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notesSlides/notesSlide1.xml" ContentType="application/vnd.openxmlformats-officedocument.presentationml.notesSlide+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notesSlides/notesSlide2.xml" ContentType="application/vnd.openxmlformats-officedocument.presentationml.notesSlide+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notesSlides/notesSlide3.xml" ContentType="application/vnd.openxmlformats-officedocument.presentationml.notesSlide+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notesSlides/notesSlide4.xml" ContentType="application/vnd.openxmlformats-officedocument.presentationml.notesSlide+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charts/chart1.xml" ContentType="application/vnd.openxmlformats-officedocument.drawingml.chart+xml"/>
  <Override PartName="/ppt/tags/tag176.xml" ContentType="application/vnd.openxmlformats-officedocument.presentationml.tags+xml"/>
  <Override PartName="/ppt/charts/chart2.xml" ContentType="application/vnd.openxmlformats-officedocument.drawingml.chart+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notesSlides/notesSlide5.xml" ContentType="application/vnd.openxmlformats-officedocument.presentationml.notesSlide+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notesSlides/notesSlide6.xml" ContentType="application/vnd.openxmlformats-officedocument.presentationml.notesSlid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7"/>
  </p:notesMasterIdLst>
  <p:sldIdLst>
    <p:sldId id="256" r:id="rId3"/>
    <p:sldId id="262" r:id="rId4"/>
    <p:sldId id="260" r:id="rId5"/>
    <p:sldId id="258" r:id="rId6"/>
    <p:sldId id="259" r:id="rId7"/>
    <p:sldId id="261" r:id="rId8"/>
    <p:sldId id="271" r:id="rId9"/>
    <p:sldId id="273" r:id="rId10"/>
    <p:sldId id="274" r:id="rId11"/>
    <p:sldId id="266" r:id="rId12"/>
    <p:sldId id="267" r:id="rId13"/>
    <p:sldId id="268" r:id="rId14"/>
    <p:sldId id="270" r:id="rId15"/>
    <p:sldId id="275" r:id="rId1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19C8F"/>
    <a:srgbClr val="1D5055"/>
    <a:srgbClr val="32827D"/>
    <a:srgbClr val="9CCDC2"/>
    <a:srgbClr val="D9FFF8"/>
    <a:srgbClr val="C3CDDD"/>
    <a:srgbClr val="B6CEDC"/>
    <a:srgbClr val="5C9FA9"/>
    <a:srgbClr val="F1F3E8"/>
    <a:srgbClr val="1C635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8" d="100"/>
          <a:sy n="58" d="100"/>
        </p:scale>
        <p:origin x="-84" y="-142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oleObject" Target="../embeddings/oleObject1.bin"/></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oleObject" Target="../embeddings/oleObject2.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title>
    <c:autoTitleDeleted val="0"/>
    <c:plotArea>
      <c:layout/>
      <c:barChart>
        <c:barDir val="col"/>
        <c:grouping val="clustered"/>
        <c:varyColors val="0"/>
        <c:ser>
          <c:idx val="0"/>
          <c:order val="0"/>
          <c:tx>
            <c:strRef>
              <c:f>Sheet1!$B$1</c:f>
              <c:strCache>
                <c:ptCount val="1"/>
                <c:pt idx="0">
                  <c:v>系列 1</c:v>
                </c:pt>
              </c:strCache>
            </c:strRef>
          </c:tx>
          <c:spPr>
            <a:solidFill>
              <a:srgbClr val="1D5055"/>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solidFill>
              <a:srgbClr val="519C8F"/>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系列 3</c:v>
                </c:pt>
              </c:strCache>
            </c:strRef>
          </c:tx>
          <c:spPr>
            <a:solidFill>
              <a:srgbClr val="9CCDC2">
                <a:alpha val="46000"/>
              </a:srgbClr>
            </a:solidFill>
            <a:ln>
              <a:solidFill>
                <a:srgbClr val="519C8F"/>
              </a:solidFill>
            </a:ln>
            <a:effectLst/>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219"/>
        <c:overlap val="-27"/>
        <c:axId val="213097472"/>
        <c:axId val="213107840"/>
      </c:barChart>
      <c:lineChart>
        <c:grouping val="standard"/>
        <c:varyColors val="0"/>
        <c:ser>
          <c:idx val="3"/>
          <c:order val="3"/>
          <c:tx>
            <c:strRef>
              <c:f>Sheet1!$E$1</c:f>
              <c:strCache>
                <c:ptCount val="1"/>
                <c:pt idx="0">
                  <c:v>系列 4</c:v>
                </c:pt>
              </c:strCache>
            </c:strRef>
          </c:tx>
          <c:spPr>
            <a:ln w="28575" cap="rnd">
              <a:solidFill>
                <a:srgbClr val="1D5055"/>
              </a:solidFill>
              <a:prstDash val="dash"/>
              <a:round/>
            </a:ln>
            <a:effectLst/>
          </c:spPr>
          <c:marker>
            <c:symbol val="diamond"/>
            <c:size val="12"/>
            <c:spPr>
              <a:solidFill>
                <a:srgbClr val="1D5055"/>
              </a:solidFill>
              <a:ln w="9525">
                <a:noFill/>
              </a:ln>
              <a:effectLst/>
            </c:spPr>
          </c:marker>
          <c:cat>
            <c:strRef>
              <c:f>Sheet1!$A$2:$A$5</c:f>
              <c:strCache>
                <c:ptCount val="4"/>
                <c:pt idx="0">
                  <c:v>类别 1</c:v>
                </c:pt>
                <c:pt idx="1">
                  <c:v>类别 2</c:v>
                </c:pt>
                <c:pt idx="2">
                  <c:v>类别 3</c:v>
                </c:pt>
                <c:pt idx="3">
                  <c:v>类别 4</c:v>
                </c:pt>
              </c:strCache>
            </c:strRef>
          </c:cat>
          <c:val>
            <c:numRef>
              <c:f>Sheet1!$E$2:$E$5</c:f>
              <c:numCache>
                <c:formatCode>General</c:formatCode>
                <c:ptCount val="4"/>
                <c:pt idx="0">
                  <c:v>4.3</c:v>
                </c:pt>
                <c:pt idx="1">
                  <c:v>3.5</c:v>
                </c:pt>
                <c:pt idx="2">
                  <c:v>1.8</c:v>
                </c:pt>
                <c:pt idx="3">
                  <c:v>2.8</c:v>
                </c:pt>
              </c:numCache>
            </c:numRef>
          </c:val>
          <c:smooth val="0"/>
        </c:ser>
        <c:dLbls>
          <c:showLegendKey val="0"/>
          <c:showVal val="0"/>
          <c:showCatName val="0"/>
          <c:showSerName val="0"/>
          <c:showPercent val="0"/>
          <c:showBubbleSize val="0"/>
        </c:dLbls>
        <c:marker val="1"/>
        <c:smooth val="0"/>
        <c:axId val="213097472"/>
        <c:axId val="213107840"/>
      </c:lineChart>
      <c:catAx>
        <c:axId val="2130974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213107840"/>
        <c:crosses val="autoZero"/>
        <c:auto val="1"/>
        <c:lblAlgn val="ctr"/>
        <c:lblOffset val="100"/>
        <c:noMultiLvlLbl val="0"/>
      </c:catAx>
      <c:valAx>
        <c:axId val="213107840"/>
        <c:scaling>
          <c:orientation val="minMax"/>
        </c:scaling>
        <c:delete val="0"/>
        <c:axPos val="l"/>
        <c:numFmt formatCode="General" sourceLinked="1"/>
        <c:majorTickMark val="none"/>
        <c:minorTickMark val="none"/>
        <c:tickLblPos val="none"/>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213097472"/>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1"/>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title>
    <c:autoTitleDeleted val="0"/>
    <c:plotArea>
      <c:layout>
        <c:manualLayout>
          <c:layoutTarget val="inner"/>
          <c:xMode val="edge"/>
          <c:yMode val="edge"/>
          <c:x val="3.7102797390241818E-2"/>
          <c:y val="0.17476695927150088"/>
          <c:w val="0.92764954508902842"/>
          <c:h val="0.54812326420065138"/>
        </c:manualLayout>
      </c:layout>
      <c:lineChart>
        <c:grouping val="standard"/>
        <c:varyColors val="0"/>
        <c:ser>
          <c:idx val="0"/>
          <c:order val="0"/>
          <c:tx>
            <c:strRef>
              <c:f>Sheet1!$B$1</c:f>
              <c:strCache>
                <c:ptCount val="1"/>
                <c:pt idx="0">
                  <c:v>系列 1</c:v>
                </c:pt>
              </c:strCache>
            </c:strRef>
          </c:tx>
          <c:spPr>
            <a:ln w="28575" cap="rnd">
              <a:solidFill>
                <a:srgbClr val="9CCDC2"/>
              </a:solidFill>
              <a:round/>
            </a:ln>
            <a:effectLst/>
          </c:spPr>
          <c:marker>
            <c:symbol val="circle"/>
            <c:size val="6"/>
            <c:spPr>
              <a:solidFill>
                <a:srgbClr val="9CCDC2"/>
              </a:solidFill>
              <a:ln w="203200">
                <a:solidFill>
                  <a:srgbClr val="9CCDC2">
                    <a:alpha val="30000"/>
                  </a:srgbClr>
                </a:solidFill>
              </a:ln>
              <a:effectLst/>
            </c:spPr>
          </c:marker>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mooth val="0"/>
        </c:ser>
        <c:ser>
          <c:idx val="1"/>
          <c:order val="1"/>
          <c:tx>
            <c:strRef>
              <c:f>Sheet1!$C$1</c:f>
              <c:strCache>
                <c:ptCount val="1"/>
                <c:pt idx="0">
                  <c:v>系列 2</c:v>
                </c:pt>
              </c:strCache>
            </c:strRef>
          </c:tx>
          <c:spPr>
            <a:ln w="28575" cap="rnd">
              <a:solidFill>
                <a:srgbClr val="1D5055"/>
              </a:solidFill>
              <a:round/>
            </a:ln>
            <a:effectLst/>
          </c:spPr>
          <c:marker>
            <c:symbol val="circle"/>
            <c:size val="6"/>
            <c:spPr>
              <a:solidFill>
                <a:srgbClr val="1D5055"/>
              </a:solidFill>
              <a:ln w="152400">
                <a:solidFill>
                  <a:srgbClr val="1D5055">
                    <a:alpha val="37000"/>
                  </a:srgbClr>
                </a:solidFill>
              </a:ln>
              <a:effectLst/>
            </c:spPr>
          </c:marker>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smooth val="0"/>
        </c:ser>
        <c:ser>
          <c:idx val="2"/>
          <c:order val="2"/>
          <c:tx>
            <c:strRef>
              <c:f>Sheet1!$D$1</c:f>
              <c:strCache>
                <c:ptCount val="1"/>
                <c:pt idx="0">
                  <c:v>系列 3</c:v>
                </c:pt>
              </c:strCache>
            </c:strRef>
          </c:tx>
          <c:spPr>
            <a:ln w="28575" cap="rnd">
              <a:solidFill>
                <a:srgbClr val="519C8F"/>
              </a:solidFill>
              <a:round/>
            </a:ln>
            <a:effectLst/>
          </c:spPr>
          <c:marker>
            <c:symbol val="circle"/>
            <c:size val="6"/>
            <c:spPr>
              <a:solidFill>
                <a:srgbClr val="519C8F"/>
              </a:solidFill>
              <a:ln w="203200">
                <a:solidFill>
                  <a:srgbClr val="519C8F">
                    <a:alpha val="31000"/>
                  </a:srgbClr>
                </a:solidFill>
              </a:ln>
              <a:effectLst/>
            </c:spPr>
          </c:marker>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mooth val="0"/>
        </c:ser>
        <c:ser>
          <c:idx val="3"/>
          <c:order val="3"/>
          <c:tx>
            <c:strRef>
              <c:f>Sheet1!$E$1</c:f>
              <c:strCache>
                <c:ptCount val="1"/>
                <c:pt idx="0">
                  <c:v>列1</c:v>
                </c:pt>
              </c:strCache>
            </c:strRef>
          </c:tx>
          <c:spPr>
            <a:ln w="28575" cap="rnd">
              <a:solidFill>
                <a:srgbClr val="1D5055"/>
              </a:solidFill>
              <a:prstDash val="dash"/>
              <a:round/>
            </a:ln>
            <a:effectLst/>
          </c:spPr>
          <c:marker>
            <c:symbol val="diamond"/>
            <c:size val="12"/>
            <c:spPr>
              <a:solidFill>
                <a:srgbClr val="1D5055"/>
              </a:solidFill>
              <a:ln w="9525">
                <a:noFill/>
              </a:ln>
              <a:effectLst/>
            </c:spPr>
          </c:marker>
          <c:cat>
            <c:strRef>
              <c:f>Sheet1!$A$2:$A$5</c:f>
              <c:strCache>
                <c:ptCount val="4"/>
                <c:pt idx="0">
                  <c:v>类别 1</c:v>
                </c:pt>
                <c:pt idx="1">
                  <c:v>类别 2</c:v>
                </c:pt>
                <c:pt idx="2">
                  <c:v>类别 3</c:v>
                </c:pt>
                <c:pt idx="3">
                  <c:v>类别 4</c:v>
                </c:pt>
              </c:strCache>
            </c:strRef>
          </c:cat>
          <c:val>
            <c:numRef>
              <c:f>Sheet1!$E$2:$E$5</c:f>
              <c:numCache>
                <c:formatCode>General</c:formatCode>
                <c:ptCount val="4"/>
              </c:numCache>
            </c:numRef>
          </c:val>
          <c:smooth val="0"/>
        </c:ser>
        <c:dLbls>
          <c:showLegendKey val="0"/>
          <c:showVal val="0"/>
          <c:showCatName val="0"/>
          <c:showSerName val="0"/>
          <c:showPercent val="0"/>
          <c:showBubbleSize val="0"/>
        </c:dLbls>
        <c:marker val="1"/>
        <c:smooth val="0"/>
        <c:axId val="213102976"/>
        <c:axId val="213104896"/>
      </c:lineChart>
      <c:catAx>
        <c:axId val="2131029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213104896"/>
        <c:crosses val="autoZero"/>
        <c:auto val="1"/>
        <c:lblAlgn val="ctr"/>
        <c:lblOffset val="100"/>
        <c:noMultiLvlLbl val="0"/>
      </c:catAx>
      <c:valAx>
        <c:axId val="213104896"/>
        <c:scaling>
          <c:orientation val="minMax"/>
        </c:scaling>
        <c:delete val="0"/>
        <c:axPos val="l"/>
        <c:numFmt formatCode="General" sourceLinked="1"/>
        <c:majorTickMark val="none"/>
        <c:minorTickMark val="none"/>
        <c:tickLblPos val="none"/>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213102976"/>
        <c:crosses val="autoZero"/>
        <c:crossBetween val="between"/>
      </c:valAx>
      <c:spPr>
        <a:noFill/>
        <a:ln>
          <a:noFill/>
        </a:ln>
        <a:effectLst/>
      </c:spPr>
    </c:plotArea>
    <c:legend>
      <c:legendPos val="b"/>
      <c:legendEntry>
        <c:idx val="3"/>
        <c:delete val="1"/>
      </c:legendEntry>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0671045-5472-4E3B-8C70-6859D96F6EA6}" type="datetimeFigureOut">
              <a:rPr lang="zh-CN" altLang="en-US" smtClean="0"/>
              <a:t>2018/6/7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FE12A2D-B5BB-4249-893E-F68F8A22CCA2}" type="slidenum">
              <a:rPr lang="zh-CN" altLang="en-US" smtClean="0"/>
              <a:t>‹#›</a:t>
            </a:fld>
            <a:endParaRPr lang="zh-CN" altLang="en-US"/>
          </a:p>
        </p:txBody>
      </p:sp>
    </p:spTree>
    <p:extLst>
      <p:ext uri="{BB962C8B-B14F-4D97-AF65-F5344CB8AC3E}">
        <p14:creationId xmlns:p14="http://schemas.microsoft.com/office/powerpoint/2010/main" val="19794497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slide" Target="../slides/slide13.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578AF5B-5397-426F-8ABB-079F59DB0E01}" type="slidenum">
              <a:rPr lang="zh-CN" altLang="en-US" smtClean="0"/>
              <a:t>3</a:t>
            </a:fld>
            <a:endParaRPr lang="zh-CN" altLang="en-US"/>
          </a:p>
        </p:txBody>
      </p:sp>
    </p:spTree>
    <p:extLst>
      <p:ext uri="{BB962C8B-B14F-4D97-AF65-F5344CB8AC3E}">
        <p14:creationId xmlns:p14="http://schemas.microsoft.com/office/powerpoint/2010/main" val="16374798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D5503635-E239-448A-B7B2-02BCB9F6D9F4}" type="slidenum">
              <a:rPr lang="zh-CN" altLang="en-US" smtClean="0">
                <a:latin typeface="Calibri" panose="020F0502020204030204" pitchFamily="34" charset="0"/>
              </a:rPr>
              <a:pPr/>
              <a:t>4</a:t>
            </a:fld>
            <a:endParaRPr lang="en-US" altLang="zh-CN" smtClean="0">
              <a:latin typeface="Calibri" panose="020F0502020204030204" pitchFamily="34" charset="0"/>
            </a:endParaRPr>
          </a:p>
        </p:txBody>
      </p:sp>
    </p:spTree>
    <p:extLst>
      <p:ext uri="{BB962C8B-B14F-4D97-AF65-F5344CB8AC3E}">
        <p14:creationId xmlns:p14="http://schemas.microsoft.com/office/powerpoint/2010/main" val="31883146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05B8432-ABBA-4114-9A50-EFDE3776AFD0}" type="slidenum">
              <a:rPr lang="zh-CN" altLang="en-US" smtClean="0"/>
              <a:t>5</a:t>
            </a:fld>
            <a:endParaRPr lang="zh-CN" altLang="en-US"/>
          </a:p>
        </p:txBody>
      </p:sp>
    </p:spTree>
    <p:extLst>
      <p:ext uri="{BB962C8B-B14F-4D97-AF65-F5344CB8AC3E}">
        <p14:creationId xmlns:p14="http://schemas.microsoft.com/office/powerpoint/2010/main" val="19905695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47F7FBBE-D262-4924-9FFE-6EB589149980}" type="slidenum">
              <a:rPr lang="zh-CN" altLang="en-US" smtClean="0">
                <a:latin typeface="Calibri" panose="020F0502020204030204" pitchFamily="34" charset="0"/>
              </a:rPr>
              <a:pPr/>
              <a:t>6</a:t>
            </a:fld>
            <a:endParaRPr lang="en-US" altLang="zh-CN" smtClean="0">
              <a:latin typeface="Calibri" panose="020F0502020204030204" pitchFamily="34" charset="0"/>
            </a:endParaRPr>
          </a:p>
        </p:txBody>
      </p:sp>
    </p:spTree>
    <p:extLst>
      <p:ext uri="{BB962C8B-B14F-4D97-AF65-F5344CB8AC3E}">
        <p14:creationId xmlns:p14="http://schemas.microsoft.com/office/powerpoint/2010/main" val="40030159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1E4DFE87-7FD7-4043-9686-D8A7B63FA3B5}" type="slidenum">
              <a:rPr lang="zh-CN" altLang="en-US" smtClean="0"/>
              <a:pPr/>
              <a:t>12</a:t>
            </a:fld>
            <a:endParaRPr lang="zh-CN" altLang="en-US" smtClean="0"/>
          </a:p>
        </p:txBody>
      </p:sp>
    </p:spTree>
    <p:extLst>
      <p:ext uri="{BB962C8B-B14F-4D97-AF65-F5344CB8AC3E}">
        <p14:creationId xmlns:p14="http://schemas.microsoft.com/office/powerpoint/2010/main" val="14232094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p:sp>
      <p:sp>
        <p:nvSpPr>
          <p:cNvPr id="6147" name="备注占位符 2"/>
          <p:cNvSpPr>
            <a:spLocks noGrp="1"/>
          </p:cNvSpPr>
          <p:nvPr>
            <p:ph type="body" idx="1"/>
          </p:nvPr>
        </p:nvSpPr>
        <p:spPr>
          <a:noFill/>
          <a:extLst>
            <a:ext uri="{91240B29-F687-4F45-9708-019B960494DF}">
              <a14:hiddenLine xmlns:a14="http://schemas.microsoft.com/office/drawing/2010/main" w="12700">
                <a:solidFill>
                  <a:srgbClr val="000000"/>
                </a:solidFill>
                <a:miter lim="800000"/>
                <a:headEnd/>
                <a:tailEnd/>
              </a14:hiddenLine>
            </a:ext>
          </a:extLst>
        </p:spPr>
        <p:txBody>
          <a:bodyPr anchor="t"/>
          <a:lstStyle/>
          <a:p>
            <a:pPr eaLnBrk="1" hangingPunct="1">
              <a:spcBef>
                <a:spcPct val="0"/>
              </a:spcBef>
            </a:pPr>
            <a:endParaRPr lang="zh-CN" altLang="en-US" dirty="0" smtClean="0"/>
          </a:p>
        </p:txBody>
      </p:sp>
      <p:sp>
        <p:nvSpPr>
          <p:cNvPr id="6148" name="灯片编号占位符 3"/>
          <p:cNvSpPr txBox="1">
            <a:spLocks noGrp="1" noChangeArrowheads="1"/>
          </p:cNvSpPr>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r" eaLnBrk="1" hangingPunct="1">
              <a:buFont typeface="Arial" panose="020B0604020202020204" pitchFamily="34" charset="0"/>
              <a:buNone/>
            </a:pPr>
            <a:fld id="{D1D18D67-C2BB-4D7E-A7FF-68A37BA6441B}" type="slidenum">
              <a:rPr lang="zh-CN" altLang="en-US" sz="1200">
                <a:latin typeface="Calibri" panose="020F0502020204030204" pitchFamily="34" charset="0"/>
                <a:ea typeface="宋体" panose="02010600030101010101" pitchFamily="2" charset="-122"/>
              </a:rPr>
              <a:pPr algn="r" eaLnBrk="1" hangingPunct="1">
                <a:buFont typeface="Arial" panose="020B0604020202020204" pitchFamily="34" charset="0"/>
                <a:buNone/>
              </a:pPr>
              <a:t>13</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674118587"/>
      </p:ext>
    </p:extLst>
  </p:cSld>
  <p:clrMapOvr>
    <a:overrideClrMapping bg1="lt1" tx1="dk1" bg2="lt2" tx2="dk2" accent1="accent1" accent2="accent2" accent3="accent3" accent4="accent4" accent5="accent5" accent6="accent6" hlink="hlink" folHlink="folHlink"/>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96D725EF-A70C-430D-85D4-79993F663234}" type="datetimeFigureOut">
              <a:rPr lang="zh-CN" altLang="en-US" smtClean="0"/>
              <a:t>2018/6/7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18A62C6-AF75-4BE3-BB6E-BD3D63D7BC74}" type="slidenum">
              <a:rPr lang="zh-CN" altLang="en-US" smtClean="0"/>
              <a:t>‹#›</a:t>
            </a:fld>
            <a:endParaRPr lang="zh-CN" altLang="en-US"/>
          </a:p>
        </p:txBody>
      </p:sp>
    </p:spTree>
    <p:extLst>
      <p:ext uri="{BB962C8B-B14F-4D97-AF65-F5344CB8AC3E}">
        <p14:creationId xmlns:p14="http://schemas.microsoft.com/office/powerpoint/2010/main" val="17349956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6D725EF-A70C-430D-85D4-79993F663234}" type="datetimeFigureOut">
              <a:rPr lang="zh-CN" altLang="en-US" smtClean="0"/>
              <a:t>2018/6/7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18A62C6-AF75-4BE3-BB6E-BD3D63D7BC74}" type="slidenum">
              <a:rPr lang="zh-CN" altLang="en-US" smtClean="0"/>
              <a:t>‹#›</a:t>
            </a:fld>
            <a:endParaRPr lang="zh-CN" altLang="en-US"/>
          </a:p>
        </p:txBody>
      </p:sp>
    </p:spTree>
    <p:extLst>
      <p:ext uri="{BB962C8B-B14F-4D97-AF65-F5344CB8AC3E}">
        <p14:creationId xmlns:p14="http://schemas.microsoft.com/office/powerpoint/2010/main" val="15726574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6D725EF-A70C-430D-85D4-79993F663234}" type="datetimeFigureOut">
              <a:rPr lang="zh-CN" altLang="en-US" smtClean="0"/>
              <a:t>2018/6/7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18A62C6-AF75-4BE3-BB6E-BD3D63D7BC74}" type="slidenum">
              <a:rPr lang="zh-CN" altLang="en-US" smtClean="0"/>
              <a:t>‹#›</a:t>
            </a:fld>
            <a:endParaRPr lang="zh-CN" altLang="en-US"/>
          </a:p>
        </p:txBody>
      </p:sp>
    </p:spTree>
    <p:extLst>
      <p:ext uri="{BB962C8B-B14F-4D97-AF65-F5344CB8AC3E}">
        <p14:creationId xmlns:p14="http://schemas.microsoft.com/office/powerpoint/2010/main" val="5276286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578992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476849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0889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70599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83915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9338091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2065382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277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6D725EF-A70C-430D-85D4-79993F663234}" type="datetimeFigureOut">
              <a:rPr lang="zh-CN" altLang="en-US" smtClean="0"/>
              <a:t>2018/6/7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18A62C6-AF75-4BE3-BB6E-BD3D63D7BC74}" type="slidenum">
              <a:rPr lang="zh-CN" altLang="en-US" smtClean="0"/>
              <a:t>‹#›</a:t>
            </a:fld>
            <a:endParaRPr lang="zh-CN" altLang="en-US"/>
          </a:p>
        </p:txBody>
      </p:sp>
    </p:spTree>
    <p:extLst>
      <p:ext uri="{BB962C8B-B14F-4D97-AF65-F5344CB8AC3E}">
        <p14:creationId xmlns:p14="http://schemas.microsoft.com/office/powerpoint/2010/main" val="21451207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920175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5360006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481690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96D725EF-A70C-430D-85D4-79993F663234}" type="datetimeFigureOut">
              <a:rPr lang="zh-CN" altLang="en-US" smtClean="0"/>
              <a:t>2018/6/7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18A62C6-AF75-4BE3-BB6E-BD3D63D7BC74}" type="slidenum">
              <a:rPr lang="zh-CN" altLang="en-US" smtClean="0"/>
              <a:t>‹#›</a:t>
            </a:fld>
            <a:endParaRPr lang="zh-CN" altLang="en-US"/>
          </a:p>
        </p:txBody>
      </p:sp>
    </p:spTree>
    <p:extLst>
      <p:ext uri="{BB962C8B-B14F-4D97-AF65-F5344CB8AC3E}">
        <p14:creationId xmlns:p14="http://schemas.microsoft.com/office/powerpoint/2010/main" val="6380142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6D725EF-A70C-430D-85D4-79993F663234}" type="datetimeFigureOut">
              <a:rPr lang="zh-CN" altLang="en-US" smtClean="0"/>
              <a:t>2018/6/7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18A62C6-AF75-4BE3-BB6E-BD3D63D7BC74}" type="slidenum">
              <a:rPr lang="zh-CN" altLang="en-US" smtClean="0"/>
              <a:t>‹#›</a:t>
            </a:fld>
            <a:endParaRPr lang="zh-CN" altLang="en-US"/>
          </a:p>
        </p:txBody>
      </p:sp>
    </p:spTree>
    <p:extLst>
      <p:ext uri="{BB962C8B-B14F-4D97-AF65-F5344CB8AC3E}">
        <p14:creationId xmlns:p14="http://schemas.microsoft.com/office/powerpoint/2010/main" val="19996216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6D725EF-A70C-430D-85D4-79993F663234}" type="datetimeFigureOut">
              <a:rPr lang="zh-CN" altLang="en-US" smtClean="0"/>
              <a:t>2018/6/7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18A62C6-AF75-4BE3-BB6E-BD3D63D7BC74}" type="slidenum">
              <a:rPr lang="zh-CN" altLang="en-US" smtClean="0"/>
              <a:t>‹#›</a:t>
            </a:fld>
            <a:endParaRPr lang="zh-CN" altLang="en-US"/>
          </a:p>
        </p:txBody>
      </p:sp>
    </p:spTree>
    <p:extLst>
      <p:ext uri="{BB962C8B-B14F-4D97-AF65-F5344CB8AC3E}">
        <p14:creationId xmlns:p14="http://schemas.microsoft.com/office/powerpoint/2010/main" val="35911450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6D725EF-A70C-430D-85D4-79993F663234}" type="datetimeFigureOut">
              <a:rPr lang="zh-CN" altLang="en-US" smtClean="0"/>
              <a:t>2018/6/7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18A62C6-AF75-4BE3-BB6E-BD3D63D7BC74}" type="slidenum">
              <a:rPr lang="zh-CN" altLang="en-US" smtClean="0"/>
              <a:t>‹#›</a:t>
            </a:fld>
            <a:endParaRPr lang="zh-CN" altLang="en-US"/>
          </a:p>
        </p:txBody>
      </p:sp>
    </p:spTree>
    <p:extLst>
      <p:ext uri="{BB962C8B-B14F-4D97-AF65-F5344CB8AC3E}">
        <p14:creationId xmlns:p14="http://schemas.microsoft.com/office/powerpoint/2010/main" val="1714506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8" name="矩形 7"/>
          <p:cNvSpPr/>
          <p:nvPr userDrawn="1"/>
        </p:nvSpPr>
        <p:spPr>
          <a:xfrm>
            <a:off x="9909100" y="4047154"/>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
        <p:nvSpPr>
          <p:cNvPr id="2" name="日期占位符 1"/>
          <p:cNvSpPr>
            <a:spLocks noGrp="1"/>
          </p:cNvSpPr>
          <p:nvPr>
            <p:ph type="dt" sz="half" idx="10"/>
          </p:nvPr>
        </p:nvSpPr>
        <p:spPr/>
        <p:txBody>
          <a:bodyPr/>
          <a:lstStyle/>
          <a:p>
            <a:fld id="{96D725EF-A70C-430D-85D4-79993F663234}" type="datetimeFigureOut">
              <a:rPr lang="zh-CN" altLang="en-US" smtClean="0"/>
              <a:t>2018/6/7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18A62C6-AF75-4BE3-BB6E-BD3D63D7BC74}" type="slidenum">
              <a:rPr lang="zh-CN" altLang="en-US" smtClean="0"/>
              <a:t>‹#›</a:t>
            </a:fld>
            <a:endParaRPr lang="zh-CN" altLang="en-US"/>
          </a:p>
        </p:txBody>
      </p:sp>
      <p:sp>
        <p:nvSpPr>
          <p:cNvPr id="6" name="矩形 5"/>
          <p:cNvSpPr/>
          <p:nvPr userDrawn="1"/>
        </p:nvSpPr>
        <p:spPr>
          <a:xfrm>
            <a:off x="0" y="0"/>
            <a:ext cx="12192000" cy="6858000"/>
          </a:xfrm>
          <a:prstGeom prst="rect">
            <a:avLst/>
          </a:prstGeom>
          <a:blipFill dpi="0" rotWithShape="1">
            <a:blip r:embed="rId2" cstate="screen">
              <a:alphaModFix amt="51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119655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6D725EF-A70C-430D-85D4-79993F663234}" type="datetimeFigureOut">
              <a:rPr lang="zh-CN" altLang="en-US" smtClean="0"/>
              <a:t>2018/6/7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18A62C6-AF75-4BE3-BB6E-BD3D63D7BC74}" type="slidenum">
              <a:rPr lang="zh-CN" altLang="en-US" smtClean="0"/>
              <a:t>‹#›</a:t>
            </a:fld>
            <a:endParaRPr lang="zh-CN" altLang="en-US"/>
          </a:p>
        </p:txBody>
      </p:sp>
    </p:spTree>
    <p:extLst>
      <p:ext uri="{BB962C8B-B14F-4D97-AF65-F5344CB8AC3E}">
        <p14:creationId xmlns:p14="http://schemas.microsoft.com/office/powerpoint/2010/main" val="23880181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6D725EF-A70C-430D-85D4-79993F663234}" type="datetimeFigureOut">
              <a:rPr lang="zh-CN" altLang="en-US" smtClean="0"/>
              <a:t>2018/6/7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18A62C6-AF75-4BE3-BB6E-BD3D63D7BC74}" type="slidenum">
              <a:rPr lang="zh-CN" altLang="en-US" smtClean="0"/>
              <a:t>‹#›</a:t>
            </a:fld>
            <a:endParaRPr lang="zh-CN" altLang="en-US"/>
          </a:p>
        </p:txBody>
      </p:sp>
    </p:spTree>
    <p:extLst>
      <p:ext uri="{BB962C8B-B14F-4D97-AF65-F5344CB8AC3E}">
        <p14:creationId xmlns:p14="http://schemas.microsoft.com/office/powerpoint/2010/main" val="34330819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D725EF-A70C-430D-85D4-79993F663234}" type="datetimeFigureOut">
              <a:rPr lang="zh-CN" altLang="en-US" smtClean="0"/>
              <a:t>2018/6/7</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8A62C6-AF75-4BE3-BB6E-BD3D63D7BC74}" type="slidenum">
              <a:rPr lang="zh-CN" altLang="en-US" smtClean="0"/>
              <a:t>‹#›</a:t>
            </a:fld>
            <a:endParaRPr lang="zh-CN" altLang="en-US"/>
          </a:p>
        </p:txBody>
      </p:sp>
    </p:spTree>
    <p:extLst>
      <p:ext uri="{BB962C8B-B14F-4D97-AF65-F5344CB8AC3E}">
        <p14:creationId xmlns:p14="http://schemas.microsoft.com/office/powerpoint/2010/main" val="6369095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2018/6/7</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2413340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slideLayout" Target="../slideLayouts/slideLayout7.xml"/><Relationship Id="rId1" Type="http://schemas.openxmlformats.org/officeDocument/2006/relationships/tags" Target="../tags/tag175.xml"/></Relationships>
</file>

<file path=ppt/slides/_rels/slide1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slideLayout" Target="../slideLayouts/slideLayout7.xml"/><Relationship Id="rId1" Type="http://schemas.openxmlformats.org/officeDocument/2006/relationships/tags" Target="../tags/tag176.xml"/></Relationships>
</file>

<file path=ppt/slides/_rels/slide12.xml.rels><?xml version="1.0" encoding="UTF-8" standalone="yes"?>
<Relationships xmlns="http://schemas.openxmlformats.org/package/2006/relationships"><Relationship Id="rId8" Type="http://schemas.openxmlformats.org/officeDocument/2006/relationships/tags" Target="../tags/tag184.xml"/><Relationship Id="rId3" Type="http://schemas.openxmlformats.org/officeDocument/2006/relationships/tags" Target="../tags/tag179.xml"/><Relationship Id="rId7" Type="http://schemas.openxmlformats.org/officeDocument/2006/relationships/tags" Target="../tags/tag183.xml"/><Relationship Id="rId12" Type="http://schemas.openxmlformats.org/officeDocument/2006/relationships/notesSlide" Target="../notesSlides/notesSlide5.xml"/><Relationship Id="rId2" Type="http://schemas.openxmlformats.org/officeDocument/2006/relationships/tags" Target="../tags/tag178.xml"/><Relationship Id="rId1" Type="http://schemas.openxmlformats.org/officeDocument/2006/relationships/tags" Target="../tags/tag177.xml"/><Relationship Id="rId6" Type="http://schemas.openxmlformats.org/officeDocument/2006/relationships/tags" Target="../tags/tag182.xml"/><Relationship Id="rId11" Type="http://schemas.openxmlformats.org/officeDocument/2006/relationships/slideLayout" Target="../slideLayouts/slideLayout7.xml"/><Relationship Id="rId5" Type="http://schemas.openxmlformats.org/officeDocument/2006/relationships/tags" Target="../tags/tag181.xml"/><Relationship Id="rId10" Type="http://schemas.openxmlformats.org/officeDocument/2006/relationships/tags" Target="../tags/tag186.xml"/><Relationship Id="rId4" Type="http://schemas.openxmlformats.org/officeDocument/2006/relationships/tags" Target="../tags/tag180.xml"/><Relationship Id="rId9" Type="http://schemas.openxmlformats.org/officeDocument/2006/relationships/tags" Target="../tags/tag185.xml"/></Relationships>
</file>

<file path=ppt/slides/_rels/slide13.xml.rels><?xml version="1.0" encoding="UTF-8" standalone="yes"?>
<Relationships xmlns="http://schemas.openxmlformats.org/package/2006/relationships"><Relationship Id="rId8" Type="http://schemas.openxmlformats.org/officeDocument/2006/relationships/tags" Target="../tags/tag194.xml"/><Relationship Id="rId13" Type="http://schemas.openxmlformats.org/officeDocument/2006/relationships/tags" Target="../tags/tag199.xml"/><Relationship Id="rId18" Type="http://schemas.openxmlformats.org/officeDocument/2006/relationships/tags" Target="../tags/tag204.xml"/><Relationship Id="rId26" Type="http://schemas.openxmlformats.org/officeDocument/2006/relationships/tags" Target="../tags/tag212.xml"/><Relationship Id="rId3" Type="http://schemas.openxmlformats.org/officeDocument/2006/relationships/tags" Target="../tags/tag189.xml"/><Relationship Id="rId21" Type="http://schemas.openxmlformats.org/officeDocument/2006/relationships/tags" Target="../tags/tag207.xml"/><Relationship Id="rId7" Type="http://schemas.openxmlformats.org/officeDocument/2006/relationships/tags" Target="../tags/tag193.xml"/><Relationship Id="rId12" Type="http://schemas.openxmlformats.org/officeDocument/2006/relationships/tags" Target="../tags/tag198.xml"/><Relationship Id="rId17" Type="http://schemas.openxmlformats.org/officeDocument/2006/relationships/tags" Target="../tags/tag203.xml"/><Relationship Id="rId25" Type="http://schemas.openxmlformats.org/officeDocument/2006/relationships/tags" Target="../tags/tag211.xml"/><Relationship Id="rId2" Type="http://schemas.openxmlformats.org/officeDocument/2006/relationships/tags" Target="../tags/tag188.xml"/><Relationship Id="rId16" Type="http://schemas.openxmlformats.org/officeDocument/2006/relationships/tags" Target="../tags/tag202.xml"/><Relationship Id="rId20" Type="http://schemas.openxmlformats.org/officeDocument/2006/relationships/tags" Target="../tags/tag206.xml"/><Relationship Id="rId29" Type="http://schemas.openxmlformats.org/officeDocument/2006/relationships/slideLayout" Target="../slideLayouts/slideLayout7.xml"/><Relationship Id="rId1" Type="http://schemas.openxmlformats.org/officeDocument/2006/relationships/tags" Target="../tags/tag187.xml"/><Relationship Id="rId6" Type="http://schemas.openxmlformats.org/officeDocument/2006/relationships/tags" Target="../tags/tag192.xml"/><Relationship Id="rId11" Type="http://schemas.openxmlformats.org/officeDocument/2006/relationships/tags" Target="../tags/tag197.xml"/><Relationship Id="rId24" Type="http://schemas.openxmlformats.org/officeDocument/2006/relationships/tags" Target="../tags/tag210.xml"/><Relationship Id="rId5" Type="http://schemas.openxmlformats.org/officeDocument/2006/relationships/tags" Target="../tags/tag191.xml"/><Relationship Id="rId15" Type="http://schemas.openxmlformats.org/officeDocument/2006/relationships/tags" Target="../tags/tag201.xml"/><Relationship Id="rId23" Type="http://schemas.openxmlformats.org/officeDocument/2006/relationships/tags" Target="../tags/tag209.xml"/><Relationship Id="rId28" Type="http://schemas.openxmlformats.org/officeDocument/2006/relationships/tags" Target="../tags/tag214.xml"/><Relationship Id="rId10" Type="http://schemas.openxmlformats.org/officeDocument/2006/relationships/tags" Target="../tags/tag196.xml"/><Relationship Id="rId19" Type="http://schemas.openxmlformats.org/officeDocument/2006/relationships/tags" Target="../tags/tag205.xml"/><Relationship Id="rId4" Type="http://schemas.openxmlformats.org/officeDocument/2006/relationships/tags" Target="../tags/tag190.xml"/><Relationship Id="rId9" Type="http://schemas.openxmlformats.org/officeDocument/2006/relationships/tags" Target="../tags/tag195.xml"/><Relationship Id="rId14" Type="http://schemas.openxmlformats.org/officeDocument/2006/relationships/tags" Target="../tags/tag200.xml"/><Relationship Id="rId22" Type="http://schemas.openxmlformats.org/officeDocument/2006/relationships/tags" Target="../tags/tag208.xml"/><Relationship Id="rId27" Type="http://schemas.openxmlformats.org/officeDocument/2006/relationships/tags" Target="../tags/tag213.xml"/><Relationship Id="rId30" Type="http://schemas.openxmlformats.org/officeDocument/2006/relationships/notesSlide" Target="../notesSlides/notesSlide6.xml"/></Relationships>
</file>

<file path=ppt/slides/_rels/slide1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1.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2.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tags" Target="../tags/tag18.xml"/><Relationship Id="rId26" Type="http://schemas.openxmlformats.org/officeDocument/2006/relationships/tags" Target="../tags/tag26.xml"/><Relationship Id="rId3" Type="http://schemas.openxmlformats.org/officeDocument/2006/relationships/tags" Target="../tags/tag3.xml"/><Relationship Id="rId21" Type="http://schemas.openxmlformats.org/officeDocument/2006/relationships/tags" Target="../tags/tag21.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5" Type="http://schemas.openxmlformats.org/officeDocument/2006/relationships/tags" Target="../tags/tag25.xml"/><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tags" Target="../tags/tag20.xml"/><Relationship Id="rId29" Type="http://schemas.openxmlformats.org/officeDocument/2006/relationships/tags" Target="../tags/tag29.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24" Type="http://schemas.openxmlformats.org/officeDocument/2006/relationships/tags" Target="../tags/tag24.xml"/><Relationship Id="rId32" Type="http://schemas.openxmlformats.org/officeDocument/2006/relationships/slideLayout" Target="../slideLayouts/slideLayout7.xml"/><Relationship Id="rId5" Type="http://schemas.openxmlformats.org/officeDocument/2006/relationships/tags" Target="../tags/tag5.xml"/><Relationship Id="rId15" Type="http://schemas.openxmlformats.org/officeDocument/2006/relationships/tags" Target="../tags/tag15.xml"/><Relationship Id="rId23" Type="http://schemas.openxmlformats.org/officeDocument/2006/relationships/tags" Target="../tags/tag23.xml"/><Relationship Id="rId28" Type="http://schemas.openxmlformats.org/officeDocument/2006/relationships/tags" Target="../tags/tag28.xml"/><Relationship Id="rId10" Type="http://schemas.openxmlformats.org/officeDocument/2006/relationships/tags" Target="../tags/tag10.xml"/><Relationship Id="rId19" Type="http://schemas.openxmlformats.org/officeDocument/2006/relationships/tags" Target="../tags/tag19.xml"/><Relationship Id="rId31" Type="http://schemas.openxmlformats.org/officeDocument/2006/relationships/tags" Target="../tags/tag31.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tags" Target="../tags/tag22.xml"/><Relationship Id="rId27" Type="http://schemas.openxmlformats.org/officeDocument/2006/relationships/tags" Target="../tags/tag27.xml"/><Relationship Id="rId30" Type="http://schemas.openxmlformats.org/officeDocument/2006/relationships/tags" Target="../tags/tag30.xml"/></Relationships>
</file>

<file path=ppt/slides/_rels/slide3.xml.rels><?xml version="1.0" encoding="UTF-8" standalone="yes"?>
<Relationships xmlns="http://schemas.openxmlformats.org/package/2006/relationships"><Relationship Id="rId8" Type="http://schemas.openxmlformats.org/officeDocument/2006/relationships/tags" Target="../tags/tag39.xml"/><Relationship Id="rId13" Type="http://schemas.openxmlformats.org/officeDocument/2006/relationships/tags" Target="../tags/tag44.xml"/><Relationship Id="rId3" Type="http://schemas.openxmlformats.org/officeDocument/2006/relationships/tags" Target="../tags/tag34.xml"/><Relationship Id="rId7" Type="http://schemas.openxmlformats.org/officeDocument/2006/relationships/tags" Target="../tags/tag38.xml"/><Relationship Id="rId12" Type="http://schemas.openxmlformats.org/officeDocument/2006/relationships/tags" Target="../tags/tag43.xml"/><Relationship Id="rId2" Type="http://schemas.openxmlformats.org/officeDocument/2006/relationships/tags" Target="../tags/tag33.xml"/><Relationship Id="rId16" Type="http://schemas.openxmlformats.org/officeDocument/2006/relationships/notesSlide" Target="../notesSlides/notesSlide1.xml"/><Relationship Id="rId1" Type="http://schemas.openxmlformats.org/officeDocument/2006/relationships/tags" Target="../tags/tag32.xml"/><Relationship Id="rId6" Type="http://schemas.openxmlformats.org/officeDocument/2006/relationships/tags" Target="../tags/tag37.xml"/><Relationship Id="rId11" Type="http://schemas.openxmlformats.org/officeDocument/2006/relationships/tags" Target="../tags/tag42.xml"/><Relationship Id="rId5" Type="http://schemas.openxmlformats.org/officeDocument/2006/relationships/tags" Target="../tags/tag36.xml"/><Relationship Id="rId15" Type="http://schemas.openxmlformats.org/officeDocument/2006/relationships/slideLayout" Target="../slideLayouts/slideLayout7.xml"/><Relationship Id="rId10" Type="http://schemas.openxmlformats.org/officeDocument/2006/relationships/tags" Target="../tags/tag41.xml"/><Relationship Id="rId4" Type="http://schemas.openxmlformats.org/officeDocument/2006/relationships/tags" Target="../tags/tag35.xml"/><Relationship Id="rId9" Type="http://schemas.openxmlformats.org/officeDocument/2006/relationships/tags" Target="../tags/tag40.xml"/><Relationship Id="rId14" Type="http://schemas.openxmlformats.org/officeDocument/2006/relationships/tags" Target="../tags/tag45.xml"/></Relationships>
</file>

<file path=ppt/slides/_rels/slide4.xml.rels><?xml version="1.0" encoding="UTF-8" standalone="yes"?>
<Relationships xmlns="http://schemas.openxmlformats.org/package/2006/relationships"><Relationship Id="rId8" Type="http://schemas.openxmlformats.org/officeDocument/2006/relationships/tags" Target="../tags/tag53.xml"/><Relationship Id="rId13" Type="http://schemas.openxmlformats.org/officeDocument/2006/relationships/tags" Target="../tags/tag58.xml"/><Relationship Id="rId18" Type="http://schemas.openxmlformats.org/officeDocument/2006/relationships/slideLayout" Target="../slideLayouts/slideLayout7.xml"/><Relationship Id="rId3" Type="http://schemas.openxmlformats.org/officeDocument/2006/relationships/tags" Target="../tags/tag48.xml"/><Relationship Id="rId7" Type="http://schemas.openxmlformats.org/officeDocument/2006/relationships/tags" Target="../tags/tag52.xml"/><Relationship Id="rId12" Type="http://schemas.openxmlformats.org/officeDocument/2006/relationships/tags" Target="../tags/tag57.xml"/><Relationship Id="rId17" Type="http://schemas.openxmlformats.org/officeDocument/2006/relationships/tags" Target="../tags/tag62.xml"/><Relationship Id="rId2" Type="http://schemas.openxmlformats.org/officeDocument/2006/relationships/tags" Target="../tags/tag47.xml"/><Relationship Id="rId16" Type="http://schemas.openxmlformats.org/officeDocument/2006/relationships/tags" Target="../tags/tag61.xml"/><Relationship Id="rId1" Type="http://schemas.openxmlformats.org/officeDocument/2006/relationships/tags" Target="../tags/tag46.xml"/><Relationship Id="rId6" Type="http://schemas.openxmlformats.org/officeDocument/2006/relationships/tags" Target="../tags/tag51.xml"/><Relationship Id="rId11" Type="http://schemas.openxmlformats.org/officeDocument/2006/relationships/tags" Target="../tags/tag56.xml"/><Relationship Id="rId5" Type="http://schemas.openxmlformats.org/officeDocument/2006/relationships/tags" Target="../tags/tag50.xml"/><Relationship Id="rId15" Type="http://schemas.openxmlformats.org/officeDocument/2006/relationships/tags" Target="../tags/tag60.xml"/><Relationship Id="rId10" Type="http://schemas.openxmlformats.org/officeDocument/2006/relationships/tags" Target="../tags/tag55.xml"/><Relationship Id="rId19" Type="http://schemas.openxmlformats.org/officeDocument/2006/relationships/notesSlide" Target="../notesSlides/notesSlide2.xml"/><Relationship Id="rId4" Type="http://schemas.openxmlformats.org/officeDocument/2006/relationships/tags" Target="../tags/tag49.xml"/><Relationship Id="rId9" Type="http://schemas.openxmlformats.org/officeDocument/2006/relationships/tags" Target="../tags/tag54.xml"/><Relationship Id="rId14" Type="http://schemas.openxmlformats.org/officeDocument/2006/relationships/tags" Target="../tags/tag59.xml"/></Relationships>
</file>

<file path=ppt/slides/_rels/slide5.xml.rels><?xml version="1.0" encoding="UTF-8" standalone="yes"?>
<Relationships xmlns="http://schemas.openxmlformats.org/package/2006/relationships"><Relationship Id="rId8" Type="http://schemas.openxmlformats.org/officeDocument/2006/relationships/tags" Target="../tags/tag70.xml"/><Relationship Id="rId3" Type="http://schemas.openxmlformats.org/officeDocument/2006/relationships/tags" Target="../tags/tag65.xml"/><Relationship Id="rId7" Type="http://schemas.openxmlformats.org/officeDocument/2006/relationships/tags" Target="../tags/tag69.xml"/><Relationship Id="rId12" Type="http://schemas.openxmlformats.org/officeDocument/2006/relationships/notesSlide" Target="../notesSlides/notesSlide3.xml"/><Relationship Id="rId2" Type="http://schemas.openxmlformats.org/officeDocument/2006/relationships/tags" Target="../tags/tag64.xml"/><Relationship Id="rId1" Type="http://schemas.openxmlformats.org/officeDocument/2006/relationships/tags" Target="../tags/tag63.xml"/><Relationship Id="rId6" Type="http://schemas.openxmlformats.org/officeDocument/2006/relationships/tags" Target="../tags/tag68.xml"/><Relationship Id="rId11" Type="http://schemas.openxmlformats.org/officeDocument/2006/relationships/slideLayout" Target="../slideLayouts/slideLayout7.xml"/><Relationship Id="rId5" Type="http://schemas.openxmlformats.org/officeDocument/2006/relationships/tags" Target="../tags/tag67.xml"/><Relationship Id="rId10" Type="http://schemas.openxmlformats.org/officeDocument/2006/relationships/tags" Target="../tags/tag72.xml"/><Relationship Id="rId4" Type="http://schemas.openxmlformats.org/officeDocument/2006/relationships/tags" Target="../tags/tag66.xml"/><Relationship Id="rId9" Type="http://schemas.openxmlformats.org/officeDocument/2006/relationships/tags" Target="../tags/tag71.xml"/></Relationships>
</file>

<file path=ppt/slides/_rels/slide6.xml.rels><?xml version="1.0" encoding="UTF-8" standalone="yes"?>
<Relationships xmlns="http://schemas.openxmlformats.org/package/2006/relationships"><Relationship Id="rId13" Type="http://schemas.openxmlformats.org/officeDocument/2006/relationships/tags" Target="../tags/tag85.xml"/><Relationship Id="rId18" Type="http://schemas.openxmlformats.org/officeDocument/2006/relationships/tags" Target="../tags/tag90.xml"/><Relationship Id="rId26" Type="http://schemas.openxmlformats.org/officeDocument/2006/relationships/tags" Target="../tags/tag98.xml"/><Relationship Id="rId39" Type="http://schemas.openxmlformats.org/officeDocument/2006/relationships/tags" Target="../tags/tag111.xml"/><Relationship Id="rId3" Type="http://schemas.openxmlformats.org/officeDocument/2006/relationships/tags" Target="../tags/tag75.xml"/><Relationship Id="rId21" Type="http://schemas.openxmlformats.org/officeDocument/2006/relationships/tags" Target="../tags/tag93.xml"/><Relationship Id="rId34" Type="http://schemas.openxmlformats.org/officeDocument/2006/relationships/tags" Target="../tags/tag106.xml"/><Relationship Id="rId42" Type="http://schemas.openxmlformats.org/officeDocument/2006/relationships/tags" Target="../tags/tag114.xml"/><Relationship Id="rId47" Type="http://schemas.openxmlformats.org/officeDocument/2006/relationships/tags" Target="../tags/tag119.xml"/><Relationship Id="rId50" Type="http://schemas.openxmlformats.org/officeDocument/2006/relationships/tags" Target="../tags/tag122.xml"/><Relationship Id="rId7" Type="http://schemas.openxmlformats.org/officeDocument/2006/relationships/tags" Target="../tags/tag79.xml"/><Relationship Id="rId12" Type="http://schemas.openxmlformats.org/officeDocument/2006/relationships/tags" Target="../tags/tag84.xml"/><Relationship Id="rId17" Type="http://schemas.openxmlformats.org/officeDocument/2006/relationships/tags" Target="../tags/tag89.xml"/><Relationship Id="rId25" Type="http://schemas.openxmlformats.org/officeDocument/2006/relationships/tags" Target="../tags/tag97.xml"/><Relationship Id="rId33" Type="http://schemas.openxmlformats.org/officeDocument/2006/relationships/tags" Target="../tags/tag105.xml"/><Relationship Id="rId38" Type="http://schemas.openxmlformats.org/officeDocument/2006/relationships/tags" Target="../tags/tag110.xml"/><Relationship Id="rId46" Type="http://schemas.openxmlformats.org/officeDocument/2006/relationships/tags" Target="../tags/tag118.xml"/><Relationship Id="rId2" Type="http://schemas.openxmlformats.org/officeDocument/2006/relationships/tags" Target="../tags/tag74.xml"/><Relationship Id="rId16" Type="http://schemas.openxmlformats.org/officeDocument/2006/relationships/tags" Target="../tags/tag88.xml"/><Relationship Id="rId20" Type="http://schemas.openxmlformats.org/officeDocument/2006/relationships/tags" Target="../tags/tag92.xml"/><Relationship Id="rId29" Type="http://schemas.openxmlformats.org/officeDocument/2006/relationships/tags" Target="../tags/tag101.xml"/><Relationship Id="rId41" Type="http://schemas.openxmlformats.org/officeDocument/2006/relationships/tags" Target="../tags/tag113.xml"/><Relationship Id="rId1" Type="http://schemas.openxmlformats.org/officeDocument/2006/relationships/tags" Target="../tags/tag73.xml"/><Relationship Id="rId6" Type="http://schemas.openxmlformats.org/officeDocument/2006/relationships/tags" Target="../tags/tag78.xml"/><Relationship Id="rId11" Type="http://schemas.openxmlformats.org/officeDocument/2006/relationships/tags" Target="../tags/tag83.xml"/><Relationship Id="rId24" Type="http://schemas.openxmlformats.org/officeDocument/2006/relationships/tags" Target="../tags/tag96.xml"/><Relationship Id="rId32" Type="http://schemas.openxmlformats.org/officeDocument/2006/relationships/tags" Target="../tags/tag104.xml"/><Relationship Id="rId37" Type="http://schemas.openxmlformats.org/officeDocument/2006/relationships/tags" Target="../tags/tag109.xml"/><Relationship Id="rId40" Type="http://schemas.openxmlformats.org/officeDocument/2006/relationships/tags" Target="../tags/tag112.xml"/><Relationship Id="rId45" Type="http://schemas.openxmlformats.org/officeDocument/2006/relationships/tags" Target="../tags/tag117.xml"/><Relationship Id="rId53" Type="http://schemas.openxmlformats.org/officeDocument/2006/relationships/notesSlide" Target="../notesSlides/notesSlide4.xml"/><Relationship Id="rId5" Type="http://schemas.openxmlformats.org/officeDocument/2006/relationships/tags" Target="../tags/tag77.xml"/><Relationship Id="rId15" Type="http://schemas.openxmlformats.org/officeDocument/2006/relationships/tags" Target="../tags/tag87.xml"/><Relationship Id="rId23" Type="http://schemas.openxmlformats.org/officeDocument/2006/relationships/tags" Target="../tags/tag95.xml"/><Relationship Id="rId28" Type="http://schemas.openxmlformats.org/officeDocument/2006/relationships/tags" Target="../tags/tag100.xml"/><Relationship Id="rId36" Type="http://schemas.openxmlformats.org/officeDocument/2006/relationships/tags" Target="../tags/tag108.xml"/><Relationship Id="rId49" Type="http://schemas.openxmlformats.org/officeDocument/2006/relationships/tags" Target="../tags/tag121.xml"/><Relationship Id="rId10" Type="http://schemas.openxmlformats.org/officeDocument/2006/relationships/tags" Target="../tags/tag82.xml"/><Relationship Id="rId19" Type="http://schemas.openxmlformats.org/officeDocument/2006/relationships/tags" Target="../tags/tag91.xml"/><Relationship Id="rId31" Type="http://schemas.openxmlformats.org/officeDocument/2006/relationships/tags" Target="../tags/tag103.xml"/><Relationship Id="rId44" Type="http://schemas.openxmlformats.org/officeDocument/2006/relationships/tags" Target="../tags/tag116.xml"/><Relationship Id="rId52" Type="http://schemas.openxmlformats.org/officeDocument/2006/relationships/slideLayout" Target="../slideLayouts/slideLayout7.xml"/><Relationship Id="rId4" Type="http://schemas.openxmlformats.org/officeDocument/2006/relationships/tags" Target="../tags/tag76.xml"/><Relationship Id="rId9" Type="http://schemas.openxmlformats.org/officeDocument/2006/relationships/tags" Target="../tags/tag81.xml"/><Relationship Id="rId14" Type="http://schemas.openxmlformats.org/officeDocument/2006/relationships/tags" Target="../tags/tag86.xml"/><Relationship Id="rId22" Type="http://schemas.openxmlformats.org/officeDocument/2006/relationships/tags" Target="../tags/tag94.xml"/><Relationship Id="rId27" Type="http://schemas.openxmlformats.org/officeDocument/2006/relationships/tags" Target="../tags/tag99.xml"/><Relationship Id="rId30" Type="http://schemas.openxmlformats.org/officeDocument/2006/relationships/tags" Target="../tags/tag102.xml"/><Relationship Id="rId35" Type="http://schemas.openxmlformats.org/officeDocument/2006/relationships/tags" Target="../tags/tag107.xml"/><Relationship Id="rId43" Type="http://schemas.openxmlformats.org/officeDocument/2006/relationships/tags" Target="../tags/tag115.xml"/><Relationship Id="rId48" Type="http://schemas.openxmlformats.org/officeDocument/2006/relationships/tags" Target="../tags/tag120.xml"/><Relationship Id="rId8" Type="http://schemas.openxmlformats.org/officeDocument/2006/relationships/tags" Target="../tags/tag80.xml"/><Relationship Id="rId51" Type="http://schemas.openxmlformats.org/officeDocument/2006/relationships/tags" Target="../tags/tag123.xml"/></Relationships>
</file>

<file path=ppt/slides/_rels/slide7.xml.rels><?xml version="1.0" encoding="UTF-8" standalone="yes"?>
<Relationships xmlns="http://schemas.openxmlformats.org/package/2006/relationships"><Relationship Id="rId8" Type="http://schemas.openxmlformats.org/officeDocument/2006/relationships/tags" Target="../tags/tag131.xml"/><Relationship Id="rId13" Type="http://schemas.openxmlformats.org/officeDocument/2006/relationships/slideLayout" Target="../slideLayouts/slideLayout7.xml"/><Relationship Id="rId18" Type="http://schemas.openxmlformats.org/officeDocument/2006/relationships/image" Target="../media/image8.png"/><Relationship Id="rId3" Type="http://schemas.openxmlformats.org/officeDocument/2006/relationships/tags" Target="../tags/tag126.xml"/><Relationship Id="rId7" Type="http://schemas.openxmlformats.org/officeDocument/2006/relationships/tags" Target="../tags/tag130.xml"/><Relationship Id="rId12" Type="http://schemas.openxmlformats.org/officeDocument/2006/relationships/tags" Target="../tags/tag135.xml"/><Relationship Id="rId17" Type="http://schemas.openxmlformats.org/officeDocument/2006/relationships/image" Target="../media/image7.png"/><Relationship Id="rId2" Type="http://schemas.openxmlformats.org/officeDocument/2006/relationships/tags" Target="../tags/tag125.xml"/><Relationship Id="rId16" Type="http://schemas.openxmlformats.org/officeDocument/2006/relationships/image" Target="../media/image6.png"/><Relationship Id="rId1" Type="http://schemas.openxmlformats.org/officeDocument/2006/relationships/tags" Target="../tags/tag124.xml"/><Relationship Id="rId6" Type="http://schemas.openxmlformats.org/officeDocument/2006/relationships/tags" Target="../tags/tag129.xml"/><Relationship Id="rId11" Type="http://schemas.openxmlformats.org/officeDocument/2006/relationships/tags" Target="../tags/tag134.xml"/><Relationship Id="rId5" Type="http://schemas.openxmlformats.org/officeDocument/2006/relationships/tags" Target="../tags/tag128.xml"/><Relationship Id="rId15" Type="http://schemas.openxmlformats.org/officeDocument/2006/relationships/image" Target="../media/image5.png"/><Relationship Id="rId10" Type="http://schemas.openxmlformats.org/officeDocument/2006/relationships/tags" Target="../tags/tag133.xml"/><Relationship Id="rId4" Type="http://schemas.openxmlformats.org/officeDocument/2006/relationships/tags" Target="../tags/tag127.xml"/><Relationship Id="rId9" Type="http://schemas.openxmlformats.org/officeDocument/2006/relationships/tags" Target="../tags/tag132.xml"/><Relationship Id="rId14" Type="http://schemas.openxmlformats.org/officeDocument/2006/relationships/image" Target="../media/image4.png"/></Relationships>
</file>

<file path=ppt/slides/_rels/slide8.xml.rels><?xml version="1.0" encoding="UTF-8" standalone="yes"?>
<Relationships xmlns="http://schemas.openxmlformats.org/package/2006/relationships"><Relationship Id="rId8" Type="http://schemas.openxmlformats.org/officeDocument/2006/relationships/tags" Target="../tags/tag143.xml"/><Relationship Id="rId13" Type="http://schemas.openxmlformats.org/officeDocument/2006/relationships/tags" Target="../tags/tag148.xml"/><Relationship Id="rId3" Type="http://schemas.openxmlformats.org/officeDocument/2006/relationships/tags" Target="../tags/tag138.xml"/><Relationship Id="rId7" Type="http://schemas.openxmlformats.org/officeDocument/2006/relationships/tags" Target="../tags/tag142.xml"/><Relationship Id="rId12" Type="http://schemas.openxmlformats.org/officeDocument/2006/relationships/tags" Target="../tags/tag147.xml"/><Relationship Id="rId2" Type="http://schemas.openxmlformats.org/officeDocument/2006/relationships/tags" Target="../tags/tag137.xml"/><Relationship Id="rId1" Type="http://schemas.openxmlformats.org/officeDocument/2006/relationships/tags" Target="../tags/tag136.xml"/><Relationship Id="rId6" Type="http://schemas.openxmlformats.org/officeDocument/2006/relationships/tags" Target="../tags/tag141.xml"/><Relationship Id="rId11" Type="http://schemas.openxmlformats.org/officeDocument/2006/relationships/tags" Target="../tags/tag146.xml"/><Relationship Id="rId5" Type="http://schemas.openxmlformats.org/officeDocument/2006/relationships/tags" Target="../tags/tag140.xml"/><Relationship Id="rId15" Type="http://schemas.openxmlformats.org/officeDocument/2006/relationships/slideLayout" Target="../slideLayouts/slideLayout7.xml"/><Relationship Id="rId10" Type="http://schemas.openxmlformats.org/officeDocument/2006/relationships/tags" Target="../tags/tag145.xml"/><Relationship Id="rId4" Type="http://schemas.openxmlformats.org/officeDocument/2006/relationships/tags" Target="../tags/tag139.xml"/><Relationship Id="rId9" Type="http://schemas.openxmlformats.org/officeDocument/2006/relationships/tags" Target="../tags/tag144.xml"/><Relationship Id="rId14" Type="http://schemas.openxmlformats.org/officeDocument/2006/relationships/tags" Target="../tags/tag149.xml"/></Relationships>
</file>

<file path=ppt/slides/_rels/slide9.xml.rels><?xml version="1.0" encoding="UTF-8" standalone="yes"?>
<Relationships xmlns="http://schemas.openxmlformats.org/package/2006/relationships"><Relationship Id="rId8" Type="http://schemas.openxmlformats.org/officeDocument/2006/relationships/tags" Target="../tags/tag157.xml"/><Relationship Id="rId13" Type="http://schemas.openxmlformats.org/officeDocument/2006/relationships/tags" Target="../tags/tag162.xml"/><Relationship Id="rId18" Type="http://schemas.openxmlformats.org/officeDocument/2006/relationships/tags" Target="../tags/tag167.xml"/><Relationship Id="rId26" Type="http://schemas.openxmlformats.org/officeDocument/2006/relationships/slideLayout" Target="../slideLayouts/slideLayout7.xml"/><Relationship Id="rId3" Type="http://schemas.openxmlformats.org/officeDocument/2006/relationships/tags" Target="../tags/tag152.xml"/><Relationship Id="rId21" Type="http://schemas.openxmlformats.org/officeDocument/2006/relationships/tags" Target="../tags/tag170.xml"/><Relationship Id="rId7" Type="http://schemas.openxmlformats.org/officeDocument/2006/relationships/tags" Target="../tags/tag156.xml"/><Relationship Id="rId12" Type="http://schemas.openxmlformats.org/officeDocument/2006/relationships/tags" Target="../tags/tag161.xml"/><Relationship Id="rId17" Type="http://schemas.openxmlformats.org/officeDocument/2006/relationships/tags" Target="../tags/tag166.xml"/><Relationship Id="rId25" Type="http://schemas.openxmlformats.org/officeDocument/2006/relationships/tags" Target="../tags/tag174.xml"/><Relationship Id="rId2" Type="http://schemas.openxmlformats.org/officeDocument/2006/relationships/tags" Target="../tags/tag151.xml"/><Relationship Id="rId16" Type="http://schemas.openxmlformats.org/officeDocument/2006/relationships/tags" Target="../tags/tag165.xml"/><Relationship Id="rId20" Type="http://schemas.openxmlformats.org/officeDocument/2006/relationships/tags" Target="../tags/tag169.xml"/><Relationship Id="rId1" Type="http://schemas.openxmlformats.org/officeDocument/2006/relationships/tags" Target="../tags/tag150.xml"/><Relationship Id="rId6" Type="http://schemas.openxmlformats.org/officeDocument/2006/relationships/tags" Target="../tags/tag155.xml"/><Relationship Id="rId11" Type="http://schemas.openxmlformats.org/officeDocument/2006/relationships/tags" Target="../tags/tag160.xml"/><Relationship Id="rId24" Type="http://schemas.openxmlformats.org/officeDocument/2006/relationships/tags" Target="../tags/tag173.xml"/><Relationship Id="rId5" Type="http://schemas.openxmlformats.org/officeDocument/2006/relationships/tags" Target="../tags/tag154.xml"/><Relationship Id="rId15" Type="http://schemas.openxmlformats.org/officeDocument/2006/relationships/tags" Target="../tags/tag164.xml"/><Relationship Id="rId23" Type="http://schemas.openxmlformats.org/officeDocument/2006/relationships/tags" Target="../tags/tag172.xml"/><Relationship Id="rId10" Type="http://schemas.openxmlformats.org/officeDocument/2006/relationships/tags" Target="../tags/tag159.xml"/><Relationship Id="rId19" Type="http://schemas.openxmlformats.org/officeDocument/2006/relationships/tags" Target="../tags/tag168.xml"/><Relationship Id="rId4" Type="http://schemas.openxmlformats.org/officeDocument/2006/relationships/tags" Target="../tags/tag153.xml"/><Relationship Id="rId9" Type="http://schemas.openxmlformats.org/officeDocument/2006/relationships/tags" Target="../tags/tag158.xml"/><Relationship Id="rId14" Type="http://schemas.openxmlformats.org/officeDocument/2006/relationships/tags" Target="../tags/tag163.xml"/><Relationship Id="rId22" Type="http://schemas.openxmlformats.org/officeDocument/2006/relationships/tags" Target="../tags/tag17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48127"/>
            <a:ext cx="12224085" cy="6906127"/>
          </a:xfrm>
          <a:prstGeom prst="rect">
            <a:avLst/>
          </a:prstGeom>
        </p:spPr>
      </p:pic>
      <p:sp>
        <p:nvSpPr>
          <p:cNvPr id="3" name="文本框 2"/>
          <p:cNvSpPr txBox="1"/>
          <p:nvPr/>
        </p:nvSpPr>
        <p:spPr>
          <a:xfrm>
            <a:off x="8011982" y="3404936"/>
            <a:ext cx="3751122" cy="646331"/>
          </a:xfrm>
          <a:prstGeom prst="rect">
            <a:avLst/>
          </a:prstGeom>
          <a:noFill/>
        </p:spPr>
        <p:txBody>
          <a:bodyPr wrap="square" rtlCol="0">
            <a:spAutoFit/>
          </a:bodyPr>
          <a:lstStyle/>
          <a:p>
            <a:r>
              <a:rPr lang="zh-CN" altLang="en-US" sz="3600" dirty="0" smtClean="0">
                <a:solidFill>
                  <a:srgbClr val="1D5055"/>
                </a:solidFill>
                <a:latin typeface="华文行楷" panose="02010800040101010101" pitchFamily="2" charset="-122"/>
                <a:ea typeface="华文行楷" panose="02010800040101010101" pitchFamily="2" charset="-122"/>
              </a:rPr>
              <a:t>商务演</a:t>
            </a:r>
            <a:r>
              <a:rPr lang="zh-CN" altLang="en-US" sz="3600" dirty="0" smtClean="0">
                <a:solidFill>
                  <a:srgbClr val="1D5055"/>
                </a:solidFill>
                <a:latin typeface="华文行楷" panose="02010800040101010101" pitchFamily="2" charset="-122"/>
                <a:ea typeface="华文行楷" panose="02010800040101010101" pitchFamily="2" charset="-122"/>
              </a:rPr>
              <a:t>示模</a:t>
            </a:r>
            <a:r>
              <a:rPr lang="zh-CN" altLang="en-US" sz="3600" dirty="0" smtClean="0">
                <a:solidFill>
                  <a:srgbClr val="1D5055"/>
                </a:solidFill>
                <a:latin typeface="华文行楷" panose="02010800040101010101" pitchFamily="2" charset="-122"/>
                <a:ea typeface="华文行楷" panose="02010800040101010101" pitchFamily="2" charset="-122"/>
              </a:rPr>
              <a:t>板</a:t>
            </a:r>
            <a:endParaRPr lang="zh-CN" altLang="en-US" sz="3600" dirty="0">
              <a:solidFill>
                <a:srgbClr val="1D5055"/>
              </a:solidFill>
              <a:latin typeface="华文行楷" panose="02010800040101010101" pitchFamily="2" charset="-122"/>
              <a:ea typeface="华文行楷" panose="02010800040101010101" pitchFamily="2" charset="-122"/>
            </a:endParaRPr>
          </a:p>
        </p:txBody>
      </p:sp>
      <p:pic>
        <p:nvPicPr>
          <p:cNvPr id="5" name="图片 4"/>
          <p:cNvPicPr>
            <a:picLocks noChangeAspect="1"/>
          </p:cNvPicPr>
          <p:nvPr/>
        </p:nvPicPr>
        <p:blipFill>
          <a:blip r:embed="rId3"/>
          <a:stretch>
            <a:fillRect/>
          </a:stretch>
        </p:blipFill>
        <p:spPr>
          <a:xfrm>
            <a:off x="7652752" y="1161463"/>
            <a:ext cx="3907875" cy="2566638"/>
          </a:xfrm>
          <a:prstGeom prst="rect">
            <a:avLst/>
          </a:prstGeom>
        </p:spPr>
      </p:pic>
    </p:spTree>
    <p:extLst>
      <p:ext uri="{BB962C8B-B14F-4D97-AF65-F5344CB8AC3E}">
        <p14:creationId xmlns:p14="http://schemas.microsoft.com/office/powerpoint/2010/main" val="2070390561"/>
      </p:ext>
    </p:extLst>
  </p:cSld>
  <p:clrMapOvr>
    <a:masterClrMapping/>
  </p:clrMapOvr>
  <p:transition spd="slow" advClick="0" advTm="0">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图表 3"/>
          <p:cNvGraphicFramePr/>
          <p:nvPr/>
        </p:nvGraphicFramePr>
        <p:xfrm>
          <a:off x="2585538" y="2050867"/>
          <a:ext cx="5740400" cy="3417993"/>
        </p:xfrm>
        <a:graphic>
          <a:graphicData uri="http://schemas.openxmlformats.org/drawingml/2006/chart">
            <c:chart xmlns:c="http://schemas.openxmlformats.org/drawingml/2006/chart" xmlns:r="http://schemas.openxmlformats.org/officeDocument/2006/relationships" r:id="rId3"/>
          </a:graphicData>
        </a:graphic>
      </p:graphicFrame>
      <p:sp>
        <p:nvSpPr>
          <p:cNvPr id="6" name="文本框 5"/>
          <p:cNvSpPr txBox="1"/>
          <p:nvPr/>
        </p:nvSpPr>
        <p:spPr>
          <a:xfrm>
            <a:off x="9285889" y="2806262"/>
            <a:ext cx="1718442" cy="1754326"/>
          </a:xfrm>
          <a:prstGeom prst="rect">
            <a:avLst/>
          </a:prstGeom>
          <a:noFill/>
        </p:spPr>
        <p:txBody>
          <a:bodyPr wrap="square" rtlCol="0">
            <a:spAutoFit/>
          </a:bodyPr>
          <a:lstStyle/>
          <a:p>
            <a:pPr>
              <a:lnSpc>
                <a:spcPct val="150000"/>
              </a:lnSpc>
            </a:pPr>
            <a:r>
              <a:rPr lang="zh-CN" altLang="en-US" smtClean="0">
                <a:solidFill>
                  <a:srgbClr val="1D5055"/>
                </a:solidFill>
                <a:latin typeface="微软雅黑" panose="020B0503020204020204" pitchFamily="34" charset="-122"/>
                <a:ea typeface="微软雅黑" panose="020B0503020204020204" pitchFamily="34" charset="-122"/>
              </a:rPr>
              <a:t>鼠标右键单击图表，选择编辑数据，自动更新图表</a:t>
            </a:r>
            <a:endParaRPr lang="zh-CN" altLang="en-US">
              <a:solidFill>
                <a:srgbClr val="1D5055"/>
              </a:solidFill>
              <a:latin typeface="微软雅黑" panose="020B0503020204020204" pitchFamily="34" charset="-122"/>
              <a:ea typeface="微软雅黑" panose="020B0503020204020204" pitchFamily="34" charset="-122"/>
            </a:endParaRPr>
          </a:p>
        </p:txBody>
      </p:sp>
      <p:sp>
        <p:nvSpPr>
          <p:cNvPr id="5" name="MH_PageTitle"/>
          <p:cNvSpPr txBox="1">
            <a:spLocks/>
          </p:cNvSpPr>
          <p:nvPr>
            <p:custDataLst>
              <p:tags r:id="rId1"/>
            </p:custDataLst>
          </p:nvPr>
        </p:nvSpPr>
        <p:spPr>
          <a:xfrm>
            <a:off x="554038" y="179388"/>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mtClean="0">
                <a:solidFill>
                  <a:srgbClr val="1D5055"/>
                </a:solidFill>
              </a:rPr>
              <a:t>LOREM IPSUM DOLOR</a:t>
            </a:r>
            <a:endParaRPr lang="zh-CN" altLang="en-US" smtClean="0">
              <a:solidFill>
                <a:srgbClr val="1D5055"/>
              </a:solidFill>
            </a:endParaRPr>
          </a:p>
        </p:txBody>
      </p:sp>
    </p:spTree>
    <p:extLst>
      <p:ext uri="{BB962C8B-B14F-4D97-AF65-F5344CB8AC3E}">
        <p14:creationId xmlns:p14="http://schemas.microsoft.com/office/powerpoint/2010/main" val="2708172495"/>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4">
                                            <p:graphicEl>
                                              <a:chart seriesIdx="-3" categoryIdx="-3" bldStep="gridLegend"/>
                                            </p:graphicEl>
                                          </p:spTgt>
                                        </p:tgtEl>
                                        <p:attrNameLst>
                                          <p:attrName>style.visibility</p:attrName>
                                        </p:attrNameLst>
                                      </p:cBhvr>
                                      <p:to>
                                        <p:strVal val="visible"/>
                                      </p:to>
                                    </p:set>
                                    <p:animEffect transition="in" filter="wipe(down)">
                                      <p:cBhvr>
                                        <p:cTn id="14" dur="500"/>
                                        <p:tgtEl>
                                          <p:spTgt spid="4">
                                            <p:graphicEl>
                                              <a:chart seriesIdx="-3" categoryIdx="-3" bldStep="gridLegend"/>
                                            </p:graphicEl>
                                          </p:spTgt>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4">
                                            <p:graphicEl>
                                              <a:chart seriesIdx="0" categoryIdx="-4" bldStep="series"/>
                                            </p:graphicEl>
                                          </p:spTgt>
                                        </p:tgtEl>
                                        <p:attrNameLst>
                                          <p:attrName>style.visibility</p:attrName>
                                        </p:attrNameLst>
                                      </p:cBhvr>
                                      <p:to>
                                        <p:strVal val="visible"/>
                                      </p:to>
                                    </p:set>
                                    <p:animEffect transition="in" filter="wipe(down)">
                                      <p:cBhvr>
                                        <p:cTn id="19" dur="500"/>
                                        <p:tgtEl>
                                          <p:spTgt spid="4">
                                            <p:graphicEl>
                                              <a:chart seriesIdx="0" categoryIdx="-4" bldStep="series"/>
                                            </p:graphic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4">
                                            <p:graphicEl>
                                              <a:chart seriesIdx="1" categoryIdx="-4" bldStep="series"/>
                                            </p:graphicEl>
                                          </p:spTgt>
                                        </p:tgtEl>
                                        <p:attrNameLst>
                                          <p:attrName>style.visibility</p:attrName>
                                        </p:attrNameLst>
                                      </p:cBhvr>
                                      <p:to>
                                        <p:strVal val="visible"/>
                                      </p:to>
                                    </p:set>
                                    <p:animEffect transition="in" filter="wipe(down)">
                                      <p:cBhvr>
                                        <p:cTn id="24" dur="500"/>
                                        <p:tgtEl>
                                          <p:spTgt spid="4">
                                            <p:graphicEl>
                                              <a:chart seriesIdx="1" categoryIdx="-4" bldStep="series"/>
                                            </p:graphic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4">
                                            <p:graphicEl>
                                              <a:chart seriesIdx="2" categoryIdx="-4" bldStep="series"/>
                                            </p:graphicEl>
                                          </p:spTgt>
                                        </p:tgtEl>
                                        <p:attrNameLst>
                                          <p:attrName>style.visibility</p:attrName>
                                        </p:attrNameLst>
                                      </p:cBhvr>
                                      <p:to>
                                        <p:strVal val="visible"/>
                                      </p:to>
                                    </p:set>
                                    <p:animEffect transition="in" filter="wipe(down)">
                                      <p:cBhvr>
                                        <p:cTn id="29" dur="500"/>
                                        <p:tgtEl>
                                          <p:spTgt spid="4">
                                            <p:graphicEl>
                                              <a:chart seriesIdx="2" categoryIdx="-4" bldStep="series"/>
                                            </p:graphic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grpId="0" nodeType="clickEffect">
                                  <p:stCondLst>
                                    <p:cond delay="0"/>
                                  </p:stCondLst>
                                  <p:childTnLst>
                                    <p:set>
                                      <p:cBhvr>
                                        <p:cTn id="33" dur="1" fill="hold">
                                          <p:stCondLst>
                                            <p:cond delay="0"/>
                                          </p:stCondLst>
                                        </p:cTn>
                                        <p:tgtEl>
                                          <p:spTgt spid="4">
                                            <p:graphicEl>
                                              <a:chart seriesIdx="3" categoryIdx="-4" bldStep="series"/>
                                            </p:graphicEl>
                                          </p:spTgt>
                                        </p:tgtEl>
                                        <p:attrNameLst>
                                          <p:attrName>style.visibility</p:attrName>
                                        </p:attrNameLst>
                                      </p:cBhvr>
                                      <p:to>
                                        <p:strVal val="visible"/>
                                      </p:to>
                                    </p:set>
                                    <p:animEffect transition="in" filter="wipe(down)">
                                      <p:cBhvr>
                                        <p:cTn id="34" dur="500"/>
                                        <p:tgtEl>
                                          <p:spTgt spid="4">
                                            <p:graphicEl>
                                              <a:chart seriesIdx="3"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Chart bld="series"/>
        </p:bldSub>
      </p:bldGraphic>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图表 4"/>
          <p:cNvGraphicFramePr/>
          <p:nvPr/>
        </p:nvGraphicFramePr>
        <p:xfrm>
          <a:off x="2938235" y="1672046"/>
          <a:ext cx="6845845" cy="3992757"/>
        </p:xfrm>
        <a:graphic>
          <a:graphicData uri="http://schemas.openxmlformats.org/drawingml/2006/chart">
            <c:chart xmlns:c="http://schemas.openxmlformats.org/drawingml/2006/chart" xmlns:r="http://schemas.openxmlformats.org/officeDocument/2006/relationships" r:id="rId3"/>
          </a:graphicData>
        </a:graphic>
      </p:graphicFrame>
      <p:sp>
        <p:nvSpPr>
          <p:cNvPr id="6" name="文本框 5"/>
          <p:cNvSpPr txBox="1"/>
          <p:nvPr/>
        </p:nvSpPr>
        <p:spPr>
          <a:xfrm>
            <a:off x="9285889" y="2806262"/>
            <a:ext cx="1718442" cy="1754326"/>
          </a:xfrm>
          <a:prstGeom prst="rect">
            <a:avLst/>
          </a:prstGeom>
          <a:noFill/>
        </p:spPr>
        <p:txBody>
          <a:bodyPr wrap="square" rtlCol="0">
            <a:spAutoFit/>
          </a:bodyPr>
          <a:lstStyle/>
          <a:p>
            <a:pPr>
              <a:lnSpc>
                <a:spcPct val="150000"/>
              </a:lnSpc>
            </a:pPr>
            <a:r>
              <a:rPr lang="zh-CN" altLang="en-US" smtClean="0">
                <a:solidFill>
                  <a:srgbClr val="1D5055"/>
                </a:solidFill>
                <a:latin typeface="微软雅黑" panose="020B0503020204020204" pitchFamily="34" charset="-122"/>
                <a:ea typeface="微软雅黑" panose="020B0503020204020204" pitchFamily="34" charset="-122"/>
              </a:rPr>
              <a:t>鼠标右键单击图表，选择编辑数据，自动更新图表</a:t>
            </a:r>
            <a:endParaRPr lang="zh-CN" altLang="en-US">
              <a:solidFill>
                <a:srgbClr val="1D5055"/>
              </a:solidFill>
              <a:latin typeface="微软雅黑" panose="020B0503020204020204" pitchFamily="34" charset="-122"/>
              <a:ea typeface="微软雅黑" panose="020B0503020204020204" pitchFamily="34" charset="-122"/>
            </a:endParaRPr>
          </a:p>
        </p:txBody>
      </p:sp>
      <p:sp>
        <p:nvSpPr>
          <p:cNvPr id="4" name="MH_PageTitle"/>
          <p:cNvSpPr txBox="1">
            <a:spLocks/>
          </p:cNvSpPr>
          <p:nvPr>
            <p:custDataLst>
              <p:tags r:id="rId1"/>
            </p:custDataLst>
          </p:nvPr>
        </p:nvSpPr>
        <p:spPr>
          <a:xfrm>
            <a:off x="554038" y="179388"/>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mtClean="0">
                <a:solidFill>
                  <a:srgbClr val="1D5055"/>
                </a:solidFill>
              </a:rPr>
              <a:t>LOREM IPSUM DOLOR</a:t>
            </a:r>
            <a:endParaRPr lang="zh-CN" altLang="en-US" smtClean="0">
              <a:solidFill>
                <a:srgbClr val="1D5055"/>
              </a:solidFill>
            </a:endParaRPr>
          </a:p>
        </p:txBody>
      </p:sp>
    </p:spTree>
    <p:extLst>
      <p:ext uri="{BB962C8B-B14F-4D97-AF65-F5344CB8AC3E}">
        <p14:creationId xmlns:p14="http://schemas.microsoft.com/office/powerpoint/2010/main" val="3204824003"/>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
                                            <p:graphicEl>
                                              <a:chart seriesIdx="-3" categoryIdx="-3" bldStep="gridLegend"/>
                                            </p:graphicEl>
                                          </p:spTgt>
                                        </p:tgtEl>
                                        <p:attrNameLst>
                                          <p:attrName>style.visibility</p:attrName>
                                        </p:attrNameLst>
                                      </p:cBhvr>
                                      <p:to>
                                        <p:strVal val="visible"/>
                                      </p:to>
                                    </p:set>
                                    <p:animEffect transition="in" filter="wipe(left)">
                                      <p:cBhvr>
                                        <p:cTn id="12" dur="500"/>
                                        <p:tgtEl>
                                          <p:spTgt spid="5">
                                            <p:graphicEl>
                                              <a:chart seriesIdx="-3" categoryIdx="-3" bldStep="gridLegend"/>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
                                            <p:graphicEl>
                                              <a:chart seriesIdx="0" categoryIdx="-4" bldStep="series"/>
                                            </p:graphicEl>
                                          </p:spTgt>
                                        </p:tgtEl>
                                        <p:attrNameLst>
                                          <p:attrName>style.visibility</p:attrName>
                                        </p:attrNameLst>
                                      </p:cBhvr>
                                      <p:to>
                                        <p:strVal val="visible"/>
                                      </p:to>
                                    </p:set>
                                    <p:animEffect transition="in" filter="wipe(left)">
                                      <p:cBhvr>
                                        <p:cTn id="17" dur="500"/>
                                        <p:tgtEl>
                                          <p:spTgt spid="5">
                                            <p:graphicEl>
                                              <a:chart seriesIdx="0" categoryIdx="-4" bldStep="series"/>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5">
                                            <p:graphicEl>
                                              <a:chart seriesIdx="1" categoryIdx="-4" bldStep="series"/>
                                            </p:graphicEl>
                                          </p:spTgt>
                                        </p:tgtEl>
                                        <p:attrNameLst>
                                          <p:attrName>style.visibility</p:attrName>
                                        </p:attrNameLst>
                                      </p:cBhvr>
                                      <p:to>
                                        <p:strVal val="visible"/>
                                      </p:to>
                                    </p:set>
                                    <p:animEffect transition="in" filter="wipe(left)">
                                      <p:cBhvr>
                                        <p:cTn id="22" dur="500"/>
                                        <p:tgtEl>
                                          <p:spTgt spid="5">
                                            <p:graphicEl>
                                              <a:chart seriesIdx="1" categoryIdx="-4" bldStep="series"/>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5">
                                            <p:graphicEl>
                                              <a:chart seriesIdx="2" categoryIdx="-4" bldStep="series"/>
                                            </p:graphicEl>
                                          </p:spTgt>
                                        </p:tgtEl>
                                        <p:attrNameLst>
                                          <p:attrName>style.visibility</p:attrName>
                                        </p:attrNameLst>
                                      </p:cBhvr>
                                      <p:to>
                                        <p:strVal val="visible"/>
                                      </p:to>
                                    </p:set>
                                    <p:animEffect transition="in" filter="wipe(left)">
                                      <p:cBhvr>
                                        <p:cTn id="27" dur="500"/>
                                        <p:tgtEl>
                                          <p:spTgt spid="5">
                                            <p:graphicEl>
                                              <a:chart seriesIdx="2" categoryIdx="-4" bldStep="series"/>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5">
                                            <p:graphicEl>
                                              <a:chart seriesIdx="3" categoryIdx="-4" bldStep="series"/>
                                            </p:graphicEl>
                                          </p:spTgt>
                                        </p:tgtEl>
                                        <p:attrNameLst>
                                          <p:attrName>style.visibility</p:attrName>
                                        </p:attrNameLst>
                                      </p:cBhvr>
                                      <p:to>
                                        <p:strVal val="visible"/>
                                      </p:to>
                                    </p:set>
                                    <p:animEffect transition="in" filter="wipe(left)">
                                      <p:cBhvr>
                                        <p:cTn id="32" dur="500"/>
                                        <p:tgtEl>
                                          <p:spTgt spid="5">
                                            <p:graphicEl>
                                              <a:chart seriesIdx="3"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Chart bld="series"/>
        </p:bldSub>
      </p:bldGraphic>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MH_Other_1"/>
          <p:cNvSpPr>
            <a:spLocks/>
          </p:cNvSpPr>
          <p:nvPr>
            <p:custDataLst>
              <p:tags r:id="rId2"/>
            </p:custDataLst>
          </p:nvPr>
        </p:nvSpPr>
        <p:spPr bwMode="auto">
          <a:xfrm>
            <a:off x="2851150" y="2547938"/>
            <a:ext cx="4927600" cy="3433762"/>
          </a:xfrm>
          <a:custGeom>
            <a:avLst/>
            <a:gdLst/>
            <a:ahLst/>
            <a:cxnLst>
              <a:cxn ang="0">
                <a:pos x="0" y="455"/>
              </a:cxn>
              <a:cxn ang="0">
                <a:pos x="117" y="455"/>
              </a:cxn>
              <a:cxn ang="0">
                <a:pos x="117" y="378"/>
              </a:cxn>
              <a:cxn ang="0">
                <a:pos x="117" y="337"/>
              </a:cxn>
              <a:cxn ang="0">
                <a:pos x="158" y="337"/>
              </a:cxn>
              <a:cxn ang="0">
                <a:pos x="235" y="337"/>
              </a:cxn>
              <a:cxn ang="0">
                <a:pos x="235" y="260"/>
              </a:cxn>
              <a:cxn ang="0">
                <a:pos x="235" y="219"/>
              </a:cxn>
              <a:cxn ang="0">
                <a:pos x="276" y="219"/>
              </a:cxn>
              <a:cxn ang="0">
                <a:pos x="353" y="219"/>
              </a:cxn>
              <a:cxn ang="0">
                <a:pos x="353" y="142"/>
              </a:cxn>
              <a:cxn ang="0">
                <a:pos x="353" y="101"/>
              </a:cxn>
              <a:cxn ang="0">
                <a:pos x="394" y="101"/>
              </a:cxn>
              <a:cxn ang="0">
                <a:pos x="495" y="101"/>
              </a:cxn>
              <a:cxn ang="0">
                <a:pos x="568" y="29"/>
              </a:cxn>
              <a:cxn ang="0">
                <a:pos x="560" y="21"/>
              </a:cxn>
              <a:cxn ang="0">
                <a:pos x="593" y="10"/>
              </a:cxn>
              <a:cxn ang="0">
                <a:pos x="625" y="0"/>
              </a:cxn>
              <a:cxn ang="0">
                <a:pos x="615" y="32"/>
              </a:cxn>
              <a:cxn ang="0">
                <a:pos x="604" y="65"/>
              </a:cxn>
              <a:cxn ang="0">
                <a:pos x="596" y="57"/>
              </a:cxn>
              <a:cxn ang="0">
                <a:pos x="512" y="142"/>
              </a:cxn>
              <a:cxn ang="0">
                <a:pos x="512" y="142"/>
              </a:cxn>
              <a:cxn ang="0">
                <a:pos x="394" y="142"/>
              </a:cxn>
              <a:cxn ang="0">
                <a:pos x="394" y="219"/>
              </a:cxn>
              <a:cxn ang="0">
                <a:pos x="394" y="260"/>
              </a:cxn>
              <a:cxn ang="0">
                <a:pos x="353" y="260"/>
              </a:cxn>
              <a:cxn ang="0">
                <a:pos x="276" y="260"/>
              </a:cxn>
              <a:cxn ang="0">
                <a:pos x="276" y="337"/>
              </a:cxn>
              <a:cxn ang="0">
                <a:pos x="276" y="378"/>
              </a:cxn>
              <a:cxn ang="0">
                <a:pos x="235" y="378"/>
              </a:cxn>
              <a:cxn ang="0">
                <a:pos x="158" y="378"/>
              </a:cxn>
              <a:cxn ang="0">
                <a:pos x="158" y="455"/>
              </a:cxn>
              <a:cxn ang="0">
                <a:pos x="158" y="495"/>
              </a:cxn>
              <a:cxn ang="0">
                <a:pos x="117" y="495"/>
              </a:cxn>
              <a:cxn ang="0">
                <a:pos x="0" y="495"/>
              </a:cxn>
              <a:cxn ang="0">
                <a:pos x="0" y="455"/>
              </a:cxn>
            </a:cxnLst>
            <a:rect l="0" t="0" r="r" b="b"/>
            <a:pathLst>
              <a:path w="625" h="495">
                <a:moveTo>
                  <a:pt x="0" y="455"/>
                </a:moveTo>
                <a:lnTo>
                  <a:pt x="117" y="455"/>
                </a:lnTo>
                <a:lnTo>
                  <a:pt x="117" y="378"/>
                </a:lnTo>
                <a:lnTo>
                  <a:pt x="117" y="337"/>
                </a:lnTo>
                <a:lnTo>
                  <a:pt x="158" y="337"/>
                </a:lnTo>
                <a:lnTo>
                  <a:pt x="235" y="337"/>
                </a:lnTo>
                <a:lnTo>
                  <a:pt x="235" y="260"/>
                </a:lnTo>
                <a:lnTo>
                  <a:pt x="235" y="219"/>
                </a:lnTo>
                <a:lnTo>
                  <a:pt x="276" y="219"/>
                </a:lnTo>
                <a:lnTo>
                  <a:pt x="353" y="219"/>
                </a:lnTo>
                <a:lnTo>
                  <a:pt x="353" y="142"/>
                </a:lnTo>
                <a:lnTo>
                  <a:pt x="353" y="101"/>
                </a:lnTo>
                <a:lnTo>
                  <a:pt x="394" y="101"/>
                </a:lnTo>
                <a:lnTo>
                  <a:pt x="495" y="101"/>
                </a:lnTo>
                <a:lnTo>
                  <a:pt x="568" y="29"/>
                </a:lnTo>
                <a:lnTo>
                  <a:pt x="560" y="21"/>
                </a:lnTo>
                <a:lnTo>
                  <a:pt x="593" y="10"/>
                </a:lnTo>
                <a:lnTo>
                  <a:pt x="625" y="0"/>
                </a:lnTo>
                <a:lnTo>
                  <a:pt x="615" y="32"/>
                </a:lnTo>
                <a:lnTo>
                  <a:pt x="604" y="65"/>
                </a:lnTo>
                <a:lnTo>
                  <a:pt x="596" y="57"/>
                </a:lnTo>
                <a:lnTo>
                  <a:pt x="512" y="142"/>
                </a:lnTo>
                <a:lnTo>
                  <a:pt x="512" y="142"/>
                </a:lnTo>
                <a:lnTo>
                  <a:pt x="394" y="142"/>
                </a:lnTo>
                <a:lnTo>
                  <a:pt x="394" y="219"/>
                </a:lnTo>
                <a:lnTo>
                  <a:pt x="394" y="260"/>
                </a:lnTo>
                <a:lnTo>
                  <a:pt x="353" y="260"/>
                </a:lnTo>
                <a:lnTo>
                  <a:pt x="276" y="260"/>
                </a:lnTo>
                <a:lnTo>
                  <a:pt x="276" y="337"/>
                </a:lnTo>
                <a:lnTo>
                  <a:pt x="276" y="378"/>
                </a:lnTo>
                <a:lnTo>
                  <a:pt x="235" y="378"/>
                </a:lnTo>
                <a:lnTo>
                  <a:pt x="158" y="378"/>
                </a:lnTo>
                <a:lnTo>
                  <a:pt x="158" y="455"/>
                </a:lnTo>
                <a:lnTo>
                  <a:pt x="158" y="495"/>
                </a:lnTo>
                <a:lnTo>
                  <a:pt x="117" y="495"/>
                </a:lnTo>
                <a:lnTo>
                  <a:pt x="0" y="495"/>
                </a:lnTo>
                <a:lnTo>
                  <a:pt x="0" y="455"/>
                </a:lnTo>
              </a:path>
            </a:pathLst>
          </a:custGeom>
          <a:solidFill>
            <a:srgbClr val="519C8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10" name="MH_SubTitle_1"/>
          <p:cNvSpPr txBox="1"/>
          <p:nvPr>
            <p:custDataLst>
              <p:tags r:id="rId3"/>
            </p:custDataLst>
          </p:nvPr>
        </p:nvSpPr>
        <p:spPr>
          <a:xfrm>
            <a:off x="2851150" y="5194301"/>
            <a:ext cx="920750" cy="523875"/>
          </a:xfrm>
          <a:prstGeom prst="rect">
            <a:avLst/>
          </a:prstGeom>
          <a:noFill/>
        </p:spPr>
        <p:txBody>
          <a:bodyPr>
            <a:spAutoFit/>
          </a:bodyPr>
          <a:lstStyle/>
          <a:p>
            <a:pPr algn="ctr">
              <a:defRPr/>
            </a:pPr>
            <a:r>
              <a:rPr lang="en-US" altLang="zh-CN" sz="2800" spc="100">
                <a:solidFill>
                  <a:srgbClr val="519C8F">
                    <a:alpha val="60000"/>
                  </a:srgbClr>
                </a:solidFill>
                <a:latin typeface="Arial Black" panose="020B0A04020102020204" pitchFamily="34" charset="0"/>
                <a:ea typeface="微软雅黑" panose="020B0503020204020204" pitchFamily="34" charset="-122"/>
              </a:rPr>
              <a:t>10</a:t>
            </a:r>
            <a:endParaRPr lang="zh-CN" altLang="en-US" sz="1600" spc="100" dirty="0">
              <a:solidFill>
                <a:srgbClr val="519C8F">
                  <a:alpha val="60000"/>
                </a:srgbClr>
              </a:solidFill>
              <a:latin typeface="微软雅黑" panose="020B0503020204020204" pitchFamily="34" charset="-122"/>
              <a:ea typeface="微软雅黑" panose="020B0503020204020204" pitchFamily="34" charset="-122"/>
            </a:endParaRPr>
          </a:p>
        </p:txBody>
      </p:sp>
      <p:sp>
        <p:nvSpPr>
          <p:cNvPr id="11" name="MH_SubTitle_2"/>
          <p:cNvSpPr txBox="1"/>
          <p:nvPr>
            <p:custDataLst>
              <p:tags r:id="rId4"/>
            </p:custDataLst>
          </p:nvPr>
        </p:nvSpPr>
        <p:spPr>
          <a:xfrm>
            <a:off x="3771900" y="4381501"/>
            <a:ext cx="920750" cy="523875"/>
          </a:xfrm>
          <a:prstGeom prst="rect">
            <a:avLst/>
          </a:prstGeom>
          <a:noFill/>
        </p:spPr>
        <p:txBody>
          <a:bodyPr>
            <a:spAutoFit/>
          </a:bodyPr>
          <a:lstStyle/>
          <a:p>
            <a:pPr algn="ctr">
              <a:defRPr/>
            </a:pPr>
            <a:r>
              <a:rPr lang="en-US" altLang="zh-CN" sz="2800" spc="100">
                <a:solidFill>
                  <a:srgbClr val="519C8F">
                    <a:alpha val="60000"/>
                  </a:srgbClr>
                </a:solidFill>
                <a:latin typeface="Arial Black" panose="020B0A04020102020204" pitchFamily="34" charset="0"/>
                <a:ea typeface="微软雅黑" panose="020B0503020204020204" pitchFamily="34" charset="-122"/>
              </a:rPr>
              <a:t>30</a:t>
            </a:r>
            <a:endParaRPr lang="zh-CN" altLang="en-US" sz="1600" spc="100" dirty="0">
              <a:solidFill>
                <a:srgbClr val="519C8F">
                  <a:alpha val="60000"/>
                </a:srgbClr>
              </a:solidFill>
              <a:latin typeface="微软雅黑" panose="020B0503020204020204" pitchFamily="34" charset="-122"/>
              <a:ea typeface="微软雅黑" panose="020B0503020204020204" pitchFamily="34" charset="-122"/>
            </a:endParaRPr>
          </a:p>
        </p:txBody>
      </p:sp>
      <p:sp>
        <p:nvSpPr>
          <p:cNvPr id="12" name="MH_SubTitle_3"/>
          <p:cNvSpPr txBox="1"/>
          <p:nvPr>
            <p:custDataLst>
              <p:tags r:id="rId5"/>
            </p:custDataLst>
          </p:nvPr>
        </p:nvSpPr>
        <p:spPr>
          <a:xfrm>
            <a:off x="4705350" y="3556001"/>
            <a:ext cx="920750" cy="523875"/>
          </a:xfrm>
          <a:prstGeom prst="rect">
            <a:avLst/>
          </a:prstGeom>
          <a:noFill/>
        </p:spPr>
        <p:txBody>
          <a:bodyPr>
            <a:spAutoFit/>
          </a:bodyPr>
          <a:lstStyle/>
          <a:p>
            <a:pPr algn="ctr">
              <a:defRPr/>
            </a:pPr>
            <a:r>
              <a:rPr lang="en-US" altLang="zh-CN" sz="2800" spc="100">
                <a:solidFill>
                  <a:srgbClr val="519C8F">
                    <a:alpha val="60000"/>
                  </a:srgbClr>
                </a:solidFill>
                <a:latin typeface="Arial Black" panose="020B0A04020102020204" pitchFamily="34" charset="0"/>
                <a:ea typeface="微软雅黑" panose="020B0503020204020204" pitchFamily="34" charset="-122"/>
              </a:rPr>
              <a:t>50</a:t>
            </a:r>
            <a:endParaRPr lang="zh-CN" altLang="en-US" sz="1600" spc="100" dirty="0">
              <a:solidFill>
                <a:srgbClr val="519C8F">
                  <a:alpha val="60000"/>
                </a:srgbClr>
              </a:solidFill>
              <a:latin typeface="微软雅黑" panose="020B0503020204020204" pitchFamily="34" charset="-122"/>
              <a:ea typeface="微软雅黑" panose="020B0503020204020204" pitchFamily="34" charset="-122"/>
            </a:endParaRPr>
          </a:p>
        </p:txBody>
      </p:sp>
      <p:sp>
        <p:nvSpPr>
          <p:cNvPr id="13" name="MH_SubTitle_4"/>
          <p:cNvSpPr txBox="1"/>
          <p:nvPr>
            <p:custDataLst>
              <p:tags r:id="rId6"/>
            </p:custDataLst>
          </p:nvPr>
        </p:nvSpPr>
        <p:spPr>
          <a:xfrm>
            <a:off x="5626100" y="2744789"/>
            <a:ext cx="920750" cy="522287"/>
          </a:xfrm>
          <a:prstGeom prst="rect">
            <a:avLst/>
          </a:prstGeom>
          <a:noFill/>
        </p:spPr>
        <p:txBody>
          <a:bodyPr>
            <a:spAutoFit/>
          </a:bodyPr>
          <a:lstStyle/>
          <a:p>
            <a:pPr algn="ctr">
              <a:defRPr/>
            </a:pPr>
            <a:r>
              <a:rPr lang="en-US" altLang="zh-CN" sz="2800" spc="100">
                <a:solidFill>
                  <a:srgbClr val="519C8F">
                    <a:alpha val="60000"/>
                  </a:srgbClr>
                </a:solidFill>
                <a:latin typeface="Arial Black" panose="020B0A04020102020204" pitchFamily="34" charset="0"/>
                <a:ea typeface="微软雅黑" panose="020B0503020204020204" pitchFamily="34" charset="-122"/>
              </a:rPr>
              <a:t>80</a:t>
            </a:r>
            <a:endParaRPr lang="zh-CN" altLang="en-US" sz="1600" spc="100" dirty="0">
              <a:solidFill>
                <a:srgbClr val="519C8F">
                  <a:alpha val="60000"/>
                </a:srgbClr>
              </a:solidFill>
              <a:latin typeface="微软雅黑" panose="020B0503020204020204" pitchFamily="34" charset="-122"/>
              <a:ea typeface="微软雅黑" panose="020B0503020204020204" pitchFamily="34" charset="-122"/>
            </a:endParaRPr>
          </a:p>
        </p:txBody>
      </p:sp>
      <p:sp>
        <p:nvSpPr>
          <p:cNvPr id="14" name="MH_SubTitle_5"/>
          <p:cNvSpPr txBox="1"/>
          <p:nvPr>
            <p:custDataLst>
              <p:tags r:id="rId7"/>
            </p:custDataLst>
          </p:nvPr>
        </p:nvSpPr>
        <p:spPr>
          <a:xfrm>
            <a:off x="7787481" y="2043112"/>
            <a:ext cx="1785938" cy="584200"/>
          </a:xfrm>
          <a:prstGeom prst="rect">
            <a:avLst/>
          </a:prstGeom>
          <a:noFill/>
        </p:spPr>
        <p:txBody>
          <a:bodyPr>
            <a:spAutoFit/>
          </a:bodyPr>
          <a:lstStyle/>
          <a:p>
            <a:pPr>
              <a:defRPr/>
            </a:pPr>
            <a:r>
              <a:rPr lang="en-US" altLang="zh-CN" sz="3200" spc="100">
                <a:solidFill>
                  <a:srgbClr val="1D5055"/>
                </a:solidFill>
                <a:latin typeface="Arial Black" panose="020B0A04020102020204" pitchFamily="34" charset="0"/>
                <a:ea typeface="微软雅黑" panose="020B0503020204020204" pitchFamily="34" charset="-122"/>
              </a:rPr>
              <a:t>100</a:t>
            </a:r>
            <a:endParaRPr lang="zh-CN" altLang="en-US" sz="1600" spc="100" dirty="0">
              <a:solidFill>
                <a:srgbClr val="1D5055"/>
              </a:solidFill>
              <a:latin typeface="微软雅黑" panose="020B0503020204020204" pitchFamily="34" charset="-122"/>
              <a:ea typeface="微软雅黑" panose="020B0503020204020204" pitchFamily="34" charset="-122"/>
            </a:endParaRPr>
          </a:p>
        </p:txBody>
      </p:sp>
      <p:sp>
        <p:nvSpPr>
          <p:cNvPr id="5128" name="MH_Desc_1"/>
          <p:cNvSpPr txBox="1">
            <a:spLocks noChangeArrowheads="1"/>
          </p:cNvSpPr>
          <p:nvPr>
            <p:custDataLst>
              <p:tags r:id="rId8"/>
            </p:custDataLst>
          </p:nvPr>
        </p:nvSpPr>
        <p:spPr bwMode="auto">
          <a:xfrm>
            <a:off x="6692900" y="4457700"/>
            <a:ext cx="3346450" cy="1449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lnSpc>
                <a:spcPct val="130000"/>
              </a:lnSpc>
              <a:spcBef>
                <a:spcPts val="600"/>
              </a:spcBef>
            </a:pPr>
            <a:r>
              <a:rPr lang="en-US" altLang="zh-CN" sz="1600">
                <a:solidFill>
                  <a:srgbClr val="1D5055"/>
                </a:solidFill>
                <a:latin typeface="幼圆" panose="02010509060101010101" pitchFamily="49" charset="-122"/>
                <a:ea typeface="幼圆" panose="02010509060101010101" pitchFamily="49" charset="-122"/>
              </a:rPr>
              <a:t>Lorem ipsumumeist dolor sit amet consectetur adipisicing elit sed do eiusmod tempor incididunt .</a:t>
            </a:r>
            <a:endParaRPr lang="zh-CN" altLang="en-US" sz="1600">
              <a:solidFill>
                <a:srgbClr val="1D5055"/>
              </a:solidFill>
              <a:latin typeface="幼圆" panose="02010509060101010101" pitchFamily="49" charset="-122"/>
              <a:ea typeface="幼圆" panose="02010509060101010101" pitchFamily="49" charset="-122"/>
            </a:endParaRPr>
          </a:p>
        </p:txBody>
      </p:sp>
      <p:sp>
        <p:nvSpPr>
          <p:cNvPr id="16" name="MH_Other_2"/>
          <p:cNvSpPr/>
          <p:nvPr>
            <p:custDataLst>
              <p:tags r:id="rId9"/>
            </p:custDataLst>
          </p:nvPr>
        </p:nvSpPr>
        <p:spPr>
          <a:xfrm flipV="1">
            <a:off x="6692900" y="5935664"/>
            <a:ext cx="3975100" cy="73025"/>
          </a:xfrm>
          <a:prstGeom prst="rect">
            <a:avLst/>
          </a:prstGeom>
          <a:solidFill>
            <a:srgbClr val="519C8F"/>
          </a:solidFill>
        </p:spPr>
        <p:style>
          <a:lnRef idx="0">
            <a:schemeClr val="lt1">
              <a:hueOff val="0"/>
              <a:satOff val="0"/>
              <a:lumOff val="0"/>
              <a:alphaOff val="0"/>
            </a:schemeClr>
          </a:lnRef>
          <a:fillRef idx="3">
            <a:schemeClr val="accent4">
              <a:hueOff val="-509452"/>
              <a:satOff val="-3415"/>
              <a:lumOff val="-3530"/>
              <a:alphaOff val="0"/>
            </a:schemeClr>
          </a:fillRef>
          <a:effectRef idx="2">
            <a:schemeClr val="accent4">
              <a:hueOff val="-509452"/>
              <a:satOff val="-3415"/>
              <a:lumOff val="-3530"/>
              <a:alphaOff val="0"/>
            </a:schemeClr>
          </a:effectRef>
          <a:fontRef idx="minor">
            <a:schemeClr val="lt1"/>
          </a:fontRef>
        </p:style>
        <p:txBody>
          <a:bodyPr anchor="ctr"/>
          <a:lstStyle/>
          <a:p>
            <a:pPr algn="ctr">
              <a:defRPr/>
            </a:pPr>
            <a:endParaRPr lang="zh-CN" altLang="en-US" sz="2800" dirty="0">
              <a:solidFill>
                <a:srgbClr val="9CCDC2"/>
              </a:solidFill>
              <a:latin typeface="微软雅黑" panose="020B0503020204020204" pitchFamily="34" charset="-122"/>
            </a:endParaRPr>
          </a:p>
        </p:txBody>
      </p:sp>
      <p:sp>
        <p:nvSpPr>
          <p:cNvPr id="15" name="MH_PageTitle"/>
          <p:cNvSpPr txBox="1">
            <a:spLocks/>
          </p:cNvSpPr>
          <p:nvPr>
            <p:custDataLst>
              <p:tags r:id="rId10"/>
            </p:custDataLst>
          </p:nvPr>
        </p:nvSpPr>
        <p:spPr>
          <a:xfrm>
            <a:off x="554038" y="179388"/>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mtClean="0">
                <a:solidFill>
                  <a:srgbClr val="1D5055"/>
                </a:solidFill>
              </a:rPr>
              <a:t>LOREM IPSUM DOLOR</a:t>
            </a:r>
            <a:endParaRPr lang="zh-CN" altLang="en-US" smtClean="0">
              <a:solidFill>
                <a:srgbClr val="1D5055"/>
              </a:solidFill>
            </a:endParaRPr>
          </a:p>
        </p:txBody>
      </p:sp>
    </p:spTree>
    <p:custDataLst>
      <p:tags r:id="rId1"/>
    </p:custDataLst>
    <p:extLst>
      <p:ext uri="{BB962C8B-B14F-4D97-AF65-F5344CB8AC3E}">
        <p14:creationId xmlns:p14="http://schemas.microsoft.com/office/powerpoint/2010/main" val="1683424784"/>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wipe(left)">
                                      <p:cBhvr>
                                        <p:cTn id="7" dur="500"/>
                                        <p:tgtEl>
                                          <p:spTgt spid="6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128"/>
                                        </p:tgtEl>
                                        <p:attrNameLst>
                                          <p:attrName>style.visibility</p:attrName>
                                        </p:attrNameLst>
                                      </p:cBhvr>
                                      <p:to>
                                        <p:strVal val="visible"/>
                                      </p:to>
                                    </p:set>
                                    <p:animEffect transition="in" filter="fade">
                                      <p:cBhvr>
                                        <p:cTn id="31" dur="500"/>
                                        <p:tgtEl>
                                          <p:spTgt spid="5128"/>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10" grpId="0"/>
      <p:bldP spid="11" grpId="0"/>
      <p:bldP spid="12" grpId="0"/>
      <p:bldP spid="13" grpId="0"/>
      <p:bldP spid="14" grpId="0"/>
      <p:bldP spid="5128" grpId="0"/>
      <p:bldP spid="1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矩形 2"/>
          <p:cNvSpPr>
            <a:spLocks noChangeArrowheads="1"/>
          </p:cNvSpPr>
          <p:nvPr>
            <p:custDataLst>
              <p:tags r:id="rId2"/>
            </p:custDataLst>
          </p:nvPr>
        </p:nvSpPr>
        <p:spPr bwMode="auto">
          <a:xfrm rot="-389874">
            <a:off x="4292561" y="2670895"/>
            <a:ext cx="787400" cy="836663"/>
          </a:xfrm>
          <a:prstGeom prst="rect">
            <a:avLst/>
          </a:prstGeom>
          <a:solidFill>
            <a:srgbClr val="1D5055"/>
          </a:solidFill>
          <a:ln>
            <a:noFill/>
          </a:ln>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4800">
                <a:solidFill>
                  <a:srgbClr val="FFFFFF"/>
                </a:solidFill>
                <a:latin typeface="华文细黑" panose="02010600040101010101" pitchFamily="2" charset="-122"/>
                <a:ea typeface="华文细黑" panose="02010600040101010101" pitchFamily="2" charset="-122"/>
              </a:rPr>
              <a:t>感</a:t>
            </a:r>
          </a:p>
        </p:txBody>
      </p:sp>
      <p:sp>
        <p:nvSpPr>
          <p:cNvPr id="5123" name="矩形 3"/>
          <p:cNvSpPr>
            <a:spLocks noChangeArrowheads="1"/>
          </p:cNvSpPr>
          <p:nvPr>
            <p:custDataLst>
              <p:tags r:id="rId3"/>
            </p:custDataLst>
          </p:nvPr>
        </p:nvSpPr>
        <p:spPr bwMode="auto">
          <a:xfrm rot="422379">
            <a:off x="5173634" y="2497625"/>
            <a:ext cx="787400" cy="836663"/>
          </a:xfrm>
          <a:prstGeom prst="rect">
            <a:avLst/>
          </a:prstGeom>
          <a:solidFill>
            <a:srgbClr val="9CCDC2"/>
          </a:solidFill>
          <a:ln>
            <a:noFill/>
          </a:ln>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4800">
                <a:solidFill>
                  <a:srgbClr val="FFFFFF"/>
                </a:solidFill>
                <a:latin typeface="华文细黑" panose="02010600040101010101" pitchFamily="2" charset="-122"/>
                <a:ea typeface="华文细黑" panose="02010600040101010101" pitchFamily="2" charset="-122"/>
              </a:rPr>
              <a:t>谢</a:t>
            </a:r>
          </a:p>
        </p:txBody>
      </p:sp>
      <p:sp>
        <p:nvSpPr>
          <p:cNvPr id="5124" name="矩形 4"/>
          <p:cNvSpPr>
            <a:spLocks noChangeArrowheads="1"/>
          </p:cNvSpPr>
          <p:nvPr>
            <p:custDataLst>
              <p:tags r:id="rId4"/>
            </p:custDataLst>
          </p:nvPr>
        </p:nvSpPr>
        <p:spPr bwMode="auto">
          <a:xfrm rot="-420989">
            <a:off x="6154987" y="2670672"/>
            <a:ext cx="787400" cy="836663"/>
          </a:xfrm>
          <a:prstGeom prst="rect">
            <a:avLst/>
          </a:prstGeom>
          <a:solidFill>
            <a:srgbClr val="9CCDC2"/>
          </a:solidFill>
          <a:ln>
            <a:noFill/>
          </a:ln>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4800">
                <a:solidFill>
                  <a:srgbClr val="FFFFFF"/>
                </a:solidFill>
                <a:latin typeface="华文细黑" panose="02010600040101010101" pitchFamily="2" charset="-122"/>
                <a:ea typeface="华文细黑" panose="02010600040101010101" pitchFamily="2" charset="-122"/>
              </a:rPr>
              <a:t>聆</a:t>
            </a:r>
          </a:p>
        </p:txBody>
      </p:sp>
      <p:sp>
        <p:nvSpPr>
          <p:cNvPr id="5125" name="矩形 5"/>
          <p:cNvSpPr>
            <a:spLocks noChangeArrowheads="1"/>
          </p:cNvSpPr>
          <p:nvPr>
            <p:custDataLst>
              <p:tags r:id="rId5"/>
            </p:custDataLst>
          </p:nvPr>
        </p:nvSpPr>
        <p:spPr bwMode="auto">
          <a:xfrm rot="352131">
            <a:off x="7036834" y="2498105"/>
            <a:ext cx="788988" cy="836663"/>
          </a:xfrm>
          <a:prstGeom prst="rect">
            <a:avLst/>
          </a:prstGeom>
          <a:solidFill>
            <a:srgbClr val="1D5055"/>
          </a:solidFill>
          <a:ln>
            <a:noFill/>
          </a:ln>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4800">
                <a:solidFill>
                  <a:srgbClr val="FFFFFF"/>
                </a:solidFill>
                <a:latin typeface="华文细黑" panose="02010600040101010101" pitchFamily="2" charset="-122"/>
                <a:ea typeface="华文细黑" panose="02010600040101010101" pitchFamily="2" charset="-122"/>
              </a:rPr>
              <a:t>听</a:t>
            </a:r>
          </a:p>
        </p:txBody>
      </p:sp>
      <p:sp>
        <p:nvSpPr>
          <p:cNvPr id="13" name="椭圆 12"/>
          <p:cNvSpPr/>
          <p:nvPr>
            <p:custDataLst>
              <p:tags r:id="rId6"/>
            </p:custDataLst>
          </p:nvPr>
        </p:nvSpPr>
        <p:spPr>
          <a:xfrm>
            <a:off x="4942508" y="4097023"/>
            <a:ext cx="204224" cy="194123"/>
          </a:xfrm>
          <a:prstGeom prst="ellipse">
            <a:avLst/>
          </a:prstGeom>
          <a:gradFill>
            <a:gsLst>
              <a:gs pos="0">
                <a:srgbClr val="1D5055"/>
              </a:gs>
              <a:gs pos="100000">
                <a:srgbClr val="FFFFFF">
                  <a:alpha val="0"/>
                </a:srgbClr>
              </a:gs>
            </a:gsLst>
            <a:path path="circle">
              <a:fillToRect l="50000" t="50000" r="50000" b="50000"/>
            </a:path>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14" name="矩形 13"/>
          <p:cNvSpPr/>
          <p:nvPr>
            <p:custDataLst>
              <p:tags r:id="rId7"/>
            </p:custDataLst>
          </p:nvPr>
        </p:nvSpPr>
        <p:spPr>
          <a:xfrm rot="21021193">
            <a:off x="5963280" y="3549507"/>
            <a:ext cx="147796" cy="147796"/>
          </a:xfrm>
          <a:prstGeom prst="rect">
            <a:avLst/>
          </a:prstGeom>
          <a:solidFill>
            <a:srgbClr val="519C8F"/>
          </a:solidFill>
          <a:ln w="12700" cap="flat" cmpd="sng" algn="ctr">
            <a:noFill/>
            <a:prstDash val="solid"/>
            <a:miter lim="800000"/>
          </a:ln>
          <a:effectLst/>
        </p:spPr>
        <p:txBody>
          <a:bodyPr rtlCol="0" anchor="ctr"/>
          <a:lstStyle/>
          <a:p>
            <a:pPr algn="ctr">
              <a:defRPr/>
            </a:pPr>
            <a:endParaRPr lang="zh-CN" altLang="en-US" kern="0">
              <a:solidFill>
                <a:srgbClr val="FFFFFF"/>
              </a:solidFill>
              <a:latin typeface="Calibri" panose="020F0502020204030204"/>
              <a:ea typeface="宋体" panose="02010600030101010101" pitchFamily="2" charset="-122"/>
            </a:endParaRPr>
          </a:p>
        </p:txBody>
      </p:sp>
      <p:sp>
        <p:nvSpPr>
          <p:cNvPr id="15" name="矩形 14"/>
          <p:cNvSpPr/>
          <p:nvPr>
            <p:custDataLst>
              <p:tags r:id="rId8"/>
            </p:custDataLst>
          </p:nvPr>
        </p:nvSpPr>
        <p:spPr>
          <a:xfrm rot="900000">
            <a:off x="6121090" y="3711656"/>
            <a:ext cx="114893" cy="125275"/>
          </a:xfrm>
          <a:prstGeom prst="rect">
            <a:avLst/>
          </a:prstGeom>
          <a:solidFill>
            <a:srgbClr val="1D5055"/>
          </a:solidFill>
          <a:ln w="12700" cap="flat" cmpd="sng" algn="ctr">
            <a:noFill/>
            <a:prstDash val="solid"/>
            <a:miter lim="800000"/>
          </a:ln>
          <a:effectLst/>
        </p:spPr>
        <p:txBody>
          <a:bodyPr rtlCol="0" anchor="ctr"/>
          <a:lstStyle/>
          <a:p>
            <a:pPr algn="ctr">
              <a:defRPr/>
            </a:pPr>
            <a:endParaRPr lang="zh-CN" altLang="en-US" kern="0">
              <a:solidFill>
                <a:srgbClr val="FFFFFF"/>
              </a:solidFill>
              <a:latin typeface="Calibri" panose="020F0502020204030204"/>
              <a:ea typeface="宋体" panose="02010600030101010101" pitchFamily="2" charset="-122"/>
            </a:endParaRPr>
          </a:p>
        </p:txBody>
      </p:sp>
      <p:sp>
        <p:nvSpPr>
          <p:cNvPr id="16" name="矩形 15"/>
          <p:cNvSpPr/>
          <p:nvPr>
            <p:custDataLst>
              <p:tags r:id="rId9"/>
            </p:custDataLst>
          </p:nvPr>
        </p:nvSpPr>
        <p:spPr>
          <a:xfrm rot="1632393">
            <a:off x="3740539" y="4061624"/>
            <a:ext cx="115359" cy="115359"/>
          </a:xfrm>
          <a:prstGeom prst="rect">
            <a:avLst/>
          </a:prstGeom>
          <a:solidFill>
            <a:srgbClr val="9CCDC2"/>
          </a:solidFill>
          <a:ln w="12700" cap="flat" cmpd="sng" algn="ctr">
            <a:noFill/>
            <a:prstDash val="solid"/>
            <a:miter lim="800000"/>
          </a:ln>
          <a:effectLst/>
        </p:spPr>
        <p:txBody>
          <a:bodyPr rtlCol="0" anchor="ctr"/>
          <a:lstStyle/>
          <a:p>
            <a:pPr algn="ctr">
              <a:defRPr/>
            </a:pPr>
            <a:endParaRPr lang="zh-CN" altLang="en-US" kern="0">
              <a:solidFill>
                <a:srgbClr val="FFFFFF"/>
              </a:solidFill>
              <a:latin typeface="Calibri" panose="020F0502020204030204"/>
              <a:ea typeface="宋体" panose="02010600030101010101" pitchFamily="2" charset="-122"/>
            </a:endParaRPr>
          </a:p>
        </p:txBody>
      </p:sp>
      <p:sp>
        <p:nvSpPr>
          <p:cNvPr id="17" name="矩形 16"/>
          <p:cNvSpPr/>
          <p:nvPr>
            <p:custDataLst>
              <p:tags r:id="rId10"/>
            </p:custDataLst>
          </p:nvPr>
        </p:nvSpPr>
        <p:spPr>
          <a:xfrm rot="19632393">
            <a:off x="5512193" y="3959460"/>
            <a:ext cx="115491" cy="115491"/>
          </a:xfrm>
          <a:prstGeom prst="rect">
            <a:avLst/>
          </a:prstGeom>
          <a:solidFill>
            <a:srgbClr val="1D5055"/>
          </a:solidFill>
          <a:ln w="12700" cap="flat" cmpd="sng" algn="ctr">
            <a:noFill/>
            <a:prstDash val="solid"/>
            <a:miter lim="800000"/>
          </a:ln>
          <a:effectLst/>
        </p:spPr>
        <p:txBody>
          <a:bodyPr rtlCol="0" anchor="ctr"/>
          <a:lstStyle/>
          <a:p>
            <a:pPr algn="ctr">
              <a:defRPr/>
            </a:pPr>
            <a:endParaRPr lang="zh-CN" altLang="en-US" kern="0">
              <a:solidFill>
                <a:srgbClr val="FFFFFF"/>
              </a:solidFill>
              <a:latin typeface="Calibri" panose="020F0502020204030204"/>
              <a:ea typeface="宋体" panose="02010600030101010101" pitchFamily="2" charset="-122"/>
            </a:endParaRPr>
          </a:p>
        </p:txBody>
      </p:sp>
      <p:sp>
        <p:nvSpPr>
          <p:cNvPr id="18" name="矩形 17"/>
          <p:cNvSpPr/>
          <p:nvPr>
            <p:custDataLst>
              <p:tags r:id="rId11"/>
            </p:custDataLst>
          </p:nvPr>
        </p:nvSpPr>
        <p:spPr>
          <a:xfrm>
            <a:off x="3731246" y="3672969"/>
            <a:ext cx="63752" cy="63752"/>
          </a:xfrm>
          <a:prstGeom prst="rect">
            <a:avLst/>
          </a:prstGeom>
          <a:solidFill>
            <a:srgbClr val="519C8F"/>
          </a:solidFill>
          <a:ln w="12700" cap="flat" cmpd="sng" algn="ctr">
            <a:noFill/>
            <a:prstDash val="solid"/>
            <a:miter lim="800000"/>
          </a:ln>
          <a:effectLst/>
        </p:spPr>
        <p:txBody>
          <a:bodyPr rtlCol="0" anchor="ctr"/>
          <a:lstStyle/>
          <a:p>
            <a:pPr algn="ctr">
              <a:defRPr/>
            </a:pPr>
            <a:endParaRPr lang="zh-CN" altLang="en-US" kern="0">
              <a:solidFill>
                <a:srgbClr val="FFFFFF"/>
              </a:solidFill>
              <a:latin typeface="Calibri" panose="020F0502020204030204"/>
              <a:ea typeface="宋体" panose="02010600030101010101" pitchFamily="2" charset="-122"/>
            </a:endParaRPr>
          </a:p>
        </p:txBody>
      </p:sp>
      <p:sp>
        <p:nvSpPr>
          <p:cNvPr id="19" name="矩形 18"/>
          <p:cNvSpPr/>
          <p:nvPr>
            <p:custDataLst>
              <p:tags r:id="rId12"/>
            </p:custDataLst>
          </p:nvPr>
        </p:nvSpPr>
        <p:spPr>
          <a:xfrm rot="20673998">
            <a:off x="6755326" y="4049166"/>
            <a:ext cx="151652" cy="151652"/>
          </a:xfrm>
          <a:prstGeom prst="rect">
            <a:avLst/>
          </a:prstGeom>
          <a:solidFill>
            <a:srgbClr val="519C8F"/>
          </a:solidFill>
          <a:ln w="12700" cap="flat" cmpd="sng" algn="ctr">
            <a:noFill/>
            <a:prstDash val="solid"/>
            <a:miter lim="800000"/>
          </a:ln>
          <a:effectLst/>
        </p:spPr>
        <p:txBody>
          <a:bodyPr rtlCol="0" anchor="ctr"/>
          <a:lstStyle/>
          <a:p>
            <a:pPr algn="ctr">
              <a:defRPr/>
            </a:pPr>
            <a:endParaRPr lang="zh-CN" altLang="en-US" kern="0">
              <a:solidFill>
                <a:srgbClr val="FFFFFF"/>
              </a:solidFill>
              <a:latin typeface="Calibri" panose="020F0502020204030204"/>
              <a:ea typeface="宋体" panose="02010600030101010101" pitchFamily="2" charset="-122"/>
            </a:endParaRPr>
          </a:p>
        </p:txBody>
      </p:sp>
      <p:sp>
        <p:nvSpPr>
          <p:cNvPr id="20" name="矩形 19"/>
          <p:cNvSpPr/>
          <p:nvPr>
            <p:custDataLst>
              <p:tags r:id="rId13"/>
            </p:custDataLst>
          </p:nvPr>
        </p:nvSpPr>
        <p:spPr>
          <a:xfrm>
            <a:off x="5815454" y="4168754"/>
            <a:ext cx="63752" cy="63752"/>
          </a:xfrm>
          <a:prstGeom prst="rect">
            <a:avLst/>
          </a:prstGeom>
          <a:solidFill>
            <a:srgbClr val="519C8F"/>
          </a:solidFill>
          <a:ln w="12700" cap="flat" cmpd="sng" algn="ctr">
            <a:noFill/>
            <a:prstDash val="solid"/>
            <a:miter lim="800000"/>
          </a:ln>
          <a:effectLst/>
        </p:spPr>
        <p:txBody>
          <a:bodyPr rtlCol="0" anchor="ctr"/>
          <a:lstStyle/>
          <a:p>
            <a:pPr algn="ctr">
              <a:defRPr/>
            </a:pPr>
            <a:endParaRPr lang="zh-CN" altLang="en-US" kern="0">
              <a:solidFill>
                <a:srgbClr val="FFFFFF"/>
              </a:solidFill>
              <a:latin typeface="Calibri" panose="020F0502020204030204"/>
              <a:ea typeface="宋体" panose="02010600030101010101" pitchFamily="2" charset="-122"/>
            </a:endParaRPr>
          </a:p>
        </p:txBody>
      </p:sp>
      <p:sp>
        <p:nvSpPr>
          <p:cNvPr id="21" name="矩形 20"/>
          <p:cNvSpPr/>
          <p:nvPr>
            <p:custDataLst>
              <p:tags r:id="rId14"/>
            </p:custDataLst>
          </p:nvPr>
        </p:nvSpPr>
        <p:spPr>
          <a:xfrm rot="762483">
            <a:off x="4219320" y="4048804"/>
            <a:ext cx="140999" cy="140999"/>
          </a:xfrm>
          <a:prstGeom prst="rect">
            <a:avLst/>
          </a:prstGeom>
          <a:solidFill>
            <a:srgbClr val="519C8F"/>
          </a:solidFill>
          <a:ln w="12700" cap="flat" cmpd="sng" algn="ctr">
            <a:noFill/>
            <a:prstDash val="solid"/>
            <a:miter lim="800000"/>
          </a:ln>
          <a:effectLst/>
        </p:spPr>
        <p:txBody>
          <a:bodyPr rtlCol="0" anchor="ctr"/>
          <a:lstStyle/>
          <a:p>
            <a:pPr algn="ctr">
              <a:defRPr/>
            </a:pPr>
            <a:endParaRPr lang="zh-CN" altLang="en-US" kern="0">
              <a:solidFill>
                <a:srgbClr val="FFFFFF"/>
              </a:solidFill>
              <a:latin typeface="Calibri" panose="020F0502020204030204"/>
              <a:ea typeface="宋体" panose="02010600030101010101" pitchFamily="2" charset="-122"/>
            </a:endParaRPr>
          </a:p>
        </p:txBody>
      </p:sp>
      <p:sp>
        <p:nvSpPr>
          <p:cNvPr id="22" name="矩形 21"/>
          <p:cNvSpPr/>
          <p:nvPr>
            <p:custDataLst>
              <p:tags r:id="rId15"/>
            </p:custDataLst>
          </p:nvPr>
        </p:nvSpPr>
        <p:spPr>
          <a:xfrm rot="18900000">
            <a:off x="6524105" y="3867578"/>
            <a:ext cx="66141" cy="72117"/>
          </a:xfrm>
          <a:prstGeom prst="rect">
            <a:avLst/>
          </a:prstGeom>
          <a:solidFill>
            <a:srgbClr val="9CCDC2"/>
          </a:solidFill>
          <a:ln w="12700" cap="flat" cmpd="sng" algn="ctr">
            <a:noFill/>
            <a:prstDash val="solid"/>
            <a:miter lim="800000"/>
          </a:ln>
          <a:effectLst/>
        </p:spPr>
        <p:txBody>
          <a:bodyPr rtlCol="0" anchor="ctr"/>
          <a:lstStyle/>
          <a:p>
            <a:pPr algn="ctr">
              <a:defRPr/>
            </a:pPr>
            <a:endParaRPr lang="zh-CN" altLang="en-US" kern="0">
              <a:solidFill>
                <a:srgbClr val="FFFFFF"/>
              </a:solidFill>
              <a:latin typeface="Calibri" panose="020F0502020204030204"/>
              <a:ea typeface="宋体" panose="02010600030101010101" pitchFamily="2" charset="-122"/>
            </a:endParaRPr>
          </a:p>
        </p:txBody>
      </p:sp>
      <p:sp>
        <p:nvSpPr>
          <p:cNvPr id="23" name="矩形 22"/>
          <p:cNvSpPr/>
          <p:nvPr>
            <p:custDataLst>
              <p:tags r:id="rId16"/>
            </p:custDataLst>
          </p:nvPr>
        </p:nvSpPr>
        <p:spPr>
          <a:xfrm rot="900000">
            <a:off x="4977075" y="4009681"/>
            <a:ext cx="91259" cy="99506"/>
          </a:xfrm>
          <a:prstGeom prst="rect">
            <a:avLst/>
          </a:prstGeom>
          <a:solidFill>
            <a:srgbClr val="9CCDC2"/>
          </a:solidFill>
          <a:ln w="12700" cap="flat" cmpd="sng" algn="ctr">
            <a:noFill/>
            <a:prstDash val="solid"/>
            <a:miter lim="800000"/>
          </a:ln>
          <a:effectLst/>
        </p:spPr>
        <p:txBody>
          <a:bodyPr rtlCol="0" anchor="ctr"/>
          <a:lstStyle/>
          <a:p>
            <a:pPr algn="ctr">
              <a:defRPr/>
            </a:pPr>
            <a:endParaRPr lang="zh-CN" altLang="en-US" kern="0">
              <a:solidFill>
                <a:srgbClr val="FFFFFF"/>
              </a:solidFill>
              <a:latin typeface="Calibri" panose="020F0502020204030204"/>
              <a:ea typeface="宋体" panose="02010600030101010101" pitchFamily="2" charset="-122"/>
            </a:endParaRPr>
          </a:p>
        </p:txBody>
      </p:sp>
      <p:sp>
        <p:nvSpPr>
          <p:cNvPr id="24" name="矩形 23"/>
          <p:cNvSpPr/>
          <p:nvPr>
            <p:custDataLst>
              <p:tags r:id="rId17"/>
            </p:custDataLst>
          </p:nvPr>
        </p:nvSpPr>
        <p:spPr>
          <a:xfrm rot="1800000">
            <a:off x="3902888" y="4002010"/>
            <a:ext cx="63752" cy="63752"/>
          </a:xfrm>
          <a:prstGeom prst="rect">
            <a:avLst/>
          </a:prstGeom>
          <a:solidFill>
            <a:srgbClr val="9CCDC2"/>
          </a:solidFill>
          <a:ln w="12700" cap="flat" cmpd="sng" algn="ctr">
            <a:noFill/>
            <a:prstDash val="solid"/>
            <a:miter lim="800000"/>
          </a:ln>
          <a:effectLst/>
        </p:spPr>
        <p:txBody>
          <a:bodyPr rtlCol="0" anchor="ctr"/>
          <a:lstStyle/>
          <a:p>
            <a:pPr algn="ctr">
              <a:defRPr/>
            </a:pPr>
            <a:endParaRPr lang="zh-CN" altLang="en-US" sz="8800" kern="0">
              <a:solidFill>
                <a:srgbClr val="FFFFFF"/>
              </a:solidFill>
              <a:latin typeface="Calibri" panose="020F0502020204030204"/>
              <a:ea typeface="宋体" panose="02010600030101010101" pitchFamily="2" charset="-122"/>
            </a:endParaRPr>
          </a:p>
        </p:txBody>
      </p:sp>
      <p:sp>
        <p:nvSpPr>
          <p:cNvPr id="29" name="椭圆 28"/>
          <p:cNvSpPr/>
          <p:nvPr>
            <p:custDataLst>
              <p:tags r:id="rId18"/>
            </p:custDataLst>
          </p:nvPr>
        </p:nvSpPr>
        <p:spPr>
          <a:xfrm>
            <a:off x="3974805" y="3786022"/>
            <a:ext cx="224479" cy="249513"/>
          </a:xfrm>
          <a:prstGeom prst="ellipse">
            <a:avLst/>
          </a:prstGeom>
          <a:gradFill>
            <a:gsLst>
              <a:gs pos="0">
                <a:srgbClr val="1D5055"/>
              </a:gs>
              <a:gs pos="100000">
                <a:srgbClr val="FFFFFF">
                  <a:alpha val="0"/>
                </a:srgbClr>
              </a:gs>
            </a:gsLst>
            <a:path path="circle">
              <a:fillToRect l="50000" t="50000" r="50000" b="50000"/>
            </a:path>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30" name="椭圆 29"/>
          <p:cNvSpPr/>
          <p:nvPr>
            <p:custDataLst>
              <p:tags r:id="rId19"/>
            </p:custDataLst>
          </p:nvPr>
        </p:nvSpPr>
        <p:spPr>
          <a:xfrm>
            <a:off x="4480229" y="3698922"/>
            <a:ext cx="224479" cy="249513"/>
          </a:xfrm>
          <a:prstGeom prst="ellipse">
            <a:avLst/>
          </a:prstGeom>
          <a:solidFill>
            <a:srgbClr val="519C8F"/>
          </a:soli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31" name="椭圆 30"/>
          <p:cNvSpPr/>
          <p:nvPr>
            <p:custDataLst>
              <p:tags r:id="rId20"/>
            </p:custDataLst>
          </p:nvPr>
        </p:nvSpPr>
        <p:spPr>
          <a:xfrm>
            <a:off x="5147954" y="3590341"/>
            <a:ext cx="267250" cy="313295"/>
          </a:xfrm>
          <a:prstGeom prst="ellipse">
            <a:avLst/>
          </a:prstGeom>
          <a:gradFill>
            <a:gsLst>
              <a:gs pos="0">
                <a:srgbClr val="1D5055"/>
              </a:gs>
              <a:gs pos="100000">
                <a:srgbClr val="FFFFFF">
                  <a:alpha val="0"/>
                </a:srgbClr>
              </a:gs>
            </a:gsLst>
            <a:path path="circle">
              <a:fillToRect l="50000" t="50000" r="50000" b="50000"/>
            </a:path>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32" name="椭圆 31"/>
          <p:cNvSpPr/>
          <p:nvPr>
            <p:custDataLst>
              <p:tags r:id="rId21"/>
            </p:custDataLst>
          </p:nvPr>
        </p:nvSpPr>
        <p:spPr>
          <a:xfrm>
            <a:off x="6394831" y="3906964"/>
            <a:ext cx="224479" cy="249513"/>
          </a:xfrm>
          <a:prstGeom prst="ellipse">
            <a:avLst/>
          </a:prstGeom>
          <a:gradFill>
            <a:gsLst>
              <a:gs pos="0">
                <a:srgbClr val="1D5055"/>
              </a:gs>
              <a:gs pos="100000">
                <a:srgbClr val="FFFFFF">
                  <a:alpha val="0"/>
                </a:srgbClr>
              </a:gs>
            </a:gsLst>
            <a:path path="circle">
              <a:fillToRect l="50000" t="50000" r="50000" b="50000"/>
            </a:path>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33" name="矩形 32"/>
          <p:cNvSpPr/>
          <p:nvPr>
            <p:custDataLst>
              <p:tags r:id="rId22"/>
            </p:custDataLst>
          </p:nvPr>
        </p:nvSpPr>
        <p:spPr>
          <a:xfrm rot="21021193">
            <a:off x="7969037" y="3541698"/>
            <a:ext cx="147796" cy="147796"/>
          </a:xfrm>
          <a:prstGeom prst="rect">
            <a:avLst/>
          </a:prstGeom>
          <a:solidFill>
            <a:srgbClr val="519C8F"/>
          </a:solidFill>
          <a:ln w="12700" cap="flat" cmpd="sng" algn="ctr">
            <a:noFill/>
            <a:prstDash val="solid"/>
            <a:miter lim="800000"/>
          </a:ln>
          <a:effectLst/>
        </p:spPr>
        <p:txBody>
          <a:bodyPr rtlCol="0" anchor="ctr"/>
          <a:lstStyle/>
          <a:p>
            <a:pPr algn="ctr">
              <a:defRPr/>
            </a:pPr>
            <a:endParaRPr lang="zh-CN" altLang="en-US" kern="0">
              <a:solidFill>
                <a:srgbClr val="FFFFFF"/>
              </a:solidFill>
              <a:latin typeface="Calibri" panose="020F0502020204030204"/>
              <a:ea typeface="宋体" panose="02010600030101010101" pitchFamily="2" charset="-122"/>
            </a:endParaRPr>
          </a:p>
        </p:txBody>
      </p:sp>
      <p:sp>
        <p:nvSpPr>
          <p:cNvPr id="34" name="矩形 33"/>
          <p:cNvSpPr/>
          <p:nvPr>
            <p:custDataLst>
              <p:tags r:id="rId23"/>
            </p:custDataLst>
          </p:nvPr>
        </p:nvSpPr>
        <p:spPr>
          <a:xfrm rot="900000">
            <a:off x="8239689" y="3621659"/>
            <a:ext cx="114893" cy="125275"/>
          </a:xfrm>
          <a:prstGeom prst="rect">
            <a:avLst/>
          </a:prstGeom>
          <a:solidFill>
            <a:srgbClr val="1D5055"/>
          </a:solidFill>
          <a:ln w="12700" cap="flat" cmpd="sng" algn="ctr">
            <a:noFill/>
            <a:prstDash val="solid"/>
            <a:miter lim="800000"/>
          </a:ln>
          <a:effectLst/>
        </p:spPr>
        <p:txBody>
          <a:bodyPr rtlCol="0" anchor="ctr"/>
          <a:lstStyle/>
          <a:p>
            <a:pPr algn="ctr">
              <a:defRPr/>
            </a:pPr>
            <a:endParaRPr lang="zh-CN" altLang="en-US" kern="0">
              <a:solidFill>
                <a:srgbClr val="FFFFFF"/>
              </a:solidFill>
              <a:latin typeface="Calibri" panose="020F0502020204030204"/>
              <a:ea typeface="宋体" panose="02010600030101010101" pitchFamily="2" charset="-122"/>
            </a:endParaRPr>
          </a:p>
        </p:txBody>
      </p:sp>
      <p:sp>
        <p:nvSpPr>
          <p:cNvPr id="35" name="矩形 34"/>
          <p:cNvSpPr/>
          <p:nvPr>
            <p:custDataLst>
              <p:tags r:id="rId24"/>
            </p:custDataLst>
          </p:nvPr>
        </p:nvSpPr>
        <p:spPr>
          <a:xfrm rot="19632393">
            <a:off x="7646720" y="3882938"/>
            <a:ext cx="115491" cy="115491"/>
          </a:xfrm>
          <a:prstGeom prst="rect">
            <a:avLst/>
          </a:prstGeom>
          <a:solidFill>
            <a:srgbClr val="1D5055"/>
          </a:solidFill>
          <a:ln w="12700" cap="flat" cmpd="sng" algn="ctr">
            <a:noFill/>
            <a:prstDash val="solid"/>
            <a:miter lim="800000"/>
          </a:ln>
          <a:effectLst/>
        </p:spPr>
        <p:txBody>
          <a:bodyPr rtlCol="0" anchor="ctr"/>
          <a:lstStyle/>
          <a:p>
            <a:pPr algn="ctr">
              <a:defRPr/>
            </a:pPr>
            <a:endParaRPr lang="zh-CN" altLang="en-US" kern="0">
              <a:solidFill>
                <a:srgbClr val="FFFFFF"/>
              </a:solidFill>
              <a:latin typeface="Calibri" panose="020F0502020204030204"/>
              <a:ea typeface="宋体" panose="02010600030101010101" pitchFamily="2" charset="-122"/>
            </a:endParaRPr>
          </a:p>
        </p:txBody>
      </p:sp>
      <p:sp>
        <p:nvSpPr>
          <p:cNvPr id="36" name="矩形 35"/>
          <p:cNvSpPr/>
          <p:nvPr>
            <p:custDataLst>
              <p:tags r:id="rId25"/>
            </p:custDataLst>
          </p:nvPr>
        </p:nvSpPr>
        <p:spPr>
          <a:xfrm>
            <a:off x="7924180" y="3780254"/>
            <a:ext cx="63752" cy="63752"/>
          </a:xfrm>
          <a:prstGeom prst="rect">
            <a:avLst/>
          </a:prstGeom>
          <a:solidFill>
            <a:srgbClr val="519C8F"/>
          </a:solidFill>
          <a:ln w="12700" cap="flat" cmpd="sng" algn="ctr">
            <a:noFill/>
            <a:prstDash val="solid"/>
            <a:miter lim="800000"/>
          </a:ln>
          <a:effectLst/>
        </p:spPr>
        <p:txBody>
          <a:bodyPr rtlCol="0" anchor="ctr"/>
          <a:lstStyle/>
          <a:p>
            <a:pPr algn="ctr">
              <a:defRPr/>
            </a:pPr>
            <a:endParaRPr lang="zh-CN" altLang="en-US" kern="0">
              <a:solidFill>
                <a:srgbClr val="FFFFFF"/>
              </a:solidFill>
              <a:latin typeface="Calibri" panose="020F0502020204030204"/>
              <a:ea typeface="宋体" panose="02010600030101010101" pitchFamily="2" charset="-122"/>
            </a:endParaRPr>
          </a:p>
        </p:txBody>
      </p:sp>
      <p:sp>
        <p:nvSpPr>
          <p:cNvPr id="37" name="矩形 36"/>
          <p:cNvSpPr/>
          <p:nvPr>
            <p:custDataLst>
              <p:tags r:id="rId26"/>
            </p:custDataLst>
          </p:nvPr>
        </p:nvSpPr>
        <p:spPr>
          <a:xfrm rot="900000">
            <a:off x="7085801" y="3621181"/>
            <a:ext cx="91259" cy="99506"/>
          </a:xfrm>
          <a:prstGeom prst="rect">
            <a:avLst/>
          </a:prstGeom>
          <a:solidFill>
            <a:srgbClr val="9CCDC2"/>
          </a:solidFill>
          <a:ln w="12700" cap="flat" cmpd="sng" algn="ctr">
            <a:noFill/>
            <a:prstDash val="solid"/>
            <a:miter lim="800000"/>
          </a:ln>
          <a:effectLst/>
        </p:spPr>
        <p:txBody>
          <a:bodyPr rtlCol="0" anchor="ctr"/>
          <a:lstStyle/>
          <a:p>
            <a:pPr algn="ctr">
              <a:defRPr/>
            </a:pPr>
            <a:endParaRPr lang="zh-CN" altLang="en-US" kern="0">
              <a:solidFill>
                <a:srgbClr val="FFFFFF"/>
              </a:solidFill>
              <a:latin typeface="Calibri" panose="020F0502020204030204"/>
              <a:ea typeface="宋体" panose="02010600030101010101" pitchFamily="2" charset="-122"/>
            </a:endParaRPr>
          </a:p>
        </p:txBody>
      </p:sp>
      <p:sp>
        <p:nvSpPr>
          <p:cNvPr id="38" name="椭圆 37"/>
          <p:cNvSpPr/>
          <p:nvPr>
            <p:custDataLst>
              <p:tags r:id="rId27"/>
            </p:custDataLst>
          </p:nvPr>
        </p:nvSpPr>
        <p:spPr>
          <a:xfrm>
            <a:off x="7389306" y="3582298"/>
            <a:ext cx="267250" cy="313295"/>
          </a:xfrm>
          <a:prstGeom prst="ellipse">
            <a:avLst/>
          </a:prstGeom>
          <a:gradFill>
            <a:gsLst>
              <a:gs pos="0">
                <a:srgbClr val="1D5055"/>
              </a:gs>
              <a:gs pos="100000">
                <a:srgbClr val="FFFFFF">
                  <a:alpha val="0"/>
                </a:srgbClr>
              </a:gs>
            </a:gsLst>
            <a:path path="circle">
              <a:fillToRect l="50000" t="50000" r="50000" b="50000"/>
            </a:path>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39" name="椭圆 38"/>
          <p:cNvSpPr/>
          <p:nvPr>
            <p:custDataLst>
              <p:tags r:id="rId28"/>
            </p:custDataLst>
          </p:nvPr>
        </p:nvSpPr>
        <p:spPr>
          <a:xfrm>
            <a:off x="8256598" y="3754754"/>
            <a:ext cx="224479" cy="249513"/>
          </a:xfrm>
          <a:prstGeom prst="ellipse">
            <a:avLst/>
          </a:prstGeom>
          <a:gradFill>
            <a:gsLst>
              <a:gs pos="0">
                <a:srgbClr val="1D5055"/>
              </a:gs>
              <a:gs pos="100000">
                <a:srgbClr val="FFFFFF">
                  <a:alpha val="0"/>
                </a:srgbClr>
              </a:gs>
            </a:gsLst>
            <a:path path="circle">
              <a:fillToRect l="50000" t="50000" r="50000" b="50000"/>
            </a:path>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Tree>
    <p:custDataLst>
      <p:tags r:id="rId1"/>
    </p:custDataLst>
    <p:extLst>
      <p:ext uri="{BB962C8B-B14F-4D97-AF65-F5344CB8AC3E}">
        <p14:creationId xmlns:p14="http://schemas.microsoft.com/office/powerpoint/2010/main" val="2703663530"/>
      </p:ext>
    </p:extLst>
  </p:cSld>
  <p:clrMapOvr>
    <a:masterClrMapping/>
  </p:clrMapOvr>
  <p:transition spd="slow" advClick="0" advTm="0">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760379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 name="标题 1"/>
          <p:cNvSpPr txBox="1">
            <a:spLocks/>
          </p:cNvSpPr>
          <p:nvPr>
            <p:custDataLst>
              <p:tags r:id="rId2"/>
            </p:custDataLst>
          </p:nvPr>
        </p:nvSpPr>
        <p:spPr>
          <a:xfrm>
            <a:off x="2362201" y="365126"/>
            <a:ext cx="7901883" cy="79865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000" kern="1200">
                <a:solidFill>
                  <a:schemeClr val="tx1"/>
                </a:solidFill>
                <a:latin typeface="幼圆" panose="02010509060101010101" pitchFamily="49" charset="-122"/>
                <a:ea typeface="幼圆" panose="02010509060101010101" pitchFamily="49" charset="-122"/>
                <a:cs typeface="+mj-cs"/>
              </a:defRPr>
            </a:lvl1pPr>
          </a:lstStyle>
          <a:p>
            <a:pPr>
              <a:defRPr/>
            </a:pPr>
            <a:r>
              <a:rPr lang="zh-CN" altLang="en-US" dirty="0"/>
              <a:t>目录</a:t>
            </a:r>
          </a:p>
        </p:txBody>
      </p:sp>
      <p:sp>
        <p:nvSpPr>
          <p:cNvPr id="47" name="矩形 46"/>
          <p:cNvSpPr/>
          <p:nvPr>
            <p:custDataLst>
              <p:tags r:id="rId3"/>
            </p:custDataLst>
          </p:nvPr>
        </p:nvSpPr>
        <p:spPr>
          <a:xfrm>
            <a:off x="2181376" y="547222"/>
            <a:ext cx="99548" cy="497095"/>
          </a:xfrm>
          <a:prstGeom prst="rect">
            <a:avLst/>
          </a:prstGeom>
          <a:solidFill>
            <a:srgbClr val="1D5055"/>
          </a:solidFill>
          <a:ln w="12700" cap="flat" cmpd="sng" algn="ctr">
            <a:noFill/>
            <a:prstDash val="solid"/>
            <a:miter lim="800000"/>
          </a:ln>
          <a:effectLst/>
        </p:spPr>
        <p:txBody>
          <a:bodyPr rtlCol="0" anchor="ctr"/>
          <a:lstStyle/>
          <a:p>
            <a:pPr algn="ctr">
              <a:defRPr/>
            </a:pPr>
            <a:endParaRPr lang="zh-CN" altLang="en-US" sz="8800" kern="0">
              <a:solidFill>
                <a:prstClr val="white"/>
              </a:solidFill>
              <a:latin typeface="Calibri" panose="020F0502020204030204"/>
              <a:ea typeface="宋体" panose="02010600030101010101" pitchFamily="2" charset="-122"/>
            </a:endParaRPr>
          </a:p>
        </p:txBody>
      </p:sp>
      <p:sp>
        <p:nvSpPr>
          <p:cNvPr id="48" name="矩形 47"/>
          <p:cNvSpPr/>
          <p:nvPr>
            <p:custDataLst>
              <p:tags r:id="rId4"/>
            </p:custDataLst>
          </p:nvPr>
        </p:nvSpPr>
        <p:spPr>
          <a:xfrm>
            <a:off x="6587780" y="2037148"/>
            <a:ext cx="426809" cy="426809"/>
          </a:xfrm>
          <a:prstGeom prst="rect">
            <a:avLst/>
          </a:prstGeom>
          <a:solidFill>
            <a:srgbClr val="1D5055"/>
          </a:solidFill>
          <a:ln w="12700" cap="flat" cmpd="sng" algn="ctr">
            <a:noFill/>
            <a:prstDash val="solid"/>
            <a:miter lim="800000"/>
          </a:ln>
          <a:effectLst/>
        </p:spPr>
        <p:txBody>
          <a:bodyPr rtlCol="0" anchor="ctr"/>
          <a:lstStyle/>
          <a:p>
            <a:pPr algn="ctr">
              <a:defRPr/>
            </a:pPr>
            <a:r>
              <a:rPr lang="en-US" altLang="zh-CN" sz="2800" kern="0" dirty="0">
                <a:solidFill>
                  <a:srgbClr val="FFFFFF"/>
                </a:solidFill>
                <a:latin typeface="Calibri" panose="020F0502020204030204"/>
                <a:ea typeface="宋体" panose="02010600030101010101" pitchFamily="2" charset="-122"/>
              </a:rPr>
              <a:t>1</a:t>
            </a:r>
            <a:endParaRPr lang="zh-CN" altLang="en-US" sz="2800" kern="0" dirty="0">
              <a:solidFill>
                <a:srgbClr val="FFFFFF"/>
              </a:solidFill>
              <a:latin typeface="Calibri" panose="020F0502020204030204"/>
              <a:ea typeface="宋体" panose="02010600030101010101" pitchFamily="2" charset="-122"/>
            </a:endParaRPr>
          </a:p>
        </p:txBody>
      </p:sp>
      <p:sp>
        <p:nvSpPr>
          <p:cNvPr id="49" name="矩形 48"/>
          <p:cNvSpPr/>
          <p:nvPr>
            <p:custDataLst>
              <p:tags r:id="rId5"/>
            </p:custDataLst>
          </p:nvPr>
        </p:nvSpPr>
        <p:spPr>
          <a:xfrm>
            <a:off x="6587780" y="4694255"/>
            <a:ext cx="426809" cy="426809"/>
          </a:xfrm>
          <a:prstGeom prst="rect">
            <a:avLst/>
          </a:prstGeom>
          <a:solidFill>
            <a:srgbClr val="1D5055"/>
          </a:solidFill>
          <a:ln w="12700" cap="flat" cmpd="sng" algn="ctr">
            <a:noFill/>
            <a:prstDash val="solid"/>
            <a:miter lim="800000"/>
          </a:ln>
          <a:effectLst/>
        </p:spPr>
        <p:txBody>
          <a:bodyPr rtlCol="0" anchor="ctr"/>
          <a:lstStyle/>
          <a:p>
            <a:pPr algn="ctr">
              <a:defRPr/>
            </a:pPr>
            <a:r>
              <a:rPr lang="en-US" altLang="zh-CN" sz="2800" kern="0" dirty="0">
                <a:solidFill>
                  <a:srgbClr val="FFFFFF"/>
                </a:solidFill>
                <a:latin typeface="Calibri" panose="020F0502020204030204"/>
                <a:ea typeface="宋体" panose="02010600030101010101" pitchFamily="2" charset="-122"/>
              </a:rPr>
              <a:t>4</a:t>
            </a:r>
            <a:endParaRPr lang="zh-CN" altLang="en-US" sz="2800" kern="0" dirty="0">
              <a:solidFill>
                <a:srgbClr val="FFFFFF"/>
              </a:solidFill>
              <a:latin typeface="Calibri" panose="020F0502020204030204"/>
              <a:ea typeface="宋体" panose="02010600030101010101" pitchFamily="2" charset="-122"/>
            </a:endParaRPr>
          </a:p>
        </p:txBody>
      </p:sp>
      <p:sp>
        <p:nvSpPr>
          <p:cNvPr id="50" name="矩形 49"/>
          <p:cNvSpPr/>
          <p:nvPr>
            <p:custDataLst>
              <p:tags r:id="rId6"/>
            </p:custDataLst>
          </p:nvPr>
        </p:nvSpPr>
        <p:spPr>
          <a:xfrm>
            <a:off x="6587780" y="2922850"/>
            <a:ext cx="426809" cy="426809"/>
          </a:xfrm>
          <a:prstGeom prst="rect">
            <a:avLst/>
          </a:prstGeom>
          <a:solidFill>
            <a:srgbClr val="9CCDC2"/>
          </a:solidFill>
          <a:ln w="12700" cap="flat" cmpd="sng" algn="ctr">
            <a:noFill/>
            <a:prstDash val="solid"/>
            <a:miter lim="800000"/>
          </a:ln>
          <a:effectLst/>
        </p:spPr>
        <p:txBody>
          <a:bodyPr rtlCol="0" anchor="ctr"/>
          <a:lstStyle/>
          <a:p>
            <a:pPr algn="ctr">
              <a:defRPr/>
            </a:pPr>
            <a:r>
              <a:rPr lang="en-US" altLang="zh-CN" sz="2800" kern="0" dirty="0">
                <a:solidFill>
                  <a:srgbClr val="FFFFFF"/>
                </a:solidFill>
                <a:latin typeface="Calibri" panose="020F0502020204030204"/>
                <a:ea typeface="宋体" panose="02010600030101010101" pitchFamily="2" charset="-122"/>
              </a:rPr>
              <a:t>2</a:t>
            </a:r>
            <a:endParaRPr lang="zh-CN" altLang="en-US" sz="2800" kern="0" dirty="0">
              <a:solidFill>
                <a:srgbClr val="FFFFFF"/>
              </a:solidFill>
              <a:latin typeface="Calibri" panose="020F0502020204030204"/>
              <a:ea typeface="宋体" panose="02010600030101010101" pitchFamily="2" charset="-122"/>
            </a:endParaRPr>
          </a:p>
        </p:txBody>
      </p:sp>
      <p:sp>
        <p:nvSpPr>
          <p:cNvPr id="51" name="矩形 50"/>
          <p:cNvSpPr/>
          <p:nvPr>
            <p:custDataLst>
              <p:tags r:id="rId7"/>
            </p:custDataLst>
          </p:nvPr>
        </p:nvSpPr>
        <p:spPr>
          <a:xfrm>
            <a:off x="6587780" y="3808552"/>
            <a:ext cx="426809" cy="426809"/>
          </a:xfrm>
          <a:prstGeom prst="rect">
            <a:avLst/>
          </a:prstGeom>
          <a:solidFill>
            <a:srgbClr val="9CCDC2"/>
          </a:solidFill>
          <a:ln w="12700" cap="flat" cmpd="sng" algn="ctr">
            <a:noFill/>
            <a:prstDash val="solid"/>
            <a:miter lim="800000"/>
          </a:ln>
          <a:effectLst/>
        </p:spPr>
        <p:txBody>
          <a:bodyPr rtlCol="0" anchor="ctr"/>
          <a:lstStyle/>
          <a:p>
            <a:pPr algn="ctr">
              <a:defRPr/>
            </a:pPr>
            <a:r>
              <a:rPr lang="en-US" altLang="zh-CN" sz="2800" kern="0" dirty="0">
                <a:solidFill>
                  <a:srgbClr val="FFFFFF"/>
                </a:solidFill>
                <a:latin typeface="Calibri" panose="020F0502020204030204"/>
                <a:ea typeface="宋体" panose="02010600030101010101" pitchFamily="2" charset="-122"/>
              </a:rPr>
              <a:t>3</a:t>
            </a:r>
            <a:endParaRPr lang="zh-CN" altLang="en-US" sz="2800" kern="0" dirty="0">
              <a:solidFill>
                <a:srgbClr val="FFFFFF"/>
              </a:solidFill>
              <a:latin typeface="Calibri" panose="020F0502020204030204"/>
              <a:ea typeface="宋体" panose="02010600030101010101" pitchFamily="2" charset="-122"/>
            </a:endParaRPr>
          </a:p>
        </p:txBody>
      </p:sp>
      <p:sp>
        <p:nvSpPr>
          <p:cNvPr id="52" name="文本框 51"/>
          <p:cNvSpPr txBox="1"/>
          <p:nvPr>
            <p:custDataLst>
              <p:tags r:id="rId8"/>
            </p:custDataLst>
          </p:nvPr>
        </p:nvSpPr>
        <p:spPr>
          <a:xfrm>
            <a:off x="7183391" y="2037147"/>
            <a:ext cx="3057247" cy="400420"/>
          </a:xfrm>
          <a:prstGeom prst="rect">
            <a:avLst/>
          </a:prstGeom>
          <a:noFill/>
        </p:spPr>
        <p:txBody>
          <a:bodyPr wrap="square" rtlCol="0" anchor="ctr" anchorCtr="0">
            <a:normAutofit/>
          </a:bodyPr>
          <a:lstStyle/>
          <a:p>
            <a:r>
              <a:rPr lang="en-US" altLang="zh-CN">
                <a:latin typeface="微软雅黑" panose="020B0503020204020204" pitchFamily="34" charset="-122"/>
                <a:ea typeface="微软雅黑" panose="020B0503020204020204" pitchFamily="34" charset="-122"/>
              </a:rPr>
              <a:t>Lorem ipsum dolor</a:t>
            </a:r>
            <a:endParaRPr lang="zh-CN" altLang="en-US" dirty="0">
              <a:latin typeface="微软雅黑" panose="020B0503020204020204" pitchFamily="34" charset="-122"/>
              <a:ea typeface="微软雅黑" panose="020B0503020204020204" pitchFamily="34" charset="-122"/>
            </a:endParaRPr>
          </a:p>
        </p:txBody>
      </p:sp>
      <p:sp>
        <p:nvSpPr>
          <p:cNvPr id="53" name="文本框 52"/>
          <p:cNvSpPr txBox="1"/>
          <p:nvPr>
            <p:custDataLst>
              <p:tags r:id="rId9"/>
            </p:custDataLst>
          </p:nvPr>
        </p:nvSpPr>
        <p:spPr>
          <a:xfrm>
            <a:off x="7206837" y="2922849"/>
            <a:ext cx="3057247" cy="400420"/>
          </a:xfrm>
          <a:prstGeom prst="rect">
            <a:avLst/>
          </a:prstGeom>
          <a:noFill/>
        </p:spPr>
        <p:txBody>
          <a:bodyPr wrap="square" rtlCol="0" anchor="ctr" anchorCtr="0">
            <a:normAutofit/>
          </a:bodyPr>
          <a:lstStyle/>
          <a:p>
            <a:r>
              <a:rPr lang="en-US" altLang="zh-CN">
                <a:latin typeface="微软雅黑" panose="020B0503020204020204" pitchFamily="34" charset="-122"/>
                <a:ea typeface="微软雅黑" panose="020B0503020204020204" pitchFamily="34" charset="-122"/>
              </a:rPr>
              <a:t>Lorem ipsum dolor</a:t>
            </a:r>
            <a:endParaRPr lang="zh-CN" altLang="en-US" dirty="0">
              <a:latin typeface="微软雅黑" panose="020B0503020204020204" pitchFamily="34" charset="-122"/>
              <a:ea typeface="微软雅黑" panose="020B0503020204020204" pitchFamily="34" charset="-122"/>
            </a:endParaRPr>
          </a:p>
        </p:txBody>
      </p:sp>
      <p:sp>
        <p:nvSpPr>
          <p:cNvPr id="54" name="文本框 53"/>
          <p:cNvSpPr txBox="1"/>
          <p:nvPr>
            <p:custDataLst>
              <p:tags r:id="rId10"/>
            </p:custDataLst>
          </p:nvPr>
        </p:nvSpPr>
        <p:spPr>
          <a:xfrm>
            <a:off x="7206837" y="3808551"/>
            <a:ext cx="3057247" cy="400420"/>
          </a:xfrm>
          <a:prstGeom prst="rect">
            <a:avLst/>
          </a:prstGeom>
          <a:noFill/>
        </p:spPr>
        <p:txBody>
          <a:bodyPr wrap="square" rtlCol="0" anchor="ctr" anchorCtr="0">
            <a:normAutofit/>
          </a:bodyPr>
          <a:lstStyle/>
          <a:p>
            <a:r>
              <a:rPr lang="en-US" altLang="zh-CN">
                <a:latin typeface="微软雅黑" panose="020B0503020204020204" pitchFamily="34" charset="-122"/>
                <a:ea typeface="微软雅黑" panose="020B0503020204020204" pitchFamily="34" charset="-122"/>
              </a:rPr>
              <a:t>Lorem ipsum dolor</a:t>
            </a:r>
            <a:endParaRPr lang="zh-CN" altLang="en-US" dirty="0">
              <a:latin typeface="微软雅黑" panose="020B0503020204020204" pitchFamily="34" charset="-122"/>
              <a:ea typeface="微软雅黑" panose="020B0503020204020204" pitchFamily="34" charset="-122"/>
            </a:endParaRPr>
          </a:p>
        </p:txBody>
      </p:sp>
      <p:sp>
        <p:nvSpPr>
          <p:cNvPr id="55" name="文本框 54"/>
          <p:cNvSpPr txBox="1"/>
          <p:nvPr>
            <p:custDataLst>
              <p:tags r:id="rId11"/>
            </p:custDataLst>
          </p:nvPr>
        </p:nvSpPr>
        <p:spPr>
          <a:xfrm>
            <a:off x="7206837" y="4694254"/>
            <a:ext cx="3057247" cy="400420"/>
          </a:xfrm>
          <a:prstGeom prst="rect">
            <a:avLst/>
          </a:prstGeom>
          <a:noFill/>
        </p:spPr>
        <p:txBody>
          <a:bodyPr wrap="square" rtlCol="0" anchor="ctr" anchorCtr="0">
            <a:normAutofit/>
          </a:bodyPr>
          <a:lstStyle/>
          <a:p>
            <a:r>
              <a:rPr lang="en-US" altLang="zh-CN">
                <a:latin typeface="微软雅黑" panose="020B0503020204020204" pitchFamily="34" charset="-122"/>
                <a:ea typeface="微软雅黑" panose="020B0503020204020204" pitchFamily="34" charset="-122"/>
              </a:rPr>
              <a:t>Lorem ipsum dolor</a:t>
            </a:r>
            <a:endParaRPr lang="zh-CN" altLang="en-US" dirty="0">
              <a:latin typeface="微软雅黑" panose="020B0503020204020204" pitchFamily="34" charset="-122"/>
              <a:ea typeface="微软雅黑" panose="020B0503020204020204" pitchFamily="34" charset="-122"/>
            </a:endParaRPr>
          </a:p>
        </p:txBody>
      </p:sp>
      <p:sp>
        <p:nvSpPr>
          <p:cNvPr id="62" name="椭圆 61"/>
          <p:cNvSpPr/>
          <p:nvPr>
            <p:custDataLst>
              <p:tags r:id="rId12"/>
            </p:custDataLst>
          </p:nvPr>
        </p:nvSpPr>
        <p:spPr>
          <a:xfrm>
            <a:off x="3932691" y="4271859"/>
            <a:ext cx="204224" cy="194123"/>
          </a:xfrm>
          <a:prstGeom prst="ellipse">
            <a:avLst/>
          </a:prstGeom>
          <a:gradFill>
            <a:gsLst>
              <a:gs pos="0">
                <a:srgbClr val="1D5055"/>
              </a:gs>
              <a:gs pos="100000">
                <a:srgbClr val="FFFFFF">
                  <a:alpha val="0"/>
                </a:srgbClr>
              </a:gs>
            </a:gsLst>
            <a:path path="circle">
              <a:fillToRect l="50000" t="50000" r="50000" b="50000"/>
            </a:path>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35" name="矩形 34"/>
          <p:cNvSpPr/>
          <p:nvPr>
            <p:custDataLst>
              <p:tags r:id="rId13"/>
            </p:custDataLst>
          </p:nvPr>
        </p:nvSpPr>
        <p:spPr>
          <a:xfrm rot="21021193">
            <a:off x="4850494" y="4105034"/>
            <a:ext cx="147796" cy="147796"/>
          </a:xfrm>
          <a:prstGeom prst="rect">
            <a:avLst/>
          </a:prstGeom>
          <a:solidFill>
            <a:srgbClr val="519C8F"/>
          </a:solidFill>
          <a:ln w="12700" cap="flat" cmpd="sng" algn="ctr">
            <a:noFill/>
            <a:prstDash val="solid"/>
            <a:miter lim="800000"/>
          </a:ln>
          <a:effectLst/>
        </p:spPr>
        <p:txBody>
          <a:bodyPr rtlCol="0" anchor="ctr"/>
          <a:lstStyle/>
          <a:p>
            <a:pPr algn="ctr">
              <a:defRPr/>
            </a:pPr>
            <a:endParaRPr lang="zh-CN" altLang="en-US" kern="0">
              <a:solidFill>
                <a:srgbClr val="FFFFFF"/>
              </a:solidFill>
              <a:latin typeface="Calibri" panose="020F0502020204030204"/>
              <a:ea typeface="宋体" panose="02010600030101010101" pitchFamily="2" charset="-122"/>
            </a:endParaRPr>
          </a:p>
        </p:txBody>
      </p:sp>
      <p:sp>
        <p:nvSpPr>
          <p:cNvPr id="37" name="矩形 36"/>
          <p:cNvSpPr/>
          <p:nvPr>
            <p:custDataLst>
              <p:tags r:id="rId14"/>
            </p:custDataLst>
          </p:nvPr>
        </p:nvSpPr>
        <p:spPr>
          <a:xfrm rot="900000">
            <a:off x="5121146" y="4184995"/>
            <a:ext cx="114893" cy="125275"/>
          </a:xfrm>
          <a:prstGeom prst="rect">
            <a:avLst/>
          </a:prstGeom>
          <a:solidFill>
            <a:srgbClr val="1D5055"/>
          </a:solidFill>
          <a:ln w="12700" cap="flat" cmpd="sng" algn="ctr">
            <a:noFill/>
            <a:prstDash val="solid"/>
            <a:miter lim="800000"/>
          </a:ln>
          <a:effectLst/>
        </p:spPr>
        <p:txBody>
          <a:bodyPr rtlCol="0" anchor="ctr"/>
          <a:lstStyle/>
          <a:p>
            <a:pPr algn="ctr">
              <a:defRPr/>
            </a:pPr>
            <a:endParaRPr lang="zh-CN" altLang="en-US" kern="0">
              <a:solidFill>
                <a:srgbClr val="FFFFFF"/>
              </a:solidFill>
              <a:latin typeface="Calibri" panose="020F0502020204030204"/>
              <a:ea typeface="宋体" panose="02010600030101010101" pitchFamily="2" charset="-122"/>
            </a:endParaRPr>
          </a:p>
        </p:txBody>
      </p:sp>
      <p:sp>
        <p:nvSpPr>
          <p:cNvPr id="38" name="矩形 37"/>
          <p:cNvSpPr/>
          <p:nvPr>
            <p:custDataLst>
              <p:tags r:id="rId15"/>
            </p:custDataLst>
          </p:nvPr>
        </p:nvSpPr>
        <p:spPr>
          <a:xfrm rot="1632393">
            <a:off x="2730722" y="4236460"/>
            <a:ext cx="115359" cy="115359"/>
          </a:xfrm>
          <a:prstGeom prst="rect">
            <a:avLst/>
          </a:prstGeom>
          <a:solidFill>
            <a:srgbClr val="9CCDC2"/>
          </a:solidFill>
          <a:ln w="12700" cap="flat" cmpd="sng" algn="ctr">
            <a:noFill/>
            <a:prstDash val="solid"/>
            <a:miter lim="800000"/>
          </a:ln>
          <a:effectLst/>
        </p:spPr>
        <p:txBody>
          <a:bodyPr rtlCol="0" anchor="ctr"/>
          <a:lstStyle/>
          <a:p>
            <a:pPr algn="ctr">
              <a:defRPr/>
            </a:pPr>
            <a:endParaRPr lang="zh-CN" altLang="en-US" kern="0">
              <a:solidFill>
                <a:srgbClr val="FFFFFF"/>
              </a:solidFill>
              <a:latin typeface="Calibri" panose="020F0502020204030204"/>
              <a:ea typeface="宋体" panose="02010600030101010101" pitchFamily="2" charset="-122"/>
            </a:endParaRPr>
          </a:p>
        </p:txBody>
      </p:sp>
      <p:sp>
        <p:nvSpPr>
          <p:cNvPr id="39" name="矩形 38"/>
          <p:cNvSpPr/>
          <p:nvPr>
            <p:custDataLst>
              <p:tags r:id="rId16"/>
            </p:custDataLst>
          </p:nvPr>
        </p:nvSpPr>
        <p:spPr>
          <a:xfrm rot="19632393">
            <a:off x="4502376" y="4134296"/>
            <a:ext cx="115491" cy="115491"/>
          </a:xfrm>
          <a:prstGeom prst="rect">
            <a:avLst/>
          </a:prstGeom>
          <a:solidFill>
            <a:srgbClr val="1D5055"/>
          </a:solidFill>
          <a:ln w="12700" cap="flat" cmpd="sng" algn="ctr">
            <a:noFill/>
            <a:prstDash val="solid"/>
            <a:miter lim="800000"/>
          </a:ln>
          <a:effectLst/>
        </p:spPr>
        <p:txBody>
          <a:bodyPr rtlCol="0" anchor="ctr"/>
          <a:lstStyle/>
          <a:p>
            <a:pPr algn="ctr">
              <a:defRPr/>
            </a:pPr>
            <a:endParaRPr lang="zh-CN" altLang="en-US" kern="0">
              <a:solidFill>
                <a:srgbClr val="FFFFFF"/>
              </a:solidFill>
              <a:latin typeface="Calibri" panose="020F0502020204030204"/>
              <a:ea typeface="宋体" panose="02010600030101010101" pitchFamily="2" charset="-122"/>
            </a:endParaRPr>
          </a:p>
        </p:txBody>
      </p:sp>
      <p:sp>
        <p:nvSpPr>
          <p:cNvPr id="40" name="矩形 39"/>
          <p:cNvSpPr/>
          <p:nvPr>
            <p:custDataLst>
              <p:tags r:id="rId17"/>
            </p:custDataLst>
          </p:nvPr>
        </p:nvSpPr>
        <p:spPr>
          <a:xfrm>
            <a:off x="2533942" y="4020718"/>
            <a:ext cx="63752" cy="63752"/>
          </a:xfrm>
          <a:prstGeom prst="rect">
            <a:avLst/>
          </a:prstGeom>
          <a:solidFill>
            <a:srgbClr val="519C8F"/>
          </a:solidFill>
          <a:ln w="12700" cap="flat" cmpd="sng" algn="ctr">
            <a:noFill/>
            <a:prstDash val="solid"/>
            <a:miter lim="800000"/>
          </a:ln>
          <a:effectLst/>
        </p:spPr>
        <p:txBody>
          <a:bodyPr rtlCol="0" anchor="ctr"/>
          <a:lstStyle/>
          <a:p>
            <a:pPr algn="ctr">
              <a:defRPr/>
            </a:pPr>
            <a:endParaRPr lang="zh-CN" altLang="en-US" kern="0">
              <a:solidFill>
                <a:srgbClr val="FFFFFF"/>
              </a:solidFill>
              <a:latin typeface="Calibri" panose="020F0502020204030204"/>
              <a:ea typeface="宋体" panose="02010600030101010101" pitchFamily="2" charset="-122"/>
            </a:endParaRPr>
          </a:p>
        </p:txBody>
      </p:sp>
      <p:sp>
        <p:nvSpPr>
          <p:cNvPr id="41" name="矩形 40"/>
          <p:cNvSpPr/>
          <p:nvPr>
            <p:custDataLst>
              <p:tags r:id="rId18"/>
            </p:custDataLst>
          </p:nvPr>
        </p:nvSpPr>
        <p:spPr>
          <a:xfrm rot="20673998">
            <a:off x="5745509" y="4224002"/>
            <a:ext cx="151652" cy="151652"/>
          </a:xfrm>
          <a:prstGeom prst="rect">
            <a:avLst/>
          </a:prstGeom>
          <a:solidFill>
            <a:srgbClr val="519C8F"/>
          </a:solidFill>
          <a:ln w="12700" cap="flat" cmpd="sng" algn="ctr">
            <a:noFill/>
            <a:prstDash val="solid"/>
            <a:miter lim="800000"/>
          </a:ln>
          <a:effectLst/>
        </p:spPr>
        <p:txBody>
          <a:bodyPr rtlCol="0" anchor="ctr"/>
          <a:lstStyle/>
          <a:p>
            <a:pPr algn="ctr">
              <a:defRPr/>
            </a:pPr>
            <a:endParaRPr lang="zh-CN" altLang="en-US" kern="0">
              <a:solidFill>
                <a:srgbClr val="FFFFFF"/>
              </a:solidFill>
              <a:latin typeface="Calibri" panose="020F0502020204030204"/>
              <a:ea typeface="宋体" panose="02010600030101010101" pitchFamily="2" charset="-122"/>
            </a:endParaRPr>
          </a:p>
        </p:txBody>
      </p:sp>
      <p:sp>
        <p:nvSpPr>
          <p:cNvPr id="42" name="矩形 41"/>
          <p:cNvSpPr/>
          <p:nvPr>
            <p:custDataLst>
              <p:tags r:id="rId19"/>
            </p:custDataLst>
          </p:nvPr>
        </p:nvSpPr>
        <p:spPr>
          <a:xfrm>
            <a:off x="4805637" y="4343590"/>
            <a:ext cx="63752" cy="63752"/>
          </a:xfrm>
          <a:prstGeom prst="rect">
            <a:avLst/>
          </a:prstGeom>
          <a:solidFill>
            <a:srgbClr val="519C8F"/>
          </a:solidFill>
          <a:ln w="12700" cap="flat" cmpd="sng" algn="ctr">
            <a:noFill/>
            <a:prstDash val="solid"/>
            <a:miter lim="800000"/>
          </a:ln>
          <a:effectLst/>
        </p:spPr>
        <p:txBody>
          <a:bodyPr rtlCol="0" anchor="ctr"/>
          <a:lstStyle/>
          <a:p>
            <a:pPr algn="ctr">
              <a:defRPr/>
            </a:pPr>
            <a:endParaRPr lang="zh-CN" altLang="en-US" kern="0">
              <a:solidFill>
                <a:srgbClr val="FFFFFF"/>
              </a:solidFill>
              <a:latin typeface="Calibri" panose="020F0502020204030204"/>
              <a:ea typeface="宋体" panose="02010600030101010101" pitchFamily="2" charset="-122"/>
            </a:endParaRPr>
          </a:p>
        </p:txBody>
      </p:sp>
      <p:sp>
        <p:nvSpPr>
          <p:cNvPr id="43" name="矩形 42"/>
          <p:cNvSpPr/>
          <p:nvPr>
            <p:custDataLst>
              <p:tags r:id="rId20"/>
            </p:custDataLst>
          </p:nvPr>
        </p:nvSpPr>
        <p:spPr>
          <a:xfrm rot="762483">
            <a:off x="3209503" y="4223640"/>
            <a:ext cx="140999" cy="140999"/>
          </a:xfrm>
          <a:prstGeom prst="rect">
            <a:avLst/>
          </a:prstGeom>
          <a:solidFill>
            <a:srgbClr val="519C8F"/>
          </a:solidFill>
          <a:ln w="12700" cap="flat" cmpd="sng" algn="ctr">
            <a:noFill/>
            <a:prstDash val="solid"/>
            <a:miter lim="800000"/>
          </a:ln>
          <a:effectLst/>
        </p:spPr>
        <p:txBody>
          <a:bodyPr rtlCol="0" anchor="ctr"/>
          <a:lstStyle/>
          <a:p>
            <a:pPr algn="ctr">
              <a:defRPr/>
            </a:pPr>
            <a:endParaRPr lang="zh-CN" altLang="en-US" kern="0">
              <a:solidFill>
                <a:srgbClr val="FFFFFF"/>
              </a:solidFill>
              <a:latin typeface="Calibri" panose="020F0502020204030204"/>
              <a:ea typeface="宋体" panose="02010600030101010101" pitchFamily="2" charset="-122"/>
            </a:endParaRPr>
          </a:p>
        </p:txBody>
      </p:sp>
      <p:sp>
        <p:nvSpPr>
          <p:cNvPr id="44" name="矩形 43"/>
          <p:cNvSpPr/>
          <p:nvPr>
            <p:custDataLst>
              <p:tags r:id="rId21"/>
            </p:custDataLst>
          </p:nvPr>
        </p:nvSpPr>
        <p:spPr>
          <a:xfrm rot="18900000">
            <a:off x="5475387" y="4057166"/>
            <a:ext cx="66141" cy="72117"/>
          </a:xfrm>
          <a:prstGeom prst="rect">
            <a:avLst/>
          </a:prstGeom>
          <a:solidFill>
            <a:srgbClr val="9CCDC2"/>
          </a:solidFill>
          <a:ln w="12700" cap="flat" cmpd="sng" algn="ctr">
            <a:noFill/>
            <a:prstDash val="solid"/>
            <a:miter lim="800000"/>
          </a:ln>
          <a:effectLst/>
        </p:spPr>
        <p:txBody>
          <a:bodyPr rtlCol="0" anchor="ctr"/>
          <a:lstStyle/>
          <a:p>
            <a:pPr algn="ctr">
              <a:defRPr/>
            </a:pPr>
            <a:endParaRPr lang="zh-CN" altLang="en-US" kern="0">
              <a:solidFill>
                <a:srgbClr val="FFFFFF"/>
              </a:solidFill>
              <a:latin typeface="Calibri" panose="020F0502020204030204"/>
              <a:ea typeface="宋体" panose="02010600030101010101" pitchFamily="2" charset="-122"/>
            </a:endParaRPr>
          </a:p>
        </p:txBody>
      </p:sp>
      <p:sp>
        <p:nvSpPr>
          <p:cNvPr id="45" name="矩形 44"/>
          <p:cNvSpPr/>
          <p:nvPr>
            <p:custDataLst>
              <p:tags r:id="rId22"/>
            </p:custDataLst>
          </p:nvPr>
        </p:nvSpPr>
        <p:spPr>
          <a:xfrm rot="900000">
            <a:off x="3967258" y="4184517"/>
            <a:ext cx="91259" cy="99506"/>
          </a:xfrm>
          <a:prstGeom prst="rect">
            <a:avLst/>
          </a:prstGeom>
          <a:solidFill>
            <a:srgbClr val="9CCDC2"/>
          </a:solidFill>
          <a:ln w="12700" cap="flat" cmpd="sng" algn="ctr">
            <a:noFill/>
            <a:prstDash val="solid"/>
            <a:miter lim="800000"/>
          </a:ln>
          <a:effectLst/>
        </p:spPr>
        <p:txBody>
          <a:bodyPr rtlCol="0" anchor="ctr"/>
          <a:lstStyle/>
          <a:p>
            <a:pPr algn="ctr">
              <a:defRPr/>
            </a:pPr>
            <a:endParaRPr lang="zh-CN" altLang="en-US" kern="0">
              <a:solidFill>
                <a:srgbClr val="FFFFFF"/>
              </a:solidFill>
              <a:latin typeface="Calibri" panose="020F0502020204030204"/>
              <a:ea typeface="宋体" panose="02010600030101010101" pitchFamily="2" charset="-122"/>
            </a:endParaRPr>
          </a:p>
        </p:txBody>
      </p:sp>
      <p:sp>
        <p:nvSpPr>
          <p:cNvPr id="46" name="矩形 45"/>
          <p:cNvSpPr/>
          <p:nvPr>
            <p:custDataLst>
              <p:tags r:id="rId23"/>
            </p:custDataLst>
          </p:nvPr>
        </p:nvSpPr>
        <p:spPr>
          <a:xfrm rot="1800000">
            <a:off x="3163844" y="4036802"/>
            <a:ext cx="63752" cy="63752"/>
          </a:xfrm>
          <a:prstGeom prst="rect">
            <a:avLst/>
          </a:prstGeom>
          <a:solidFill>
            <a:srgbClr val="9CCDC2"/>
          </a:solidFill>
          <a:ln w="12700" cap="flat" cmpd="sng" algn="ctr">
            <a:noFill/>
            <a:prstDash val="solid"/>
            <a:miter lim="800000"/>
          </a:ln>
          <a:effectLst/>
        </p:spPr>
        <p:txBody>
          <a:bodyPr rtlCol="0" anchor="ctr"/>
          <a:lstStyle/>
          <a:p>
            <a:pPr algn="ctr">
              <a:defRPr/>
            </a:pPr>
            <a:endParaRPr lang="zh-CN" altLang="en-US" sz="8800" kern="0">
              <a:solidFill>
                <a:srgbClr val="FFFFFF"/>
              </a:solidFill>
              <a:latin typeface="Calibri" panose="020F0502020204030204"/>
              <a:ea typeface="宋体" panose="02010600030101010101" pitchFamily="2" charset="-122"/>
            </a:endParaRPr>
          </a:p>
        </p:txBody>
      </p:sp>
      <p:sp>
        <p:nvSpPr>
          <p:cNvPr id="56" name="矩形 55"/>
          <p:cNvSpPr/>
          <p:nvPr>
            <p:custDataLst>
              <p:tags r:id="rId24"/>
            </p:custDataLst>
          </p:nvPr>
        </p:nvSpPr>
        <p:spPr>
          <a:xfrm rot="20171873">
            <a:off x="2691045" y="2824886"/>
            <a:ext cx="743339" cy="740705"/>
          </a:xfrm>
          <a:prstGeom prst="rect">
            <a:avLst/>
          </a:prstGeom>
          <a:solidFill>
            <a:srgbClr val="1D5055"/>
          </a:solidFill>
          <a:ln w="12700" cap="flat" cmpd="sng" algn="ctr">
            <a:noFill/>
            <a:prstDash val="solid"/>
            <a:miter lim="800000"/>
          </a:ln>
          <a:effectLst/>
        </p:spPr>
        <p:txBody>
          <a:bodyPr rtlCol="0" anchor="ctr"/>
          <a:lstStyle/>
          <a:p>
            <a:pPr algn="ctr">
              <a:defRPr/>
            </a:pPr>
            <a:r>
              <a:rPr lang="en-US" altLang="zh-CN" sz="4400" kern="0" dirty="0">
                <a:solidFill>
                  <a:srgbClr val="FFFFFF"/>
                </a:solidFill>
                <a:latin typeface="Calibri" panose="020F0502020204030204"/>
                <a:ea typeface="宋体" panose="02010600030101010101" pitchFamily="2" charset="-122"/>
              </a:rPr>
              <a:t>2</a:t>
            </a:r>
            <a:endParaRPr lang="zh-CN" altLang="en-US" sz="4400" kern="0" dirty="0">
              <a:solidFill>
                <a:srgbClr val="FFFFFF"/>
              </a:solidFill>
              <a:latin typeface="Calibri" panose="020F0502020204030204"/>
              <a:ea typeface="宋体" panose="02010600030101010101" pitchFamily="2" charset="-122"/>
            </a:endParaRPr>
          </a:p>
        </p:txBody>
      </p:sp>
      <p:sp>
        <p:nvSpPr>
          <p:cNvPr id="57" name="矩形 56"/>
          <p:cNvSpPr/>
          <p:nvPr>
            <p:custDataLst>
              <p:tags r:id="rId25"/>
            </p:custDataLst>
          </p:nvPr>
        </p:nvSpPr>
        <p:spPr>
          <a:xfrm rot="1103009">
            <a:off x="5129506" y="2788506"/>
            <a:ext cx="764536" cy="764536"/>
          </a:xfrm>
          <a:prstGeom prst="rect">
            <a:avLst/>
          </a:prstGeom>
          <a:solidFill>
            <a:srgbClr val="1D5055"/>
          </a:solidFill>
          <a:ln w="12700" cap="flat" cmpd="sng" algn="ctr">
            <a:noFill/>
            <a:prstDash val="solid"/>
            <a:miter lim="800000"/>
          </a:ln>
          <a:effectLst/>
        </p:spPr>
        <p:txBody>
          <a:bodyPr rtlCol="0" anchor="ctr"/>
          <a:lstStyle/>
          <a:p>
            <a:pPr algn="ctr">
              <a:defRPr/>
            </a:pPr>
            <a:r>
              <a:rPr lang="en-US" altLang="zh-CN" sz="4400" kern="0" dirty="0" smtClean="0">
                <a:solidFill>
                  <a:srgbClr val="FFFFFF"/>
                </a:solidFill>
                <a:latin typeface="Calibri" panose="020F0502020204030204"/>
                <a:ea typeface="宋体" panose="02010600030101010101" pitchFamily="2" charset="-122"/>
              </a:rPr>
              <a:t>X</a:t>
            </a:r>
            <a:endParaRPr lang="zh-CN" altLang="en-US" sz="4400" kern="0" dirty="0">
              <a:solidFill>
                <a:srgbClr val="FFFFFF"/>
              </a:solidFill>
              <a:latin typeface="Calibri" panose="020F0502020204030204"/>
              <a:ea typeface="宋体" panose="02010600030101010101" pitchFamily="2" charset="-122"/>
            </a:endParaRPr>
          </a:p>
        </p:txBody>
      </p:sp>
      <p:sp>
        <p:nvSpPr>
          <p:cNvPr id="58" name="矩形 57"/>
          <p:cNvSpPr/>
          <p:nvPr>
            <p:custDataLst>
              <p:tags r:id="rId26"/>
            </p:custDataLst>
          </p:nvPr>
        </p:nvSpPr>
        <p:spPr>
          <a:xfrm rot="815850">
            <a:off x="3531090" y="2733059"/>
            <a:ext cx="751212" cy="751212"/>
          </a:xfrm>
          <a:prstGeom prst="rect">
            <a:avLst/>
          </a:prstGeom>
          <a:solidFill>
            <a:srgbClr val="9CCDC2"/>
          </a:solidFill>
          <a:ln w="12700" cap="flat" cmpd="sng" algn="ctr">
            <a:noFill/>
            <a:prstDash val="solid"/>
            <a:miter lim="800000"/>
          </a:ln>
          <a:effectLst/>
        </p:spPr>
        <p:txBody>
          <a:bodyPr rtlCol="0" anchor="ctr"/>
          <a:lstStyle/>
          <a:p>
            <a:pPr algn="ctr">
              <a:defRPr/>
            </a:pPr>
            <a:r>
              <a:rPr lang="en-US" altLang="zh-CN" sz="4400" kern="0" dirty="0">
                <a:solidFill>
                  <a:srgbClr val="FFFFFF"/>
                </a:solidFill>
                <a:latin typeface="Calibri" panose="020F0502020204030204"/>
                <a:ea typeface="宋体" panose="02010600030101010101" pitchFamily="2" charset="-122"/>
              </a:rPr>
              <a:t>0</a:t>
            </a:r>
            <a:endParaRPr lang="zh-CN" altLang="en-US" sz="4400" kern="0" dirty="0">
              <a:solidFill>
                <a:srgbClr val="FFFFFF"/>
              </a:solidFill>
              <a:latin typeface="Calibri" panose="020F0502020204030204"/>
              <a:ea typeface="宋体" panose="02010600030101010101" pitchFamily="2" charset="-122"/>
            </a:endParaRPr>
          </a:p>
        </p:txBody>
      </p:sp>
      <p:sp>
        <p:nvSpPr>
          <p:cNvPr id="59" name="矩形 58"/>
          <p:cNvSpPr/>
          <p:nvPr>
            <p:custDataLst>
              <p:tags r:id="rId27"/>
            </p:custDataLst>
          </p:nvPr>
        </p:nvSpPr>
        <p:spPr>
          <a:xfrm rot="20015560">
            <a:off x="4403634" y="2817524"/>
            <a:ext cx="714893" cy="714893"/>
          </a:xfrm>
          <a:prstGeom prst="rect">
            <a:avLst/>
          </a:prstGeom>
          <a:solidFill>
            <a:srgbClr val="9CCDC2"/>
          </a:solidFill>
          <a:ln w="12700" cap="flat" cmpd="sng" algn="ctr">
            <a:noFill/>
            <a:prstDash val="solid"/>
            <a:miter lim="800000"/>
          </a:ln>
          <a:effectLst/>
        </p:spPr>
        <p:txBody>
          <a:bodyPr rtlCol="0" anchor="ctr"/>
          <a:lstStyle/>
          <a:p>
            <a:pPr algn="ctr">
              <a:defRPr/>
            </a:pPr>
            <a:r>
              <a:rPr lang="en-US" altLang="zh-CN" sz="4400" kern="0" dirty="0">
                <a:solidFill>
                  <a:srgbClr val="FFFFFF"/>
                </a:solidFill>
                <a:latin typeface="Calibri" panose="020F0502020204030204"/>
                <a:ea typeface="宋体" panose="02010600030101010101" pitchFamily="2" charset="-122"/>
              </a:rPr>
              <a:t>1</a:t>
            </a:r>
            <a:endParaRPr lang="zh-CN" altLang="en-US" sz="4400" kern="0" dirty="0">
              <a:solidFill>
                <a:srgbClr val="FFFFFF"/>
              </a:solidFill>
              <a:latin typeface="Calibri" panose="020F0502020204030204"/>
              <a:ea typeface="宋体" panose="02010600030101010101" pitchFamily="2" charset="-122"/>
            </a:endParaRPr>
          </a:p>
        </p:txBody>
      </p:sp>
      <p:sp>
        <p:nvSpPr>
          <p:cNvPr id="60" name="椭圆 59"/>
          <p:cNvSpPr/>
          <p:nvPr>
            <p:custDataLst>
              <p:tags r:id="rId28"/>
            </p:custDataLst>
          </p:nvPr>
        </p:nvSpPr>
        <p:spPr>
          <a:xfrm>
            <a:off x="2898541" y="4184233"/>
            <a:ext cx="224479" cy="249513"/>
          </a:xfrm>
          <a:prstGeom prst="ellipse">
            <a:avLst/>
          </a:prstGeom>
          <a:gradFill>
            <a:gsLst>
              <a:gs pos="0">
                <a:srgbClr val="1D5055"/>
              </a:gs>
              <a:gs pos="100000">
                <a:srgbClr val="FFFFFF">
                  <a:alpha val="0"/>
                </a:srgbClr>
              </a:gs>
            </a:gsLst>
            <a:path path="circle">
              <a:fillToRect l="50000" t="50000" r="50000" b="50000"/>
            </a:path>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61" name="椭圆 60"/>
          <p:cNvSpPr/>
          <p:nvPr>
            <p:custDataLst>
              <p:tags r:id="rId29"/>
            </p:custDataLst>
          </p:nvPr>
        </p:nvSpPr>
        <p:spPr>
          <a:xfrm>
            <a:off x="3405850" y="4044343"/>
            <a:ext cx="224479" cy="249513"/>
          </a:xfrm>
          <a:prstGeom prst="ellipse">
            <a:avLst/>
          </a:prstGeom>
          <a:solidFill>
            <a:srgbClr val="519C8F"/>
          </a:soli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63" name="椭圆 62"/>
          <p:cNvSpPr/>
          <p:nvPr>
            <p:custDataLst>
              <p:tags r:id="rId30"/>
            </p:custDataLst>
          </p:nvPr>
        </p:nvSpPr>
        <p:spPr>
          <a:xfrm>
            <a:off x="4269541" y="3873446"/>
            <a:ext cx="267250" cy="313295"/>
          </a:xfrm>
          <a:prstGeom prst="ellipse">
            <a:avLst/>
          </a:prstGeom>
          <a:gradFill>
            <a:gsLst>
              <a:gs pos="0">
                <a:srgbClr val="1D5055"/>
              </a:gs>
              <a:gs pos="100000">
                <a:srgbClr val="FFFFFF">
                  <a:alpha val="0"/>
                </a:srgbClr>
              </a:gs>
            </a:gsLst>
            <a:path path="circle">
              <a:fillToRect l="50000" t="50000" r="50000" b="50000"/>
            </a:path>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64" name="椭圆 63"/>
          <p:cNvSpPr/>
          <p:nvPr>
            <p:custDataLst>
              <p:tags r:id="rId31"/>
            </p:custDataLst>
          </p:nvPr>
        </p:nvSpPr>
        <p:spPr>
          <a:xfrm>
            <a:off x="5138055" y="4318090"/>
            <a:ext cx="224479" cy="249513"/>
          </a:xfrm>
          <a:prstGeom prst="ellipse">
            <a:avLst/>
          </a:prstGeom>
          <a:gradFill>
            <a:gsLst>
              <a:gs pos="0">
                <a:srgbClr val="1D5055"/>
              </a:gs>
              <a:gs pos="100000">
                <a:srgbClr val="FFFFFF">
                  <a:alpha val="0"/>
                </a:srgbClr>
              </a:gs>
            </a:gsLst>
            <a:path path="circle">
              <a:fillToRect l="50000" t="50000" r="50000" b="50000"/>
            </a:path>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Tree>
    <p:custDataLst>
      <p:tags r:id="rId1"/>
    </p:custDataLst>
    <p:extLst>
      <p:ext uri="{BB962C8B-B14F-4D97-AF65-F5344CB8AC3E}">
        <p14:creationId xmlns:p14="http://schemas.microsoft.com/office/powerpoint/2010/main" val="2898690356"/>
      </p:ext>
    </p:extLst>
  </p:cSld>
  <p:clrMapOvr>
    <a:masterClrMapping/>
  </p:clrMapOvr>
  <p:transition spd="slow" advClick="0" advTm="0">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 name="组合 1"/>
          <p:cNvGrpSpPr/>
          <p:nvPr/>
        </p:nvGrpSpPr>
        <p:grpSpPr>
          <a:xfrm>
            <a:off x="3405058" y="1851195"/>
            <a:ext cx="1803876" cy="1760159"/>
            <a:chOff x="3405058" y="1851195"/>
            <a:chExt cx="1803876" cy="1760159"/>
          </a:xfrm>
        </p:grpSpPr>
        <p:sp>
          <p:nvSpPr>
            <p:cNvPr id="22" name="MH_Other_1"/>
            <p:cNvSpPr>
              <a:spLocks noEditPoints="1"/>
            </p:cNvSpPr>
            <p:nvPr>
              <p:custDataLst>
                <p:tags r:id="rId13"/>
              </p:custDataLst>
            </p:nvPr>
          </p:nvSpPr>
          <p:spPr bwMode="auto">
            <a:xfrm>
              <a:off x="3405058" y="1851195"/>
              <a:ext cx="1803876" cy="1760159"/>
            </a:xfrm>
            <a:custGeom>
              <a:avLst/>
              <a:gdLst/>
              <a:ahLst/>
              <a:cxnLst>
                <a:cxn ang="0">
                  <a:pos x="1613" y="210"/>
                </a:cxn>
                <a:cxn ang="0">
                  <a:pos x="1360" y="674"/>
                </a:cxn>
                <a:cxn ang="0">
                  <a:pos x="732" y="749"/>
                </a:cxn>
                <a:cxn ang="0">
                  <a:pos x="468" y="1245"/>
                </a:cxn>
                <a:cxn ang="0">
                  <a:pos x="543" y="1681"/>
                </a:cxn>
                <a:cxn ang="0">
                  <a:pos x="50" y="2188"/>
                </a:cxn>
                <a:cxn ang="0">
                  <a:pos x="228" y="2752"/>
                </a:cxn>
                <a:cxn ang="0">
                  <a:pos x="343" y="3352"/>
                </a:cxn>
                <a:cxn ang="0">
                  <a:pos x="478" y="3841"/>
                </a:cxn>
                <a:cxn ang="0">
                  <a:pos x="1117" y="4048"/>
                </a:cxn>
                <a:cxn ang="0">
                  <a:pos x="1356" y="4540"/>
                </a:cxn>
                <a:cxn ang="0">
                  <a:pos x="1892" y="4755"/>
                </a:cxn>
                <a:cxn ang="0">
                  <a:pos x="2384" y="4530"/>
                </a:cxn>
                <a:cxn ang="0">
                  <a:pos x="2994" y="4837"/>
                </a:cxn>
                <a:cxn ang="0">
                  <a:pos x="3448" y="4573"/>
                </a:cxn>
                <a:cxn ang="0">
                  <a:pos x="3748" y="4208"/>
                </a:cxn>
                <a:cxn ang="0">
                  <a:pos x="4340" y="4066"/>
                </a:cxn>
                <a:cxn ang="0">
                  <a:pos x="4515" y="3494"/>
                </a:cxn>
                <a:cxn ang="0">
                  <a:pos x="4686" y="3041"/>
                </a:cxn>
                <a:cxn ang="0">
                  <a:pos x="4961" y="2570"/>
                </a:cxn>
                <a:cxn ang="0">
                  <a:pos x="4658" y="2013"/>
                </a:cxn>
                <a:cxn ang="0">
                  <a:pos x="4647" y="1517"/>
                </a:cxn>
                <a:cxn ang="0">
                  <a:pos x="4515" y="1031"/>
                </a:cxn>
                <a:cxn ang="0">
                  <a:pos x="3876" y="821"/>
                </a:cxn>
                <a:cxn ang="0">
                  <a:pos x="3637" y="328"/>
                </a:cxn>
                <a:cxn ang="0">
                  <a:pos x="3102" y="114"/>
                </a:cxn>
                <a:cxn ang="0">
                  <a:pos x="2609" y="342"/>
                </a:cxn>
                <a:cxn ang="0">
                  <a:pos x="1999" y="32"/>
                </a:cxn>
                <a:cxn ang="0">
                  <a:pos x="2520" y="217"/>
                </a:cxn>
                <a:cxn ang="0">
                  <a:pos x="3212" y="71"/>
                </a:cxn>
                <a:cxn ang="0">
                  <a:pos x="3633" y="274"/>
                </a:cxn>
                <a:cxn ang="0">
                  <a:pos x="3876" y="788"/>
                </a:cxn>
                <a:cxn ang="0">
                  <a:pos x="4483" y="956"/>
                </a:cxn>
                <a:cxn ang="0">
                  <a:pos x="4690" y="1403"/>
                </a:cxn>
                <a:cxn ang="0">
                  <a:pos x="4761" y="2070"/>
                </a:cxn>
                <a:cxn ang="0">
                  <a:pos x="4993" y="2584"/>
                </a:cxn>
                <a:cxn ang="0">
                  <a:pos x="4604" y="3137"/>
                </a:cxn>
                <a:cxn ang="0">
                  <a:pos x="4551" y="3737"/>
                </a:cxn>
                <a:cxn ang="0">
                  <a:pos x="4187" y="4191"/>
                </a:cxn>
                <a:cxn ang="0">
                  <a:pos x="3594" y="4365"/>
                </a:cxn>
                <a:cxn ang="0">
                  <a:pos x="3127" y="4855"/>
                </a:cxn>
                <a:cxn ang="0">
                  <a:pos x="2577" y="4730"/>
                </a:cxn>
                <a:cxn ang="0">
                  <a:pos x="1895" y="4787"/>
                </a:cxn>
                <a:cxn ang="0">
                  <a:pos x="1428" y="4665"/>
                </a:cxn>
                <a:cxn ang="0">
                  <a:pos x="1146" y="4080"/>
                </a:cxn>
                <a:cxn ang="0">
                  <a:pos x="589" y="3966"/>
                </a:cxn>
                <a:cxn ang="0">
                  <a:pos x="307" y="3552"/>
                </a:cxn>
                <a:cxn ang="0">
                  <a:pos x="325" y="2888"/>
                </a:cxn>
                <a:cxn ang="0">
                  <a:pos x="0" y="2316"/>
                </a:cxn>
                <a:cxn ang="0">
                  <a:pos x="282" y="1809"/>
                </a:cxn>
                <a:cxn ang="0">
                  <a:pos x="435" y="1245"/>
                </a:cxn>
                <a:cxn ang="0">
                  <a:pos x="632" y="778"/>
                </a:cxn>
                <a:cxn ang="0">
                  <a:pos x="1242" y="628"/>
                </a:cxn>
                <a:cxn ang="0">
                  <a:pos x="1624" y="153"/>
                </a:cxn>
              </a:cxnLst>
              <a:rect l="0" t="0" r="r" b="b"/>
              <a:pathLst>
                <a:path w="4993" h="4872">
                  <a:moveTo>
                    <a:pt x="1999" y="32"/>
                  </a:moveTo>
                  <a:lnTo>
                    <a:pt x="1934" y="35"/>
                  </a:lnTo>
                  <a:lnTo>
                    <a:pt x="1874" y="46"/>
                  </a:lnTo>
                  <a:lnTo>
                    <a:pt x="1781" y="82"/>
                  </a:lnTo>
                  <a:lnTo>
                    <a:pt x="1692" y="135"/>
                  </a:lnTo>
                  <a:lnTo>
                    <a:pt x="1613" y="210"/>
                  </a:lnTo>
                  <a:lnTo>
                    <a:pt x="1542" y="299"/>
                  </a:lnTo>
                  <a:lnTo>
                    <a:pt x="1481" y="407"/>
                  </a:lnTo>
                  <a:lnTo>
                    <a:pt x="1424" y="528"/>
                  </a:lnTo>
                  <a:lnTo>
                    <a:pt x="1378" y="664"/>
                  </a:lnTo>
                  <a:lnTo>
                    <a:pt x="1371" y="678"/>
                  </a:lnTo>
                  <a:lnTo>
                    <a:pt x="1360" y="674"/>
                  </a:lnTo>
                  <a:lnTo>
                    <a:pt x="1246" y="660"/>
                  </a:lnTo>
                  <a:lnTo>
                    <a:pt x="1142" y="656"/>
                  </a:lnTo>
                  <a:lnTo>
                    <a:pt x="1024" y="664"/>
                  </a:lnTo>
                  <a:lnTo>
                    <a:pt x="917" y="681"/>
                  </a:lnTo>
                  <a:lnTo>
                    <a:pt x="817" y="710"/>
                  </a:lnTo>
                  <a:lnTo>
                    <a:pt x="732" y="749"/>
                  </a:lnTo>
                  <a:lnTo>
                    <a:pt x="653" y="803"/>
                  </a:lnTo>
                  <a:lnTo>
                    <a:pt x="589" y="867"/>
                  </a:lnTo>
                  <a:lnTo>
                    <a:pt x="535" y="946"/>
                  </a:lnTo>
                  <a:lnTo>
                    <a:pt x="500" y="1038"/>
                  </a:lnTo>
                  <a:lnTo>
                    <a:pt x="475" y="1138"/>
                  </a:lnTo>
                  <a:lnTo>
                    <a:pt x="468" y="1245"/>
                  </a:lnTo>
                  <a:lnTo>
                    <a:pt x="471" y="1342"/>
                  </a:lnTo>
                  <a:lnTo>
                    <a:pt x="489" y="1442"/>
                  </a:lnTo>
                  <a:lnTo>
                    <a:pt x="514" y="1549"/>
                  </a:lnTo>
                  <a:lnTo>
                    <a:pt x="550" y="1660"/>
                  </a:lnTo>
                  <a:lnTo>
                    <a:pt x="553" y="1674"/>
                  </a:lnTo>
                  <a:lnTo>
                    <a:pt x="543" y="1681"/>
                  </a:lnTo>
                  <a:lnTo>
                    <a:pt x="418" y="1752"/>
                  </a:lnTo>
                  <a:lnTo>
                    <a:pt x="307" y="1831"/>
                  </a:lnTo>
                  <a:lnTo>
                    <a:pt x="214" y="1913"/>
                  </a:lnTo>
                  <a:lnTo>
                    <a:pt x="143" y="2002"/>
                  </a:lnTo>
                  <a:lnTo>
                    <a:pt x="86" y="2091"/>
                  </a:lnTo>
                  <a:lnTo>
                    <a:pt x="50" y="2188"/>
                  </a:lnTo>
                  <a:lnTo>
                    <a:pt x="32" y="2288"/>
                  </a:lnTo>
                  <a:lnTo>
                    <a:pt x="32" y="2316"/>
                  </a:lnTo>
                  <a:lnTo>
                    <a:pt x="46" y="2427"/>
                  </a:lnTo>
                  <a:lnTo>
                    <a:pt x="82" y="2538"/>
                  </a:lnTo>
                  <a:lnTo>
                    <a:pt x="146" y="2648"/>
                  </a:lnTo>
                  <a:lnTo>
                    <a:pt x="228" y="2752"/>
                  </a:lnTo>
                  <a:lnTo>
                    <a:pt x="335" y="2855"/>
                  </a:lnTo>
                  <a:lnTo>
                    <a:pt x="478" y="2963"/>
                  </a:lnTo>
                  <a:lnTo>
                    <a:pt x="471" y="2973"/>
                  </a:lnTo>
                  <a:lnTo>
                    <a:pt x="414" y="3105"/>
                  </a:lnTo>
                  <a:lnTo>
                    <a:pt x="371" y="3230"/>
                  </a:lnTo>
                  <a:lnTo>
                    <a:pt x="343" y="3352"/>
                  </a:lnTo>
                  <a:lnTo>
                    <a:pt x="335" y="3466"/>
                  </a:lnTo>
                  <a:lnTo>
                    <a:pt x="339" y="3548"/>
                  </a:lnTo>
                  <a:lnTo>
                    <a:pt x="357" y="3627"/>
                  </a:lnTo>
                  <a:lnTo>
                    <a:pt x="382" y="3698"/>
                  </a:lnTo>
                  <a:lnTo>
                    <a:pt x="418" y="3766"/>
                  </a:lnTo>
                  <a:lnTo>
                    <a:pt x="478" y="3841"/>
                  </a:lnTo>
                  <a:lnTo>
                    <a:pt x="553" y="3905"/>
                  </a:lnTo>
                  <a:lnTo>
                    <a:pt x="639" y="3955"/>
                  </a:lnTo>
                  <a:lnTo>
                    <a:pt x="742" y="3998"/>
                  </a:lnTo>
                  <a:lnTo>
                    <a:pt x="857" y="4026"/>
                  </a:lnTo>
                  <a:lnTo>
                    <a:pt x="982" y="4041"/>
                  </a:lnTo>
                  <a:lnTo>
                    <a:pt x="1117" y="4048"/>
                  </a:lnTo>
                  <a:lnTo>
                    <a:pt x="1171" y="4048"/>
                  </a:lnTo>
                  <a:lnTo>
                    <a:pt x="1174" y="4062"/>
                  </a:lnTo>
                  <a:lnTo>
                    <a:pt x="1206" y="4201"/>
                  </a:lnTo>
                  <a:lnTo>
                    <a:pt x="1246" y="4330"/>
                  </a:lnTo>
                  <a:lnTo>
                    <a:pt x="1296" y="4444"/>
                  </a:lnTo>
                  <a:lnTo>
                    <a:pt x="1356" y="4540"/>
                  </a:lnTo>
                  <a:lnTo>
                    <a:pt x="1428" y="4622"/>
                  </a:lnTo>
                  <a:lnTo>
                    <a:pt x="1506" y="4687"/>
                  </a:lnTo>
                  <a:lnTo>
                    <a:pt x="1595" y="4733"/>
                  </a:lnTo>
                  <a:lnTo>
                    <a:pt x="1688" y="4758"/>
                  </a:lnTo>
                  <a:lnTo>
                    <a:pt x="1781" y="4765"/>
                  </a:lnTo>
                  <a:lnTo>
                    <a:pt x="1892" y="4755"/>
                  </a:lnTo>
                  <a:lnTo>
                    <a:pt x="2006" y="4726"/>
                  </a:lnTo>
                  <a:lnTo>
                    <a:pt x="2120" y="4680"/>
                  </a:lnTo>
                  <a:lnTo>
                    <a:pt x="2241" y="4612"/>
                  </a:lnTo>
                  <a:lnTo>
                    <a:pt x="2363" y="4526"/>
                  </a:lnTo>
                  <a:lnTo>
                    <a:pt x="2373" y="4519"/>
                  </a:lnTo>
                  <a:lnTo>
                    <a:pt x="2384" y="4530"/>
                  </a:lnTo>
                  <a:lnTo>
                    <a:pt x="2488" y="4622"/>
                  </a:lnTo>
                  <a:lnTo>
                    <a:pt x="2588" y="4697"/>
                  </a:lnTo>
                  <a:lnTo>
                    <a:pt x="2691" y="4758"/>
                  </a:lnTo>
                  <a:lnTo>
                    <a:pt x="2795" y="4801"/>
                  </a:lnTo>
                  <a:lnTo>
                    <a:pt x="2895" y="4830"/>
                  </a:lnTo>
                  <a:lnTo>
                    <a:pt x="2994" y="4837"/>
                  </a:lnTo>
                  <a:lnTo>
                    <a:pt x="3055" y="4833"/>
                  </a:lnTo>
                  <a:lnTo>
                    <a:pt x="3119" y="4822"/>
                  </a:lnTo>
                  <a:lnTo>
                    <a:pt x="3212" y="4787"/>
                  </a:lnTo>
                  <a:lnTo>
                    <a:pt x="3298" y="4733"/>
                  </a:lnTo>
                  <a:lnTo>
                    <a:pt x="3376" y="4662"/>
                  </a:lnTo>
                  <a:lnTo>
                    <a:pt x="3448" y="4573"/>
                  </a:lnTo>
                  <a:lnTo>
                    <a:pt x="3512" y="4465"/>
                  </a:lnTo>
                  <a:lnTo>
                    <a:pt x="3569" y="4344"/>
                  </a:lnTo>
                  <a:lnTo>
                    <a:pt x="3615" y="4208"/>
                  </a:lnTo>
                  <a:lnTo>
                    <a:pt x="3619" y="4194"/>
                  </a:lnTo>
                  <a:lnTo>
                    <a:pt x="3633" y="4194"/>
                  </a:lnTo>
                  <a:lnTo>
                    <a:pt x="3748" y="4208"/>
                  </a:lnTo>
                  <a:lnTo>
                    <a:pt x="3851" y="4212"/>
                  </a:lnTo>
                  <a:lnTo>
                    <a:pt x="3969" y="4205"/>
                  </a:lnTo>
                  <a:lnTo>
                    <a:pt x="4076" y="4191"/>
                  </a:lnTo>
                  <a:lnTo>
                    <a:pt x="4176" y="4162"/>
                  </a:lnTo>
                  <a:lnTo>
                    <a:pt x="4261" y="4119"/>
                  </a:lnTo>
                  <a:lnTo>
                    <a:pt x="4340" y="4066"/>
                  </a:lnTo>
                  <a:lnTo>
                    <a:pt x="4404" y="4001"/>
                  </a:lnTo>
                  <a:lnTo>
                    <a:pt x="4454" y="3923"/>
                  </a:lnTo>
                  <a:lnTo>
                    <a:pt x="4493" y="3830"/>
                  </a:lnTo>
                  <a:lnTo>
                    <a:pt x="4515" y="3730"/>
                  </a:lnTo>
                  <a:lnTo>
                    <a:pt x="4522" y="3623"/>
                  </a:lnTo>
                  <a:lnTo>
                    <a:pt x="4515" y="3494"/>
                  </a:lnTo>
                  <a:lnTo>
                    <a:pt x="4486" y="3355"/>
                  </a:lnTo>
                  <a:lnTo>
                    <a:pt x="4444" y="3209"/>
                  </a:lnTo>
                  <a:lnTo>
                    <a:pt x="4440" y="3195"/>
                  </a:lnTo>
                  <a:lnTo>
                    <a:pt x="4451" y="3191"/>
                  </a:lnTo>
                  <a:lnTo>
                    <a:pt x="4576" y="3120"/>
                  </a:lnTo>
                  <a:lnTo>
                    <a:pt x="4686" y="3041"/>
                  </a:lnTo>
                  <a:lnTo>
                    <a:pt x="4775" y="2955"/>
                  </a:lnTo>
                  <a:lnTo>
                    <a:pt x="4850" y="2870"/>
                  </a:lnTo>
                  <a:lnTo>
                    <a:pt x="4908" y="2777"/>
                  </a:lnTo>
                  <a:lnTo>
                    <a:pt x="4943" y="2681"/>
                  </a:lnTo>
                  <a:lnTo>
                    <a:pt x="4957" y="2581"/>
                  </a:lnTo>
                  <a:lnTo>
                    <a:pt x="4961" y="2570"/>
                  </a:lnTo>
                  <a:lnTo>
                    <a:pt x="4961" y="2552"/>
                  </a:lnTo>
                  <a:lnTo>
                    <a:pt x="4947" y="2441"/>
                  </a:lnTo>
                  <a:lnTo>
                    <a:pt x="4911" y="2331"/>
                  </a:lnTo>
                  <a:lnTo>
                    <a:pt x="4847" y="2220"/>
                  </a:lnTo>
                  <a:lnTo>
                    <a:pt x="4765" y="2116"/>
                  </a:lnTo>
                  <a:lnTo>
                    <a:pt x="4658" y="2013"/>
                  </a:lnTo>
                  <a:lnTo>
                    <a:pt x="4529" y="1917"/>
                  </a:lnTo>
                  <a:lnTo>
                    <a:pt x="4515" y="1909"/>
                  </a:lnTo>
                  <a:lnTo>
                    <a:pt x="4522" y="1895"/>
                  </a:lnTo>
                  <a:lnTo>
                    <a:pt x="4579" y="1763"/>
                  </a:lnTo>
                  <a:lnTo>
                    <a:pt x="4622" y="1638"/>
                  </a:lnTo>
                  <a:lnTo>
                    <a:pt x="4647" y="1517"/>
                  </a:lnTo>
                  <a:lnTo>
                    <a:pt x="4654" y="1403"/>
                  </a:lnTo>
                  <a:lnTo>
                    <a:pt x="4651" y="1320"/>
                  </a:lnTo>
                  <a:lnTo>
                    <a:pt x="4636" y="1245"/>
                  </a:lnTo>
                  <a:lnTo>
                    <a:pt x="4611" y="1174"/>
                  </a:lnTo>
                  <a:lnTo>
                    <a:pt x="4576" y="1106"/>
                  </a:lnTo>
                  <a:lnTo>
                    <a:pt x="4515" y="1031"/>
                  </a:lnTo>
                  <a:lnTo>
                    <a:pt x="4440" y="967"/>
                  </a:lnTo>
                  <a:lnTo>
                    <a:pt x="4354" y="913"/>
                  </a:lnTo>
                  <a:lnTo>
                    <a:pt x="4251" y="871"/>
                  </a:lnTo>
                  <a:lnTo>
                    <a:pt x="4137" y="842"/>
                  </a:lnTo>
                  <a:lnTo>
                    <a:pt x="4012" y="828"/>
                  </a:lnTo>
                  <a:lnTo>
                    <a:pt x="3876" y="821"/>
                  </a:lnTo>
                  <a:lnTo>
                    <a:pt x="3822" y="821"/>
                  </a:lnTo>
                  <a:lnTo>
                    <a:pt x="3819" y="806"/>
                  </a:lnTo>
                  <a:lnTo>
                    <a:pt x="3787" y="667"/>
                  </a:lnTo>
                  <a:lnTo>
                    <a:pt x="3748" y="539"/>
                  </a:lnTo>
                  <a:lnTo>
                    <a:pt x="3698" y="428"/>
                  </a:lnTo>
                  <a:lnTo>
                    <a:pt x="3637" y="328"/>
                  </a:lnTo>
                  <a:lnTo>
                    <a:pt x="3566" y="249"/>
                  </a:lnTo>
                  <a:lnTo>
                    <a:pt x="3487" y="185"/>
                  </a:lnTo>
                  <a:lnTo>
                    <a:pt x="3398" y="139"/>
                  </a:lnTo>
                  <a:lnTo>
                    <a:pt x="3305" y="110"/>
                  </a:lnTo>
                  <a:lnTo>
                    <a:pt x="3212" y="103"/>
                  </a:lnTo>
                  <a:lnTo>
                    <a:pt x="3102" y="114"/>
                  </a:lnTo>
                  <a:lnTo>
                    <a:pt x="2987" y="142"/>
                  </a:lnTo>
                  <a:lnTo>
                    <a:pt x="2873" y="192"/>
                  </a:lnTo>
                  <a:lnTo>
                    <a:pt x="2752" y="260"/>
                  </a:lnTo>
                  <a:lnTo>
                    <a:pt x="2630" y="342"/>
                  </a:lnTo>
                  <a:lnTo>
                    <a:pt x="2620" y="349"/>
                  </a:lnTo>
                  <a:lnTo>
                    <a:pt x="2609" y="342"/>
                  </a:lnTo>
                  <a:lnTo>
                    <a:pt x="2506" y="249"/>
                  </a:lnTo>
                  <a:lnTo>
                    <a:pt x="2402" y="174"/>
                  </a:lnTo>
                  <a:lnTo>
                    <a:pt x="2298" y="110"/>
                  </a:lnTo>
                  <a:lnTo>
                    <a:pt x="2199" y="67"/>
                  </a:lnTo>
                  <a:lnTo>
                    <a:pt x="2095" y="42"/>
                  </a:lnTo>
                  <a:lnTo>
                    <a:pt x="1999" y="32"/>
                  </a:lnTo>
                  <a:close/>
                  <a:moveTo>
                    <a:pt x="1999" y="0"/>
                  </a:moveTo>
                  <a:lnTo>
                    <a:pt x="2102" y="10"/>
                  </a:lnTo>
                  <a:lnTo>
                    <a:pt x="2206" y="35"/>
                  </a:lnTo>
                  <a:lnTo>
                    <a:pt x="2309" y="78"/>
                  </a:lnTo>
                  <a:lnTo>
                    <a:pt x="2416" y="139"/>
                  </a:lnTo>
                  <a:lnTo>
                    <a:pt x="2520" y="217"/>
                  </a:lnTo>
                  <a:lnTo>
                    <a:pt x="2623" y="307"/>
                  </a:lnTo>
                  <a:lnTo>
                    <a:pt x="2745" y="224"/>
                  </a:lnTo>
                  <a:lnTo>
                    <a:pt x="2866" y="160"/>
                  </a:lnTo>
                  <a:lnTo>
                    <a:pt x="2984" y="110"/>
                  </a:lnTo>
                  <a:lnTo>
                    <a:pt x="3098" y="82"/>
                  </a:lnTo>
                  <a:lnTo>
                    <a:pt x="3212" y="71"/>
                  </a:lnTo>
                  <a:lnTo>
                    <a:pt x="3280" y="75"/>
                  </a:lnTo>
                  <a:lnTo>
                    <a:pt x="3344" y="85"/>
                  </a:lnTo>
                  <a:lnTo>
                    <a:pt x="3408" y="107"/>
                  </a:lnTo>
                  <a:lnTo>
                    <a:pt x="3491" y="150"/>
                  </a:lnTo>
                  <a:lnTo>
                    <a:pt x="3566" y="203"/>
                  </a:lnTo>
                  <a:lnTo>
                    <a:pt x="3633" y="274"/>
                  </a:lnTo>
                  <a:lnTo>
                    <a:pt x="3690" y="353"/>
                  </a:lnTo>
                  <a:lnTo>
                    <a:pt x="3744" y="446"/>
                  </a:lnTo>
                  <a:lnTo>
                    <a:pt x="3787" y="549"/>
                  </a:lnTo>
                  <a:lnTo>
                    <a:pt x="3819" y="664"/>
                  </a:lnTo>
                  <a:lnTo>
                    <a:pt x="3847" y="788"/>
                  </a:lnTo>
                  <a:lnTo>
                    <a:pt x="3876" y="788"/>
                  </a:lnTo>
                  <a:lnTo>
                    <a:pt x="3997" y="792"/>
                  </a:lnTo>
                  <a:lnTo>
                    <a:pt x="4112" y="806"/>
                  </a:lnTo>
                  <a:lnTo>
                    <a:pt x="4219" y="831"/>
                  </a:lnTo>
                  <a:lnTo>
                    <a:pt x="4315" y="863"/>
                  </a:lnTo>
                  <a:lnTo>
                    <a:pt x="4404" y="903"/>
                  </a:lnTo>
                  <a:lnTo>
                    <a:pt x="4483" y="956"/>
                  </a:lnTo>
                  <a:lnTo>
                    <a:pt x="4547" y="1017"/>
                  </a:lnTo>
                  <a:lnTo>
                    <a:pt x="4604" y="1088"/>
                  </a:lnTo>
                  <a:lnTo>
                    <a:pt x="4640" y="1160"/>
                  </a:lnTo>
                  <a:lnTo>
                    <a:pt x="4668" y="1235"/>
                  </a:lnTo>
                  <a:lnTo>
                    <a:pt x="4683" y="1317"/>
                  </a:lnTo>
                  <a:lnTo>
                    <a:pt x="4690" y="1403"/>
                  </a:lnTo>
                  <a:lnTo>
                    <a:pt x="4683" y="1517"/>
                  </a:lnTo>
                  <a:lnTo>
                    <a:pt x="4654" y="1638"/>
                  </a:lnTo>
                  <a:lnTo>
                    <a:pt x="4615" y="1767"/>
                  </a:lnTo>
                  <a:lnTo>
                    <a:pt x="4558" y="1899"/>
                  </a:lnTo>
                  <a:lnTo>
                    <a:pt x="4668" y="1981"/>
                  </a:lnTo>
                  <a:lnTo>
                    <a:pt x="4761" y="2070"/>
                  </a:lnTo>
                  <a:lnTo>
                    <a:pt x="4843" y="2159"/>
                  </a:lnTo>
                  <a:lnTo>
                    <a:pt x="4908" y="2256"/>
                  </a:lnTo>
                  <a:lnTo>
                    <a:pt x="4954" y="2352"/>
                  </a:lnTo>
                  <a:lnTo>
                    <a:pt x="4982" y="2452"/>
                  </a:lnTo>
                  <a:lnTo>
                    <a:pt x="4993" y="2552"/>
                  </a:lnTo>
                  <a:lnTo>
                    <a:pt x="4993" y="2584"/>
                  </a:lnTo>
                  <a:lnTo>
                    <a:pt x="4975" y="2688"/>
                  </a:lnTo>
                  <a:lnTo>
                    <a:pt x="4936" y="2788"/>
                  </a:lnTo>
                  <a:lnTo>
                    <a:pt x="4879" y="2884"/>
                  </a:lnTo>
                  <a:lnTo>
                    <a:pt x="4804" y="2973"/>
                  </a:lnTo>
                  <a:lnTo>
                    <a:pt x="4711" y="3059"/>
                  </a:lnTo>
                  <a:lnTo>
                    <a:pt x="4604" y="3137"/>
                  </a:lnTo>
                  <a:lnTo>
                    <a:pt x="4479" y="3212"/>
                  </a:lnTo>
                  <a:lnTo>
                    <a:pt x="4511" y="3319"/>
                  </a:lnTo>
                  <a:lnTo>
                    <a:pt x="4536" y="3427"/>
                  </a:lnTo>
                  <a:lnTo>
                    <a:pt x="4554" y="3527"/>
                  </a:lnTo>
                  <a:lnTo>
                    <a:pt x="4558" y="3623"/>
                  </a:lnTo>
                  <a:lnTo>
                    <a:pt x="4551" y="3737"/>
                  </a:lnTo>
                  <a:lnTo>
                    <a:pt x="4526" y="3841"/>
                  </a:lnTo>
                  <a:lnTo>
                    <a:pt x="4486" y="3937"/>
                  </a:lnTo>
                  <a:lnTo>
                    <a:pt x="4429" y="4023"/>
                  </a:lnTo>
                  <a:lnTo>
                    <a:pt x="4361" y="4091"/>
                  </a:lnTo>
                  <a:lnTo>
                    <a:pt x="4279" y="4148"/>
                  </a:lnTo>
                  <a:lnTo>
                    <a:pt x="4187" y="4191"/>
                  </a:lnTo>
                  <a:lnTo>
                    <a:pt x="4083" y="4219"/>
                  </a:lnTo>
                  <a:lnTo>
                    <a:pt x="3972" y="4237"/>
                  </a:lnTo>
                  <a:lnTo>
                    <a:pt x="3851" y="4244"/>
                  </a:lnTo>
                  <a:lnTo>
                    <a:pt x="3751" y="4241"/>
                  </a:lnTo>
                  <a:lnTo>
                    <a:pt x="3644" y="4230"/>
                  </a:lnTo>
                  <a:lnTo>
                    <a:pt x="3594" y="4365"/>
                  </a:lnTo>
                  <a:lnTo>
                    <a:pt x="3537" y="4487"/>
                  </a:lnTo>
                  <a:lnTo>
                    <a:pt x="3473" y="4594"/>
                  </a:lnTo>
                  <a:lnTo>
                    <a:pt x="3398" y="4687"/>
                  </a:lnTo>
                  <a:lnTo>
                    <a:pt x="3316" y="4762"/>
                  </a:lnTo>
                  <a:lnTo>
                    <a:pt x="3226" y="4819"/>
                  </a:lnTo>
                  <a:lnTo>
                    <a:pt x="3127" y="4855"/>
                  </a:lnTo>
                  <a:lnTo>
                    <a:pt x="3059" y="4869"/>
                  </a:lnTo>
                  <a:lnTo>
                    <a:pt x="2994" y="4872"/>
                  </a:lnTo>
                  <a:lnTo>
                    <a:pt x="2891" y="4862"/>
                  </a:lnTo>
                  <a:lnTo>
                    <a:pt x="2787" y="4837"/>
                  </a:lnTo>
                  <a:lnTo>
                    <a:pt x="2684" y="4790"/>
                  </a:lnTo>
                  <a:lnTo>
                    <a:pt x="2577" y="4730"/>
                  </a:lnTo>
                  <a:lnTo>
                    <a:pt x="2473" y="4655"/>
                  </a:lnTo>
                  <a:lnTo>
                    <a:pt x="2370" y="4562"/>
                  </a:lnTo>
                  <a:lnTo>
                    <a:pt x="2249" y="4644"/>
                  </a:lnTo>
                  <a:lnTo>
                    <a:pt x="2127" y="4708"/>
                  </a:lnTo>
                  <a:lnTo>
                    <a:pt x="2009" y="4758"/>
                  </a:lnTo>
                  <a:lnTo>
                    <a:pt x="1895" y="4787"/>
                  </a:lnTo>
                  <a:lnTo>
                    <a:pt x="1781" y="4797"/>
                  </a:lnTo>
                  <a:lnTo>
                    <a:pt x="1713" y="4794"/>
                  </a:lnTo>
                  <a:lnTo>
                    <a:pt x="1649" y="4783"/>
                  </a:lnTo>
                  <a:lnTo>
                    <a:pt x="1585" y="4762"/>
                  </a:lnTo>
                  <a:lnTo>
                    <a:pt x="1503" y="4722"/>
                  </a:lnTo>
                  <a:lnTo>
                    <a:pt x="1428" y="4665"/>
                  </a:lnTo>
                  <a:lnTo>
                    <a:pt x="1360" y="4597"/>
                  </a:lnTo>
                  <a:lnTo>
                    <a:pt x="1299" y="4515"/>
                  </a:lnTo>
                  <a:lnTo>
                    <a:pt x="1249" y="4423"/>
                  </a:lnTo>
                  <a:lnTo>
                    <a:pt x="1206" y="4319"/>
                  </a:lnTo>
                  <a:lnTo>
                    <a:pt x="1171" y="4205"/>
                  </a:lnTo>
                  <a:lnTo>
                    <a:pt x="1146" y="4080"/>
                  </a:lnTo>
                  <a:lnTo>
                    <a:pt x="1117" y="4080"/>
                  </a:lnTo>
                  <a:lnTo>
                    <a:pt x="996" y="4076"/>
                  </a:lnTo>
                  <a:lnTo>
                    <a:pt x="882" y="4062"/>
                  </a:lnTo>
                  <a:lnTo>
                    <a:pt x="774" y="4041"/>
                  </a:lnTo>
                  <a:lnTo>
                    <a:pt x="678" y="4008"/>
                  </a:lnTo>
                  <a:lnTo>
                    <a:pt x="589" y="3966"/>
                  </a:lnTo>
                  <a:lnTo>
                    <a:pt x="510" y="3916"/>
                  </a:lnTo>
                  <a:lnTo>
                    <a:pt x="446" y="3855"/>
                  </a:lnTo>
                  <a:lnTo>
                    <a:pt x="389" y="3784"/>
                  </a:lnTo>
                  <a:lnTo>
                    <a:pt x="350" y="3712"/>
                  </a:lnTo>
                  <a:lnTo>
                    <a:pt x="325" y="3634"/>
                  </a:lnTo>
                  <a:lnTo>
                    <a:pt x="307" y="3552"/>
                  </a:lnTo>
                  <a:lnTo>
                    <a:pt x="303" y="3466"/>
                  </a:lnTo>
                  <a:lnTo>
                    <a:pt x="311" y="3352"/>
                  </a:lnTo>
                  <a:lnTo>
                    <a:pt x="335" y="3230"/>
                  </a:lnTo>
                  <a:lnTo>
                    <a:pt x="378" y="3102"/>
                  </a:lnTo>
                  <a:lnTo>
                    <a:pt x="435" y="2973"/>
                  </a:lnTo>
                  <a:lnTo>
                    <a:pt x="325" y="2888"/>
                  </a:lnTo>
                  <a:lnTo>
                    <a:pt x="232" y="2802"/>
                  </a:lnTo>
                  <a:lnTo>
                    <a:pt x="150" y="2709"/>
                  </a:lnTo>
                  <a:lnTo>
                    <a:pt x="86" y="2616"/>
                  </a:lnTo>
                  <a:lnTo>
                    <a:pt x="39" y="2516"/>
                  </a:lnTo>
                  <a:lnTo>
                    <a:pt x="11" y="2416"/>
                  </a:lnTo>
                  <a:lnTo>
                    <a:pt x="0" y="2316"/>
                  </a:lnTo>
                  <a:lnTo>
                    <a:pt x="0" y="2288"/>
                  </a:lnTo>
                  <a:lnTo>
                    <a:pt x="18" y="2184"/>
                  </a:lnTo>
                  <a:lnTo>
                    <a:pt x="54" y="2084"/>
                  </a:lnTo>
                  <a:lnTo>
                    <a:pt x="111" y="1988"/>
                  </a:lnTo>
                  <a:lnTo>
                    <a:pt x="186" y="1895"/>
                  </a:lnTo>
                  <a:lnTo>
                    <a:pt x="282" y="1809"/>
                  </a:lnTo>
                  <a:lnTo>
                    <a:pt x="389" y="1731"/>
                  </a:lnTo>
                  <a:lnTo>
                    <a:pt x="514" y="1656"/>
                  </a:lnTo>
                  <a:lnTo>
                    <a:pt x="482" y="1549"/>
                  </a:lnTo>
                  <a:lnTo>
                    <a:pt x="457" y="1442"/>
                  </a:lnTo>
                  <a:lnTo>
                    <a:pt x="439" y="1342"/>
                  </a:lnTo>
                  <a:lnTo>
                    <a:pt x="435" y="1245"/>
                  </a:lnTo>
                  <a:lnTo>
                    <a:pt x="439" y="1156"/>
                  </a:lnTo>
                  <a:lnTo>
                    <a:pt x="457" y="1071"/>
                  </a:lnTo>
                  <a:lnTo>
                    <a:pt x="482" y="988"/>
                  </a:lnTo>
                  <a:lnTo>
                    <a:pt x="518" y="917"/>
                  </a:lnTo>
                  <a:lnTo>
                    <a:pt x="564" y="849"/>
                  </a:lnTo>
                  <a:lnTo>
                    <a:pt x="632" y="778"/>
                  </a:lnTo>
                  <a:lnTo>
                    <a:pt x="714" y="724"/>
                  </a:lnTo>
                  <a:lnTo>
                    <a:pt x="807" y="678"/>
                  </a:lnTo>
                  <a:lnTo>
                    <a:pt x="910" y="649"/>
                  </a:lnTo>
                  <a:lnTo>
                    <a:pt x="1021" y="631"/>
                  </a:lnTo>
                  <a:lnTo>
                    <a:pt x="1142" y="624"/>
                  </a:lnTo>
                  <a:lnTo>
                    <a:pt x="1242" y="628"/>
                  </a:lnTo>
                  <a:lnTo>
                    <a:pt x="1349" y="639"/>
                  </a:lnTo>
                  <a:lnTo>
                    <a:pt x="1392" y="521"/>
                  </a:lnTo>
                  <a:lnTo>
                    <a:pt x="1438" y="410"/>
                  </a:lnTo>
                  <a:lnTo>
                    <a:pt x="1495" y="314"/>
                  </a:lnTo>
                  <a:lnTo>
                    <a:pt x="1556" y="224"/>
                  </a:lnTo>
                  <a:lnTo>
                    <a:pt x="1624" y="153"/>
                  </a:lnTo>
                  <a:lnTo>
                    <a:pt x="1699" y="92"/>
                  </a:lnTo>
                  <a:lnTo>
                    <a:pt x="1777" y="46"/>
                  </a:lnTo>
                  <a:lnTo>
                    <a:pt x="1867" y="14"/>
                  </a:lnTo>
                  <a:lnTo>
                    <a:pt x="1931" y="3"/>
                  </a:lnTo>
                  <a:lnTo>
                    <a:pt x="1999" y="0"/>
                  </a:lnTo>
                  <a:close/>
                </a:path>
              </a:pathLst>
            </a:custGeom>
            <a:solidFill>
              <a:srgbClr val="F6D2D4"/>
            </a:solidFill>
            <a:ln w="0">
              <a:noFill/>
              <a:prstDash val="solid"/>
              <a:round/>
              <a:headEnd/>
              <a:tailEnd/>
            </a:ln>
            <a:effectLst/>
          </p:spPr>
          <p:txBody>
            <a:bodyPr vert="horz" wrap="square" lIns="91440" tIns="45720" rIns="91440" bIns="45720" numCol="1" anchor="t" anchorCtr="0" compatLnSpc="1">
              <a:prstTxWarp prst="textNoShape">
                <a:avLst/>
              </a:prstTxWarp>
            </a:bodyPr>
            <a:lstStyle/>
            <a:p>
              <a:pPr>
                <a:defRPr/>
              </a:pPr>
              <a:endParaRPr lang="en-US" kern="0">
                <a:solidFill>
                  <a:prstClr val="black"/>
                </a:solidFill>
              </a:endParaRPr>
            </a:p>
          </p:txBody>
        </p:sp>
        <p:sp>
          <p:nvSpPr>
            <p:cNvPr id="23" name="MH_SubTitle_1"/>
            <p:cNvSpPr>
              <a:spLocks/>
            </p:cNvSpPr>
            <p:nvPr>
              <p:custDataLst>
                <p:tags r:id="rId14"/>
              </p:custDataLst>
            </p:nvPr>
          </p:nvSpPr>
          <p:spPr bwMode="auto">
            <a:xfrm>
              <a:off x="3505494" y="1949102"/>
              <a:ext cx="1603004" cy="1564346"/>
            </a:xfrm>
            <a:custGeom>
              <a:avLst/>
              <a:gdLst/>
              <a:ahLst/>
              <a:cxnLst>
                <a:cxn ang="0">
                  <a:pos x="1942" y="25"/>
                </a:cxn>
                <a:cxn ang="0">
                  <a:pos x="2235" y="193"/>
                </a:cxn>
                <a:cxn ang="0">
                  <a:pos x="2542" y="146"/>
                </a:cxn>
                <a:cxn ang="0">
                  <a:pos x="2845" y="61"/>
                </a:cxn>
                <a:cxn ang="0">
                  <a:pos x="3113" y="136"/>
                </a:cxn>
                <a:cxn ang="0">
                  <a:pos x="3305" y="360"/>
                </a:cxn>
                <a:cxn ang="0">
                  <a:pos x="3416" y="707"/>
                </a:cxn>
                <a:cxn ang="0">
                  <a:pos x="3776" y="750"/>
                </a:cxn>
                <a:cxn ang="0">
                  <a:pos x="4033" y="892"/>
                </a:cxn>
                <a:cxn ang="0">
                  <a:pos x="4158" y="1142"/>
                </a:cxn>
                <a:cxn ang="0">
                  <a:pos x="4133" y="1453"/>
                </a:cxn>
                <a:cxn ang="0">
                  <a:pos x="4166" y="1781"/>
                </a:cxn>
                <a:cxn ang="0">
                  <a:pos x="4398" y="2081"/>
                </a:cxn>
                <a:cxn ang="0">
                  <a:pos x="4422" y="2388"/>
                </a:cxn>
                <a:cxn ang="0">
                  <a:pos x="4269" y="2642"/>
                </a:cxn>
                <a:cxn ang="0">
                  <a:pos x="3976" y="2852"/>
                </a:cxn>
                <a:cxn ang="0">
                  <a:pos x="4048" y="3209"/>
                </a:cxn>
                <a:cxn ang="0">
                  <a:pos x="3987" y="3495"/>
                </a:cxn>
                <a:cxn ang="0">
                  <a:pos x="3791" y="3691"/>
                </a:cxn>
                <a:cxn ang="0">
                  <a:pos x="3487" y="3770"/>
                </a:cxn>
                <a:cxn ang="0">
                  <a:pos x="3191" y="3877"/>
                </a:cxn>
                <a:cxn ang="0">
                  <a:pos x="3020" y="4166"/>
                </a:cxn>
                <a:cxn ang="0">
                  <a:pos x="2777" y="4316"/>
                </a:cxn>
                <a:cxn ang="0">
                  <a:pos x="2495" y="4302"/>
                </a:cxn>
                <a:cxn ang="0">
                  <a:pos x="2203" y="4134"/>
                </a:cxn>
                <a:cxn ang="0">
                  <a:pos x="1896" y="4180"/>
                </a:cxn>
                <a:cxn ang="0">
                  <a:pos x="1592" y="4266"/>
                </a:cxn>
                <a:cxn ang="0">
                  <a:pos x="1325" y="4191"/>
                </a:cxn>
                <a:cxn ang="0">
                  <a:pos x="1132" y="3970"/>
                </a:cxn>
                <a:cxn ang="0">
                  <a:pos x="1021" y="3623"/>
                </a:cxn>
                <a:cxn ang="0">
                  <a:pos x="661" y="3580"/>
                </a:cxn>
                <a:cxn ang="0">
                  <a:pos x="404" y="3434"/>
                </a:cxn>
                <a:cxn ang="0">
                  <a:pos x="279" y="3188"/>
                </a:cxn>
                <a:cxn ang="0">
                  <a:pos x="304" y="2874"/>
                </a:cxn>
                <a:cxn ang="0">
                  <a:pos x="272" y="2545"/>
                </a:cxn>
                <a:cxn ang="0">
                  <a:pos x="40" y="2245"/>
                </a:cxn>
                <a:cxn ang="0">
                  <a:pos x="15" y="1938"/>
                </a:cxn>
                <a:cxn ang="0">
                  <a:pos x="168" y="1685"/>
                </a:cxn>
                <a:cxn ang="0">
                  <a:pos x="461" y="1474"/>
                </a:cxn>
                <a:cxn ang="0">
                  <a:pos x="389" y="1117"/>
                </a:cxn>
                <a:cxn ang="0">
                  <a:pos x="450" y="832"/>
                </a:cxn>
                <a:cxn ang="0">
                  <a:pos x="646" y="635"/>
                </a:cxn>
                <a:cxn ang="0">
                  <a:pos x="950" y="560"/>
                </a:cxn>
                <a:cxn ang="0">
                  <a:pos x="1246" y="450"/>
                </a:cxn>
                <a:cxn ang="0">
                  <a:pos x="1417" y="161"/>
                </a:cxn>
                <a:cxn ang="0">
                  <a:pos x="1656" y="14"/>
                </a:cxn>
              </a:cxnLst>
              <a:rect l="0" t="0" r="r" b="b"/>
              <a:pathLst>
                <a:path w="4437" h="4330">
                  <a:moveTo>
                    <a:pt x="1749" y="0"/>
                  </a:moveTo>
                  <a:lnTo>
                    <a:pt x="1846" y="3"/>
                  </a:lnTo>
                  <a:lnTo>
                    <a:pt x="1942" y="25"/>
                  </a:lnTo>
                  <a:lnTo>
                    <a:pt x="2038" y="64"/>
                  </a:lnTo>
                  <a:lnTo>
                    <a:pt x="2135" y="121"/>
                  </a:lnTo>
                  <a:lnTo>
                    <a:pt x="2235" y="193"/>
                  </a:lnTo>
                  <a:lnTo>
                    <a:pt x="2331" y="278"/>
                  </a:lnTo>
                  <a:lnTo>
                    <a:pt x="2438" y="203"/>
                  </a:lnTo>
                  <a:lnTo>
                    <a:pt x="2542" y="146"/>
                  </a:lnTo>
                  <a:lnTo>
                    <a:pt x="2649" y="100"/>
                  </a:lnTo>
                  <a:lnTo>
                    <a:pt x="2749" y="75"/>
                  </a:lnTo>
                  <a:lnTo>
                    <a:pt x="2845" y="61"/>
                  </a:lnTo>
                  <a:lnTo>
                    <a:pt x="2941" y="68"/>
                  </a:lnTo>
                  <a:lnTo>
                    <a:pt x="3031" y="93"/>
                  </a:lnTo>
                  <a:lnTo>
                    <a:pt x="3113" y="136"/>
                  </a:lnTo>
                  <a:lnTo>
                    <a:pt x="3188" y="196"/>
                  </a:lnTo>
                  <a:lnTo>
                    <a:pt x="3252" y="271"/>
                  </a:lnTo>
                  <a:lnTo>
                    <a:pt x="3305" y="360"/>
                  </a:lnTo>
                  <a:lnTo>
                    <a:pt x="3352" y="464"/>
                  </a:lnTo>
                  <a:lnTo>
                    <a:pt x="3387" y="578"/>
                  </a:lnTo>
                  <a:lnTo>
                    <a:pt x="3416" y="707"/>
                  </a:lnTo>
                  <a:lnTo>
                    <a:pt x="3544" y="710"/>
                  </a:lnTo>
                  <a:lnTo>
                    <a:pt x="3666" y="725"/>
                  </a:lnTo>
                  <a:lnTo>
                    <a:pt x="3776" y="750"/>
                  </a:lnTo>
                  <a:lnTo>
                    <a:pt x="3873" y="785"/>
                  </a:lnTo>
                  <a:lnTo>
                    <a:pt x="3959" y="832"/>
                  </a:lnTo>
                  <a:lnTo>
                    <a:pt x="4033" y="892"/>
                  </a:lnTo>
                  <a:lnTo>
                    <a:pt x="4091" y="967"/>
                  </a:lnTo>
                  <a:lnTo>
                    <a:pt x="4133" y="1049"/>
                  </a:lnTo>
                  <a:lnTo>
                    <a:pt x="4158" y="1142"/>
                  </a:lnTo>
                  <a:lnTo>
                    <a:pt x="4166" y="1239"/>
                  </a:lnTo>
                  <a:lnTo>
                    <a:pt x="4158" y="1342"/>
                  </a:lnTo>
                  <a:lnTo>
                    <a:pt x="4133" y="1453"/>
                  </a:lnTo>
                  <a:lnTo>
                    <a:pt x="4098" y="1571"/>
                  </a:lnTo>
                  <a:lnTo>
                    <a:pt x="4044" y="1688"/>
                  </a:lnTo>
                  <a:lnTo>
                    <a:pt x="4166" y="1781"/>
                  </a:lnTo>
                  <a:lnTo>
                    <a:pt x="4265" y="1878"/>
                  </a:lnTo>
                  <a:lnTo>
                    <a:pt x="4344" y="1978"/>
                  </a:lnTo>
                  <a:lnTo>
                    <a:pt x="4398" y="2081"/>
                  </a:lnTo>
                  <a:lnTo>
                    <a:pt x="4430" y="2188"/>
                  </a:lnTo>
                  <a:lnTo>
                    <a:pt x="4437" y="2295"/>
                  </a:lnTo>
                  <a:lnTo>
                    <a:pt x="4422" y="2388"/>
                  </a:lnTo>
                  <a:lnTo>
                    <a:pt x="4387" y="2474"/>
                  </a:lnTo>
                  <a:lnTo>
                    <a:pt x="4337" y="2559"/>
                  </a:lnTo>
                  <a:lnTo>
                    <a:pt x="4269" y="2642"/>
                  </a:lnTo>
                  <a:lnTo>
                    <a:pt x="4187" y="2717"/>
                  </a:lnTo>
                  <a:lnTo>
                    <a:pt x="4087" y="2788"/>
                  </a:lnTo>
                  <a:lnTo>
                    <a:pt x="3976" y="2852"/>
                  </a:lnTo>
                  <a:lnTo>
                    <a:pt x="4016" y="2977"/>
                  </a:lnTo>
                  <a:lnTo>
                    <a:pt x="4037" y="3095"/>
                  </a:lnTo>
                  <a:lnTo>
                    <a:pt x="4048" y="3209"/>
                  </a:lnTo>
                  <a:lnTo>
                    <a:pt x="4041" y="3313"/>
                  </a:lnTo>
                  <a:lnTo>
                    <a:pt x="4023" y="3409"/>
                  </a:lnTo>
                  <a:lnTo>
                    <a:pt x="3987" y="3495"/>
                  </a:lnTo>
                  <a:lnTo>
                    <a:pt x="3937" y="3573"/>
                  </a:lnTo>
                  <a:lnTo>
                    <a:pt x="3869" y="3641"/>
                  </a:lnTo>
                  <a:lnTo>
                    <a:pt x="3791" y="3691"/>
                  </a:lnTo>
                  <a:lnTo>
                    <a:pt x="3702" y="3730"/>
                  </a:lnTo>
                  <a:lnTo>
                    <a:pt x="3598" y="3755"/>
                  </a:lnTo>
                  <a:lnTo>
                    <a:pt x="3487" y="3770"/>
                  </a:lnTo>
                  <a:lnTo>
                    <a:pt x="3366" y="3766"/>
                  </a:lnTo>
                  <a:lnTo>
                    <a:pt x="3234" y="3755"/>
                  </a:lnTo>
                  <a:lnTo>
                    <a:pt x="3191" y="3877"/>
                  </a:lnTo>
                  <a:lnTo>
                    <a:pt x="3141" y="3987"/>
                  </a:lnTo>
                  <a:lnTo>
                    <a:pt x="3084" y="4084"/>
                  </a:lnTo>
                  <a:lnTo>
                    <a:pt x="3020" y="4166"/>
                  </a:lnTo>
                  <a:lnTo>
                    <a:pt x="2945" y="4234"/>
                  </a:lnTo>
                  <a:lnTo>
                    <a:pt x="2866" y="4284"/>
                  </a:lnTo>
                  <a:lnTo>
                    <a:pt x="2777" y="4316"/>
                  </a:lnTo>
                  <a:lnTo>
                    <a:pt x="2684" y="4330"/>
                  </a:lnTo>
                  <a:lnTo>
                    <a:pt x="2592" y="4323"/>
                  </a:lnTo>
                  <a:lnTo>
                    <a:pt x="2495" y="4302"/>
                  </a:lnTo>
                  <a:lnTo>
                    <a:pt x="2399" y="4262"/>
                  </a:lnTo>
                  <a:lnTo>
                    <a:pt x="2302" y="4205"/>
                  </a:lnTo>
                  <a:lnTo>
                    <a:pt x="2203" y="4134"/>
                  </a:lnTo>
                  <a:lnTo>
                    <a:pt x="2106" y="4048"/>
                  </a:lnTo>
                  <a:lnTo>
                    <a:pt x="1999" y="4123"/>
                  </a:lnTo>
                  <a:lnTo>
                    <a:pt x="1896" y="4180"/>
                  </a:lnTo>
                  <a:lnTo>
                    <a:pt x="1789" y="4227"/>
                  </a:lnTo>
                  <a:lnTo>
                    <a:pt x="1689" y="4252"/>
                  </a:lnTo>
                  <a:lnTo>
                    <a:pt x="1592" y="4266"/>
                  </a:lnTo>
                  <a:lnTo>
                    <a:pt x="1496" y="4259"/>
                  </a:lnTo>
                  <a:lnTo>
                    <a:pt x="1407" y="4234"/>
                  </a:lnTo>
                  <a:lnTo>
                    <a:pt x="1325" y="4191"/>
                  </a:lnTo>
                  <a:lnTo>
                    <a:pt x="1250" y="4134"/>
                  </a:lnTo>
                  <a:lnTo>
                    <a:pt x="1185" y="4059"/>
                  </a:lnTo>
                  <a:lnTo>
                    <a:pt x="1132" y="3970"/>
                  </a:lnTo>
                  <a:lnTo>
                    <a:pt x="1085" y="3866"/>
                  </a:lnTo>
                  <a:lnTo>
                    <a:pt x="1050" y="3752"/>
                  </a:lnTo>
                  <a:lnTo>
                    <a:pt x="1021" y="3623"/>
                  </a:lnTo>
                  <a:lnTo>
                    <a:pt x="893" y="3620"/>
                  </a:lnTo>
                  <a:lnTo>
                    <a:pt x="771" y="3605"/>
                  </a:lnTo>
                  <a:lnTo>
                    <a:pt x="661" y="3580"/>
                  </a:lnTo>
                  <a:lnTo>
                    <a:pt x="564" y="3545"/>
                  </a:lnTo>
                  <a:lnTo>
                    <a:pt x="479" y="3495"/>
                  </a:lnTo>
                  <a:lnTo>
                    <a:pt x="404" y="3434"/>
                  </a:lnTo>
                  <a:lnTo>
                    <a:pt x="347" y="3363"/>
                  </a:lnTo>
                  <a:lnTo>
                    <a:pt x="304" y="3281"/>
                  </a:lnTo>
                  <a:lnTo>
                    <a:pt x="279" y="3188"/>
                  </a:lnTo>
                  <a:lnTo>
                    <a:pt x="272" y="3088"/>
                  </a:lnTo>
                  <a:lnTo>
                    <a:pt x="279" y="2984"/>
                  </a:lnTo>
                  <a:lnTo>
                    <a:pt x="304" y="2874"/>
                  </a:lnTo>
                  <a:lnTo>
                    <a:pt x="339" y="2759"/>
                  </a:lnTo>
                  <a:lnTo>
                    <a:pt x="393" y="2638"/>
                  </a:lnTo>
                  <a:lnTo>
                    <a:pt x="272" y="2545"/>
                  </a:lnTo>
                  <a:lnTo>
                    <a:pt x="172" y="2449"/>
                  </a:lnTo>
                  <a:lnTo>
                    <a:pt x="93" y="2349"/>
                  </a:lnTo>
                  <a:lnTo>
                    <a:pt x="40" y="2245"/>
                  </a:lnTo>
                  <a:lnTo>
                    <a:pt x="8" y="2138"/>
                  </a:lnTo>
                  <a:lnTo>
                    <a:pt x="0" y="2031"/>
                  </a:lnTo>
                  <a:lnTo>
                    <a:pt x="15" y="1938"/>
                  </a:lnTo>
                  <a:lnTo>
                    <a:pt x="50" y="1853"/>
                  </a:lnTo>
                  <a:lnTo>
                    <a:pt x="100" y="1767"/>
                  </a:lnTo>
                  <a:lnTo>
                    <a:pt x="168" y="1685"/>
                  </a:lnTo>
                  <a:lnTo>
                    <a:pt x="250" y="1610"/>
                  </a:lnTo>
                  <a:lnTo>
                    <a:pt x="350" y="1538"/>
                  </a:lnTo>
                  <a:lnTo>
                    <a:pt x="461" y="1474"/>
                  </a:lnTo>
                  <a:lnTo>
                    <a:pt x="422" y="1349"/>
                  </a:lnTo>
                  <a:lnTo>
                    <a:pt x="400" y="1231"/>
                  </a:lnTo>
                  <a:lnTo>
                    <a:pt x="389" y="1117"/>
                  </a:lnTo>
                  <a:lnTo>
                    <a:pt x="397" y="1014"/>
                  </a:lnTo>
                  <a:lnTo>
                    <a:pt x="414" y="917"/>
                  </a:lnTo>
                  <a:lnTo>
                    <a:pt x="450" y="832"/>
                  </a:lnTo>
                  <a:lnTo>
                    <a:pt x="500" y="753"/>
                  </a:lnTo>
                  <a:lnTo>
                    <a:pt x="568" y="689"/>
                  </a:lnTo>
                  <a:lnTo>
                    <a:pt x="646" y="635"/>
                  </a:lnTo>
                  <a:lnTo>
                    <a:pt x="736" y="596"/>
                  </a:lnTo>
                  <a:lnTo>
                    <a:pt x="839" y="571"/>
                  </a:lnTo>
                  <a:lnTo>
                    <a:pt x="950" y="560"/>
                  </a:lnTo>
                  <a:lnTo>
                    <a:pt x="1071" y="560"/>
                  </a:lnTo>
                  <a:lnTo>
                    <a:pt x="1203" y="575"/>
                  </a:lnTo>
                  <a:lnTo>
                    <a:pt x="1246" y="450"/>
                  </a:lnTo>
                  <a:lnTo>
                    <a:pt x="1296" y="339"/>
                  </a:lnTo>
                  <a:lnTo>
                    <a:pt x="1353" y="243"/>
                  </a:lnTo>
                  <a:lnTo>
                    <a:pt x="1417" y="161"/>
                  </a:lnTo>
                  <a:lnTo>
                    <a:pt x="1489" y="96"/>
                  </a:lnTo>
                  <a:lnTo>
                    <a:pt x="1571" y="46"/>
                  </a:lnTo>
                  <a:lnTo>
                    <a:pt x="1656" y="14"/>
                  </a:lnTo>
                  <a:lnTo>
                    <a:pt x="1749" y="0"/>
                  </a:lnTo>
                  <a:close/>
                </a:path>
              </a:pathLst>
            </a:custGeom>
            <a:solidFill>
              <a:srgbClr val="1D5055"/>
            </a:solidFill>
            <a:ln w="9525" cap="flat" cmpd="sng" algn="ctr">
              <a:noFill/>
              <a:prstDash val="solid"/>
              <a:headEnd/>
              <a:tailEnd/>
            </a:ln>
            <a:effectLst>
              <a:outerShdw blurRad="266700" dist="342900" dir="8100000" algn="tl" rotWithShape="0">
                <a:prstClr val="black">
                  <a:alpha val="40000"/>
                </a:prstClr>
              </a:outerShdw>
            </a:effectLst>
          </p:spPr>
          <p:txBody>
            <a:bodyPr vert="horz" wrap="square" lIns="0" tIns="0" rIns="0" bIns="0" numCol="1" anchor="ctr" anchorCtr="1" compatLnSpc="1">
              <a:prstTxWarp prst="textNoShape">
                <a:avLst/>
              </a:prstTxWarp>
              <a:normAutofit/>
            </a:bodyPr>
            <a:lstStyle/>
            <a:p>
              <a:pPr>
                <a:defRPr/>
              </a:pPr>
              <a:r>
                <a:rPr lang="en-US" sz="2800" kern="0" dirty="0">
                  <a:solidFill>
                    <a:srgbClr val="FFFFFF"/>
                  </a:solidFill>
                  <a:latin typeface="Bernard MT Condensed" panose="02050806060905020404" pitchFamily="18" charset="0"/>
                </a:rPr>
                <a:t>70</a:t>
              </a:r>
              <a:r>
                <a:rPr lang="en-US" altLang="zh-CN" sz="2800" kern="0" dirty="0">
                  <a:solidFill>
                    <a:srgbClr val="FFFFFF"/>
                  </a:solidFill>
                  <a:latin typeface="Bernard MT Condensed" panose="02050806060905020404" pitchFamily="18" charset="0"/>
                </a:rPr>
                <a:t>%</a:t>
              </a:r>
              <a:endParaRPr lang="en-US" sz="2800" kern="0" dirty="0">
                <a:solidFill>
                  <a:srgbClr val="FFFFFF"/>
                </a:solidFill>
                <a:latin typeface="Bernard MT Condensed" panose="02050806060905020404" pitchFamily="18" charset="0"/>
              </a:endParaRPr>
            </a:p>
          </p:txBody>
        </p:sp>
      </p:grpSp>
      <p:grpSp>
        <p:nvGrpSpPr>
          <p:cNvPr id="3" name="组合 2"/>
          <p:cNvGrpSpPr/>
          <p:nvPr/>
        </p:nvGrpSpPr>
        <p:grpSpPr>
          <a:xfrm>
            <a:off x="4562563" y="3411444"/>
            <a:ext cx="1533878" cy="1496705"/>
            <a:chOff x="4562563" y="3411444"/>
            <a:chExt cx="1533878" cy="1496705"/>
          </a:xfrm>
        </p:grpSpPr>
        <p:sp>
          <p:nvSpPr>
            <p:cNvPr id="25" name="MH_Other_2"/>
            <p:cNvSpPr>
              <a:spLocks noEditPoints="1"/>
            </p:cNvSpPr>
            <p:nvPr>
              <p:custDataLst>
                <p:tags r:id="rId11"/>
              </p:custDataLst>
            </p:nvPr>
          </p:nvSpPr>
          <p:spPr bwMode="auto">
            <a:xfrm>
              <a:off x="4562563" y="3411444"/>
              <a:ext cx="1533878" cy="1496705"/>
            </a:xfrm>
            <a:custGeom>
              <a:avLst/>
              <a:gdLst/>
              <a:ahLst/>
              <a:cxnLst>
                <a:cxn ang="0">
                  <a:pos x="1613" y="210"/>
                </a:cxn>
                <a:cxn ang="0">
                  <a:pos x="1360" y="674"/>
                </a:cxn>
                <a:cxn ang="0">
                  <a:pos x="732" y="749"/>
                </a:cxn>
                <a:cxn ang="0">
                  <a:pos x="468" y="1245"/>
                </a:cxn>
                <a:cxn ang="0">
                  <a:pos x="543" y="1681"/>
                </a:cxn>
                <a:cxn ang="0">
                  <a:pos x="50" y="2188"/>
                </a:cxn>
                <a:cxn ang="0">
                  <a:pos x="228" y="2752"/>
                </a:cxn>
                <a:cxn ang="0">
                  <a:pos x="343" y="3352"/>
                </a:cxn>
                <a:cxn ang="0">
                  <a:pos x="478" y="3841"/>
                </a:cxn>
                <a:cxn ang="0">
                  <a:pos x="1117" y="4048"/>
                </a:cxn>
                <a:cxn ang="0">
                  <a:pos x="1356" y="4540"/>
                </a:cxn>
                <a:cxn ang="0">
                  <a:pos x="1892" y="4755"/>
                </a:cxn>
                <a:cxn ang="0">
                  <a:pos x="2384" y="4530"/>
                </a:cxn>
                <a:cxn ang="0">
                  <a:pos x="2994" y="4837"/>
                </a:cxn>
                <a:cxn ang="0">
                  <a:pos x="3448" y="4573"/>
                </a:cxn>
                <a:cxn ang="0">
                  <a:pos x="3748" y="4208"/>
                </a:cxn>
                <a:cxn ang="0">
                  <a:pos x="4340" y="4066"/>
                </a:cxn>
                <a:cxn ang="0">
                  <a:pos x="4515" y="3494"/>
                </a:cxn>
                <a:cxn ang="0">
                  <a:pos x="4686" y="3041"/>
                </a:cxn>
                <a:cxn ang="0">
                  <a:pos x="4961" y="2570"/>
                </a:cxn>
                <a:cxn ang="0">
                  <a:pos x="4658" y="2013"/>
                </a:cxn>
                <a:cxn ang="0">
                  <a:pos x="4647" y="1517"/>
                </a:cxn>
                <a:cxn ang="0">
                  <a:pos x="4515" y="1031"/>
                </a:cxn>
                <a:cxn ang="0">
                  <a:pos x="3876" y="821"/>
                </a:cxn>
                <a:cxn ang="0">
                  <a:pos x="3637" y="328"/>
                </a:cxn>
                <a:cxn ang="0">
                  <a:pos x="3102" y="114"/>
                </a:cxn>
                <a:cxn ang="0">
                  <a:pos x="2609" y="342"/>
                </a:cxn>
                <a:cxn ang="0">
                  <a:pos x="1999" y="32"/>
                </a:cxn>
                <a:cxn ang="0">
                  <a:pos x="2520" y="217"/>
                </a:cxn>
                <a:cxn ang="0">
                  <a:pos x="3212" y="71"/>
                </a:cxn>
                <a:cxn ang="0">
                  <a:pos x="3633" y="274"/>
                </a:cxn>
                <a:cxn ang="0">
                  <a:pos x="3876" y="788"/>
                </a:cxn>
                <a:cxn ang="0">
                  <a:pos x="4483" y="956"/>
                </a:cxn>
                <a:cxn ang="0">
                  <a:pos x="4690" y="1403"/>
                </a:cxn>
                <a:cxn ang="0">
                  <a:pos x="4761" y="2070"/>
                </a:cxn>
                <a:cxn ang="0">
                  <a:pos x="4993" y="2584"/>
                </a:cxn>
                <a:cxn ang="0">
                  <a:pos x="4604" y="3137"/>
                </a:cxn>
                <a:cxn ang="0">
                  <a:pos x="4551" y="3737"/>
                </a:cxn>
                <a:cxn ang="0">
                  <a:pos x="4187" y="4191"/>
                </a:cxn>
                <a:cxn ang="0">
                  <a:pos x="3594" y="4365"/>
                </a:cxn>
                <a:cxn ang="0">
                  <a:pos x="3127" y="4855"/>
                </a:cxn>
                <a:cxn ang="0">
                  <a:pos x="2577" y="4730"/>
                </a:cxn>
                <a:cxn ang="0">
                  <a:pos x="1895" y="4787"/>
                </a:cxn>
                <a:cxn ang="0">
                  <a:pos x="1428" y="4665"/>
                </a:cxn>
                <a:cxn ang="0">
                  <a:pos x="1146" y="4080"/>
                </a:cxn>
                <a:cxn ang="0">
                  <a:pos x="589" y="3966"/>
                </a:cxn>
                <a:cxn ang="0">
                  <a:pos x="307" y="3552"/>
                </a:cxn>
                <a:cxn ang="0">
                  <a:pos x="325" y="2888"/>
                </a:cxn>
                <a:cxn ang="0">
                  <a:pos x="0" y="2316"/>
                </a:cxn>
                <a:cxn ang="0">
                  <a:pos x="282" y="1809"/>
                </a:cxn>
                <a:cxn ang="0">
                  <a:pos x="435" y="1245"/>
                </a:cxn>
                <a:cxn ang="0">
                  <a:pos x="632" y="778"/>
                </a:cxn>
                <a:cxn ang="0">
                  <a:pos x="1242" y="628"/>
                </a:cxn>
                <a:cxn ang="0">
                  <a:pos x="1624" y="153"/>
                </a:cxn>
              </a:cxnLst>
              <a:rect l="0" t="0" r="r" b="b"/>
              <a:pathLst>
                <a:path w="4993" h="4872">
                  <a:moveTo>
                    <a:pt x="1999" y="32"/>
                  </a:moveTo>
                  <a:lnTo>
                    <a:pt x="1934" y="35"/>
                  </a:lnTo>
                  <a:lnTo>
                    <a:pt x="1874" y="46"/>
                  </a:lnTo>
                  <a:lnTo>
                    <a:pt x="1781" y="82"/>
                  </a:lnTo>
                  <a:lnTo>
                    <a:pt x="1692" y="135"/>
                  </a:lnTo>
                  <a:lnTo>
                    <a:pt x="1613" y="210"/>
                  </a:lnTo>
                  <a:lnTo>
                    <a:pt x="1542" y="299"/>
                  </a:lnTo>
                  <a:lnTo>
                    <a:pt x="1481" y="407"/>
                  </a:lnTo>
                  <a:lnTo>
                    <a:pt x="1424" y="528"/>
                  </a:lnTo>
                  <a:lnTo>
                    <a:pt x="1378" y="664"/>
                  </a:lnTo>
                  <a:lnTo>
                    <a:pt x="1371" y="678"/>
                  </a:lnTo>
                  <a:lnTo>
                    <a:pt x="1360" y="674"/>
                  </a:lnTo>
                  <a:lnTo>
                    <a:pt x="1246" y="660"/>
                  </a:lnTo>
                  <a:lnTo>
                    <a:pt x="1142" y="656"/>
                  </a:lnTo>
                  <a:lnTo>
                    <a:pt x="1024" y="664"/>
                  </a:lnTo>
                  <a:lnTo>
                    <a:pt x="917" y="681"/>
                  </a:lnTo>
                  <a:lnTo>
                    <a:pt x="817" y="710"/>
                  </a:lnTo>
                  <a:lnTo>
                    <a:pt x="732" y="749"/>
                  </a:lnTo>
                  <a:lnTo>
                    <a:pt x="653" y="803"/>
                  </a:lnTo>
                  <a:lnTo>
                    <a:pt x="589" y="867"/>
                  </a:lnTo>
                  <a:lnTo>
                    <a:pt x="535" y="946"/>
                  </a:lnTo>
                  <a:lnTo>
                    <a:pt x="500" y="1038"/>
                  </a:lnTo>
                  <a:lnTo>
                    <a:pt x="475" y="1138"/>
                  </a:lnTo>
                  <a:lnTo>
                    <a:pt x="468" y="1245"/>
                  </a:lnTo>
                  <a:lnTo>
                    <a:pt x="471" y="1342"/>
                  </a:lnTo>
                  <a:lnTo>
                    <a:pt x="489" y="1442"/>
                  </a:lnTo>
                  <a:lnTo>
                    <a:pt x="514" y="1549"/>
                  </a:lnTo>
                  <a:lnTo>
                    <a:pt x="550" y="1660"/>
                  </a:lnTo>
                  <a:lnTo>
                    <a:pt x="553" y="1674"/>
                  </a:lnTo>
                  <a:lnTo>
                    <a:pt x="543" y="1681"/>
                  </a:lnTo>
                  <a:lnTo>
                    <a:pt x="418" y="1752"/>
                  </a:lnTo>
                  <a:lnTo>
                    <a:pt x="307" y="1831"/>
                  </a:lnTo>
                  <a:lnTo>
                    <a:pt x="214" y="1913"/>
                  </a:lnTo>
                  <a:lnTo>
                    <a:pt x="143" y="2002"/>
                  </a:lnTo>
                  <a:lnTo>
                    <a:pt x="86" y="2091"/>
                  </a:lnTo>
                  <a:lnTo>
                    <a:pt x="50" y="2188"/>
                  </a:lnTo>
                  <a:lnTo>
                    <a:pt x="32" y="2288"/>
                  </a:lnTo>
                  <a:lnTo>
                    <a:pt x="32" y="2316"/>
                  </a:lnTo>
                  <a:lnTo>
                    <a:pt x="46" y="2427"/>
                  </a:lnTo>
                  <a:lnTo>
                    <a:pt x="82" y="2538"/>
                  </a:lnTo>
                  <a:lnTo>
                    <a:pt x="146" y="2648"/>
                  </a:lnTo>
                  <a:lnTo>
                    <a:pt x="228" y="2752"/>
                  </a:lnTo>
                  <a:lnTo>
                    <a:pt x="335" y="2855"/>
                  </a:lnTo>
                  <a:lnTo>
                    <a:pt x="478" y="2963"/>
                  </a:lnTo>
                  <a:lnTo>
                    <a:pt x="471" y="2973"/>
                  </a:lnTo>
                  <a:lnTo>
                    <a:pt x="414" y="3105"/>
                  </a:lnTo>
                  <a:lnTo>
                    <a:pt x="371" y="3230"/>
                  </a:lnTo>
                  <a:lnTo>
                    <a:pt x="343" y="3352"/>
                  </a:lnTo>
                  <a:lnTo>
                    <a:pt x="335" y="3466"/>
                  </a:lnTo>
                  <a:lnTo>
                    <a:pt x="339" y="3548"/>
                  </a:lnTo>
                  <a:lnTo>
                    <a:pt x="357" y="3627"/>
                  </a:lnTo>
                  <a:lnTo>
                    <a:pt x="382" y="3698"/>
                  </a:lnTo>
                  <a:lnTo>
                    <a:pt x="418" y="3766"/>
                  </a:lnTo>
                  <a:lnTo>
                    <a:pt x="478" y="3841"/>
                  </a:lnTo>
                  <a:lnTo>
                    <a:pt x="553" y="3905"/>
                  </a:lnTo>
                  <a:lnTo>
                    <a:pt x="639" y="3955"/>
                  </a:lnTo>
                  <a:lnTo>
                    <a:pt x="742" y="3998"/>
                  </a:lnTo>
                  <a:lnTo>
                    <a:pt x="857" y="4026"/>
                  </a:lnTo>
                  <a:lnTo>
                    <a:pt x="982" y="4041"/>
                  </a:lnTo>
                  <a:lnTo>
                    <a:pt x="1117" y="4048"/>
                  </a:lnTo>
                  <a:lnTo>
                    <a:pt x="1171" y="4048"/>
                  </a:lnTo>
                  <a:lnTo>
                    <a:pt x="1174" y="4062"/>
                  </a:lnTo>
                  <a:lnTo>
                    <a:pt x="1206" y="4201"/>
                  </a:lnTo>
                  <a:lnTo>
                    <a:pt x="1246" y="4330"/>
                  </a:lnTo>
                  <a:lnTo>
                    <a:pt x="1296" y="4444"/>
                  </a:lnTo>
                  <a:lnTo>
                    <a:pt x="1356" y="4540"/>
                  </a:lnTo>
                  <a:lnTo>
                    <a:pt x="1428" y="4622"/>
                  </a:lnTo>
                  <a:lnTo>
                    <a:pt x="1506" y="4687"/>
                  </a:lnTo>
                  <a:lnTo>
                    <a:pt x="1595" y="4733"/>
                  </a:lnTo>
                  <a:lnTo>
                    <a:pt x="1688" y="4758"/>
                  </a:lnTo>
                  <a:lnTo>
                    <a:pt x="1781" y="4765"/>
                  </a:lnTo>
                  <a:lnTo>
                    <a:pt x="1892" y="4755"/>
                  </a:lnTo>
                  <a:lnTo>
                    <a:pt x="2006" y="4726"/>
                  </a:lnTo>
                  <a:lnTo>
                    <a:pt x="2120" y="4680"/>
                  </a:lnTo>
                  <a:lnTo>
                    <a:pt x="2241" y="4612"/>
                  </a:lnTo>
                  <a:lnTo>
                    <a:pt x="2363" y="4526"/>
                  </a:lnTo>
                  <a:lnTo>
                    <a:pt x="2373" y="4519"/>
                  </a:lnTo>
                  <a:lnTo>
                    <a:pt x="2384" y="4530"/>
                  </a:lnTo>
                  <a:lnTo>
                    <a:pt x="2488" y="4622"/>
                  </a:lnTo>
                  <a:lnTo>
                    <a:pt x="2588" y="4697"/>
                  </a:lnTo>
                  <a:lnTo>
                    <a:pt x="2691" y="4758"/>
                  </a:lnTo>
                  <a:lnTo>
                    <a:pt x="2795" y="4801"/>
                  </a:lnTo>
                  <a:lnTo>
                    <a:pt x="2895" y="4830"/>
                  </a:lnTo>
                  <a:lnTo>
                    <a:pt x="2994" y="4837"/>
                  </a:lnTo>
                  <a:lnTo>
                    <a:pt x="3055" y="4833"/>
                  </a:lnTo>
                  <a:lnTo>
                    <a:pt x="3119" y="4822"/>
                  </a:lnTo>
                  <a:lnTo>
                    <a:pt x="3212" y="4787"/>
                  </a:lnTo>
                  <a:lnTo>
                    <a:pt x="3298" y="4733"/>
                  </a:lnTo>
                  <a:lnTo>
                    <a:pt x="3376" y="4662"/>
                  </a:lnTo>
                  <a:lnTo>
                    <a:pt x="3448" y="4573"/>
                  </a:lnTo>
                  <a:lnTo>
                    <a:pt x="3512" y="4465"/>
                  </a:lnTo>
                  <a:lnTo>
                    <a:pt x="3569" y="4344"/>
                  </a:lnTo>
                  <a:lnTo>
                    <a:pt x="3615" y="4208"/>
                  </a:lnTo>
                  <a:lnTo>
                    <a:pt x="3619" y="4194"/>
                  </a:lnTo>
                  <a:lnTo>
                    <a:pt x="3633" y="4194"/>
                  </a:lnTo>
                  <a:lnTo>
                    <a:pt x="3748" y="4208"/>
                  </a:lnTo>
                  <a:lnTo>
                    <a:pt x="3851" y="4212"/>
                  </a:lnTo>
                  <a:lnTo>
                    <a:pt x="3969" y="4205"/>
                  </a:lnTo>
                  <a:lnTo>
                    <a:pt x="4076" y="4191"/>
                  </a:lnTo>
                  <a:lnTo>
                    <a:pt x="4176" y="4162"/>
                  </a:lnTo>
                  <a:lnTo>
                    <a:pt x="4261" y="4119"/>
                  </a:lnTo>
                  <a:lnTo>
                    <a:pt x="4340" y="4066"/>
                  </a:lnTo>
                  <a:lnTo>
                    <a:pt x="4404" y="4001"/>
                  </a:lnTo>
                  <a:lnTo>
                    <a:pt x="4454" y="3923"/>
                  </a:lnTo>
                  <a:lnTo>
                    <a:pt x="4493" y="3830"/>
                  </a:lnTo>
                  <a:lnTo>
                    <a:pt x="4515" y="3730"/>
                  </a:lnTo>
                  <a:lnTo>
                    <a:pt x="4522" y="3623"/>
                  </a:lnTo>
                  <a:lnTo>
                    <a:pt x="4515" y="3494"/>
                  </a:lnTo>
                  <a:lnTo>
                    <a:pt x="4486" y="3355"/>
                  </a:lnTo>
                  <a:lnTo>
                    <a:pt x="4444" y="3209"/>
                  </a:lnTo>
                  <a:lnTo>
                    <a:pt x="4440" y="3195"/>
                  </a:lnTo>
                  <a:lnTo>
                    <a:pt x="4451" y="3191"/>
                  </a:lnTo>
                  <a:lnTo>
                    <a:pt x="4576" y="3120"/>
                  </a:lnTo>
                  <a:lnTo>
                    <a:pt x="4686" y="3041"/>
                  </a:lnTo>
                  <a:lnTo>
                    <a:pt x="4775" y="2955"/>
                  </a:lnTo>
                  <a:lnTo>
                    <a:pt x="4850" y="2870"/>
                  </a:lnTo>
                  <a:lnTo>
                    <a:pt x="4908" y="2777"/>
                  </a:lnTo>
                  <a:lnTo>
                    <a:pt x="4943" y="2681"/>
                  </a:lnTo>
                  <a:lnTo>
                    <a:pt x="4957" y="2581"/>
                  </a:lnTo>
                  <a:lnTo>
                    <a:pt x="4961" y="2570"/>
                  </a:lnTo>
                  <a:lnTo>
                    <a:pt x="4961" y="2552"/>
                  </a:lnTo>
                  <a:lnTo>
                    <a:pt x="4947" y="2441"/>
                  </a:lnTo>
                  <a:lnTo>
                    <a:pt x="4911" y="2331"/>
                  </a:lnTo>
                  <a:lnTo>
                    <a:pt x="4847" y="2220"/>
                  </a:lnTo>
                  <a:lnTo>
                    <a:pt x="4765" y="2116"/>
                  </a:lnTo>
                  <a:lnTo>
                    <a:pt x="4658" y="2013"/>
                  </a:lnTo>
                  <a:lnTo>
                    <a:pt x="4529" y="1917"/>
                  </a:lnTo>
                  <a:lnTo>
                    <a:pt x="4515" y="1909"/>
                  </a:lnTo>
                  <a:lnTo>
                    <a:pt x="4522" y="1895"/>
                  </a:lnTo>
                  <a:lnTo>
                    <a:pt x="4579" y="1763"/>
                  </a:lnTo>
                  <a:lnTo>
                    <a:pt x="4622" y="1638"/>
                  </a:lnTo>
                  <a:lnTo>
                    <a:pt x="4647" y="1517"/>
                  </a:lnTo>
                  <a:lnTo>
                    <a:pt x="4654" y="1403"/>
                  </a:lnTo>
                  <a:lnTo>
                    <a:pt x="4651" y="1320"/>
                  </a:lnTo>
                  <a:lnTo>
                    <a:pt x="4636" y="1245"/>
                  </a:lnTo>
                  <a:lnTo>
                    <a:pt x="4611" y="1174"/>
                  </a:lnTo>
                  <a:lnTo>
                    <a:pt x="4576" y="1106"/>
                  </a:lnTo>
                  <a:lnTo>
                    <a:pt x="4515" y="1031"/>
                  </a:lnTo>
                  <a:lnTo>
                    <a:pt x="4440" y="967"/>
                  </a:lnTo>
                  <a:lnTo>
                    <a:pt x="4354" y="913"/>
                  </a:lnTo>
                  <a:lnTo>
                    <a:pt x="4251" y="871"/>
                  </a:lnTo>
                  <a:lnTo>
                    <a:pt x="4137" y="842"/>
                  </a:lnTo>
                  <a:lnTo>
                    <a:pt x="4012" y="828"/>
                  </a:lnTo>
                  <a:lnTo>
                    <a:pt x="3876" y="821"/>
                  </a:lnTo>
                  <a:lnTo>
                    <a:pt x="3822" y="821"/>
                  </a:lnTo>
                  <a:lnTo>
                    <a:pt x="3819" y="806"/>
                  </a:lnTo>
                  <a:lnTo>
                    <a:pt x="3787" y="667"/>
                  </a:lnTo>
                  <a:lnTo>
                    <a:pt x="3748" y="539"/>
                  </a:lnTo>
                  <a:lnTo>
                    <a:pt x="3698" y="428"/>
                  </a:lnTo>
                  <a:lnTo>
                    <a:pt x="3637" y="328"/>
                  </a:lnTo>
                  <a:lnTo>
                    <a:pt x="3566" y="249"/>
                  </a:lnTo>
                  <a:lnTo>
                    <a:pt x="3487" y="185"/>
                  </a:lnTo>
                  <a:lnTo>
                    <a:pt x="3398" y="139"/>
                  </a:lnTo>
                  <a:lnTo>
                    <a:pt x="3305" y="110"/>
                  </a:lnTo>
                  <a:lnTo>
                    <a:pt x="3212" y="103"/>
                  </a:lnTo>
                  <a:lnTo>
                    <a:pt x="3102" y="114"/>
                  </a:lnTo>
                  <a:lnTo>
                    <a:pt x="2987" y="142"/>
                  </a:lnTo>
                  <a:lnTo>
                    <a:pt x="2873" y="192"/>
                  </a:lnTo>
                  <a:lnTo>
                    <a:pt x="2752" y="260"/>
                  </a:lnTo>
                  <a:lnTo>
                    <a:pt x="2630" y="342"/>
                  </a:lnTo>
                  <a:lnTo>
                    <a:pt x="2620" y="349"/>
                  </a:lnTo>
                  <a:lnTo>
                    <a:pt x="2609" y="342"/>
                  </a:lnTo>
                  <a:lnTo>
                    <a:pt x="2506" y="249"/>
                  </a:lnTo>
                  <a:lnTo>
                    <a:pt x="2402" y="174"/>
                  </a:lnTo>
                  <a:lnTo>
                    <a:pt x="2298" y="110"/>
                  </a:lnTo>
                  <a:lnTo>
                    <a:pt x="2199" y="67"/>
                  </a:lnTo>
                  <a:lnTo>
                    <a:pt x="2095" y="42"/>
                  </a:lnTo>
                  <a:lnTo>
                    <a:pt x="1999" y="32"/>
                  </a:lnTo>
                  <a:close/>
                  <a:moveTo>
                    <a:pt x="1999" y="0"/>
                  </a:moveTo>
                  <a:lnTo>
                    <a:pt x="2102" y="10"/>
                  </a:lnTo>
                  <a:lnTo>
                    <a:pt x="2206" y="35"/>
                  </a:lnTo>
                  <a:lnTo>
                    <a:pt x="2309" y="78"/>
                  </a:lnTo>
                  <a:lnTo>
                    <a:pt x="2416" y="139"/>
                  </a:lnTo>
                  <a:lnTo>
                    <a:pt x="2520" y="217"/>
                  </a:lnTo>
                  <a:lnTo>
                    <a:pt x="2623" y="307"/>
                  </a:lnTo>
                  <a:lnTo>
                    <a:pt x="2745" y="224"/>
                  </a:lnTo>
                  <a:lnTo>
                    <a:pt x="2866" y="160"/>
                  </a:lnTo>
                  <a:lnTo>
                    <a:pt x="2984" y="110"/>
                  </a:lnTo>
                  <a:lnTo>
                    <a:pt x="3098" y="82"/>
                  </a:lnTo>
                  <a:lnTo>
                    <a:pt x="3212" y="71"/>
                  </a:lnTo>
                  <a:lnTo>
                    <a:pt x="3280" y="75"/>
                  </a:lnTo>
                  <a:lnTo>
                    <a:pt x="3344" y="85"/>
                  </a:lnTo>
                  <a:lnTo>
                    <a:pt x="3408" y="107"/>
                  </a:lnTo>
                  <a:lnTo>
                    <a:pt x="3491" y="150"/>
                  </a:lnTo>
                  <a:lnTo>
                    <a:pt x="3566" y="203"/>
                  </a:lnTo>
                  <a:lnTo>
                    <a:pt x="3633" y="274"/>
                  </a:lnTo>
                  <a:lnTo>
                    <a:pt x="3690" y="353"/>
                  </a:lnTo>
                  <a:lnTo>
                    <a:pt x="3744" y="446"/>
                  </a:lnTo>
                  <a:lnTo>
                    <a:pt x="3787" y="549"/>
                  </a:lnTo>
                  <a:lnTo>
                    <a:pt x="3819" y="664"/>
                  </a:lnTo>
                  <a:lnTo>
                    <a:pt x="3847" y="788"/>
                  </a:lnTo>
                  <a:lnTo>
                    <a:pt x="3876" y="788"/>
                  </a:lnTo>
                  <a:lnTo>
                    <a:pt x="3997" y="792"/>
                  </a:lnTo>
                  <a:lnTo>
                    <a:pt x="4112" y="806"/>
                  </a:lnTo>
                  <a:lnTo>
                    <a:pt x="4219" y="831"/>
                  </a:lnTo>
                  <a:lnTo>
                    <a:pt x="4315" y="863"/>
                  </a:lnTo>
                  <a:lnTo>
                    <a:pt x="4404" y="903"/>
                  </a:lnTo>
                  <a:lnTo>
                    <a:pt x="4483" y="956"/>
                  </a:lnTo>
                  <a:lnTo>
                    <a:pt x="4547" y="1017"/>
                  </a:lnTo>
                  <a:lnTo>
                    <a:pt x="4604" y="1088"/>
                  </a:lnTo>
                  <a:lnTo>
                    <a:pt x="4640" y="1160"/>
                  </a:lnTo>
                  <a:lnTo>
                    <a:pt x="4668" y="1235"/>
                  </a:lnTo>
                  <a:lnTo>
                    <a:pt x="4683" y="1317"/>
                  </a:lnTo>
                  <a:lnTo>
                    <a:pt x="4690" y="1403"/>
                  </a:lnTo>
                  <a:lnTo>
                    <a:pt x="4683" y="1517"/>
                  </a:lnTo>
                  <a:lnTo>
                    <a:pt x="4654" y="1638"/>
                  </a:lnTo>
                  <a:lnTo>
                    <a:pt x="4615" y="1767"/>
                  </a:lnTo>
                  <a:lnTo>
                    <a:pt x="4558" y="1899"/>
                  </a:lnTo>
                  <a:lnTo>
                    <a:pt x="4668" y="1981"/>
                  </a:lnTo>
                  <a:lnTo>
                    <a:pt x="4761" y="2070"/>
                  </a:lnTo>
                  <a:lnTo>
                    <a:pt x="4843" y="2159"/>
                  </a:lnTo>
                  <a:lnTo>
                    <a:pt x="4908" y="2256"/>
                  </a:lnTo>
                  <a:lnTo>
                    <a:pt x="4954" y="2352"/>
                  </a:lnTo>
                  <a:lnTo>
                    <a:pt x="4982" y="2452"/>
                  </a:lnTo>
                  <a:lnTo>
                    <a:pt x="4993" y="2552"/>
                  </a:lnTo>
                  <a:lnTo>
                    <a:pt x="4993" y="2584"/>
                  </a:lnTo>
                  <a:lnTo>
                    <a:pt x="4975" y="2688"/>
                  </a:lnTo>
                  <a:lnTo>
                    <a:pt x="4936" y="2788"/>
                  </a:lnTo>
                  <a:lnTo>
                    <a:pt x="4879" y="2884"/>
                  </a:lnTo>
                  <a:lnTo>
                    <a:pt x="4804" y="2973"/>
                  </a:lnTo>
                  <a:lnTo>
                    <a:pt x="4711" y="3059"/>
                  </a:lnTo>
                  <a:lnTo>
                    <a:pt x="4604" y="3137"/>
                  </a:lnTo>
                  <a:lnTo>
                    <a:pt x="4479" y="3212"/>
                  </a:lnTo>
                  <a:lnTo>
                    <a:pt x="4511" y="3319"/>
                  </a:lnTo>
                  <a:lnTo>
                    <a:pt x="4536" y="3427"/>
                  </a:lnTo>
                  <a:lnTo>
                    <a:pt x="4554" y="3527"/>
                  </a:lnTo>
                  <a:lnTo>
                    <a:pt x="4558" y="3623"/>
                  </a:lnTo>
                  <a:lnTo>
                    <a:pt x="4551" y="3737"/>
                  </a:lnTo>
                  <a:lnTo>
                    <a:pt x="4526" y="3841"/>
                  </a:lnTo>
                  <a:lnTo>
                    <a:pt x="4486" y="3937"/>
                  </a:lnTo>
                  <a:lnTo>
                    <a:pt x="4429" y="4023"/>
                  </a:lnTo>
                  <a:lnTo>
                    <a:pt x="4361" y="4091"/>
                  </a:lnTo>
                  <a:lnTo>
                    <a:pt x="4279" y="4148"/>
                  </a:lnTo>
                  <a:lnTo>
                    <a:pt x="4187" y="4191"/>
                  </a:lnTo>
                  <a:lnTo>
                    <a:pt x="4083" y="4219"/>
                  </a:lnTo>
                  <a:lnTo>
                    <a:pt x="3972" y="4237"/>
                  </a:lnTo>
                  <a:lnTo>
                    <a:pt x="3851" y="4244"/>
                  </a:lnTo>
                  <a:lnTo>
                    <a:pt x="3751" y="4241"/>
                  </a:lnTo>
                  <a:lnTo>
                    <a:pt x="3644" y="4230"/>
                  </a:lnTo>
                  <a:lnTo>
                    <a:pt x="3594" y="4365"/>
                  </a:lnTo>
                  <a:lnTo>
                    <a:pt x="3537" y="4487"/>
                  </a:lnTo>
                  <a:lnTo>
                    <a:pt x="3473" y="4594"/>
                  </a:lnTo>
                  <a:lnTo>
                    <a:pt x="3398" y="4687"/>
                  </a:lnTo>
                  <a:lnTo>
                    <a:pt x="3316" y="4762"/>
                  </a:lnTo>
                  <a:lnTo>
                    <a:pt x="3226" y="4819"/>
                  </a:lnTo>
                  <a:lnTo>
                    <a:pt x="3127" y="4855"/>
                  </a:lnTo>
                  <a:lnTo>
                    <a:pt x="3059" y="4869"/>
                  </a:lnTo>
                  <a:lnTo>
                    <a:pt x="2994" y="4872"/>
                  </a:lnTo>
                  <a:lnTo>
                    <a:pt x="2891" y="4862"/>
                  </a:lnTo>
                  <a:lnTo>
                    <a:pt x="2787" y="4837"/>
                  </a:lnTo>
                  <a:lnTo>
                    <a:pt x="2684" y="4790"/>
                  </a:lnTo>
                  <a:lnTo>
                    <a:pt x="2577" y="4730"/>
                  </a:lnTo>
                  <a:lnTo>
                    <a:pt x="2473" y="4655"/>
                  </a:lnTo>
                  <a:lnTo>
                    <a:pt x="2370" y="4562"/>
                  </a:lnTo>
                  <a:lnTo>
                    <a:pt x="2249" y="4644"/>
                  </a:lnTo>
                  <a:lnTo>
                    <a:pt x="2127" y="4708"/>
                  </a:lnTo>
                  <a:lnTo>
                    <a:pt x="2009" y="4758"/>
                  </a:lnTo>
                  <a:lnTo>
                    <a:pt x="1895" y="4787"/>
                  </a:lnTo>
                  <a:lnTo>
                    <a:pt x="1781" y="4797"/>
                  </a:lnTo>
                  <a:lnTo>
                    <a:pt x="1713" y="4794"/>
                  </a:lnTo>
                  <a:lnTo>
                    <a:pt x="1649" y="4783"/>
                  </a:lnTo>
                  <a:lnTo>
                    <a:pt x="1585" y="4762"/>
                  </a:lnTo>
                  <a:lnTo>
                    <a:pt x="1503" y="4722"/>
                  </a:lnTo>
                  <a:lnTo>
                    <a:pt x="1428" y="4665"/>
                  </a:lnTo>
                  <a:lnTo>
                    <a:pt x="1360" y="4597"/>
                  </a:lnTo>
                  <a:lnTo>
                    <a:pt x="1299" y="4515"/>
                  </a:lnTo>
                  <a:lnTo>
                    <a:pt x="1249" y="4423"/>
                  </a:lnTo>
                  <a:lnTo>
                    <a:pt x="1206" y="4319"/>
                  </a:lnTo>
                  <a:lnTo>
                    <a:pt x="1171" y="4205"/>
                  </a:lnTo>
                  <a:lnTo>
                    <a:pt x="1146" y="4080"/>
                  </a:lnTo>
                  <a:lnTo>
                    <a:pt x="1117" y="4080"/>
                  </a:lnTo>
                  <a:lnTo>
                    <a:pt x="996" y="4076"/>
                  </a:lnTo>
                  <a:lnTo>
                    <a:pt x="882" y="4062"/>
                  </a:lnTo>
                  <a:lnTo>
                    <a:pt x="774" y="4041"/>
                  </a:lnTo>
                  <a:lnTo>
                    <a:pt x="678" y="4008"/>
                  </a:lnTo>
                  <a:lnTo>
                    <a:pt x="589" y="3966"/>
                  </a:lnTo>
                  <a:lnTo>
                    <a:pt x="510" y="3916"/>
                  </a:lnTo>
                  <a:lnTo>
                    <a:pt x="446" y="3855"/>
                  </a:lnTo>
                  <a:lnTo>
                    <a:pt x="389" y="3784"/>
                  </a:lnTo>
                  <a:lnTo>
                    <a:pt x="350" y="3712"/>
                  </a:lnTo>
                  <a:lnTo>
                    <a:pt x="325" y="3634"/>
                  </a:lnTo>
                  <a:lnTo>
                    <a:pt x="307" y="3552"/>
                  </a:lnTo>
                  <a:lnTo>
                    <a:pt x="303" y="3466"/>
                  </a:lnTo>
                  <a:lnTo>
                    <a:pt x="311" y="3352"/>
                  </a:lnTo>
                  <a:lnTo>
                    <a:pt x="335" y="3230"/>
                  </a:lnTo>
                  <a:lnTo>
                    <a:pt x="378" y="3102"/>
                  </a:lnTo>
                  <a:lnTo>
                    <a:pt x="435" y="2973"/>
                  </a:lnTo>
                  <a:lnTo>
                    <a:pt x="325" y="2888"/>
                  </a:lnTo>
                  <a:lnTo>
                    <a:pt x="232" y="2802"/>
                  </a:lnTo>
                  <a:lnTo>
                    <a:pt x="150" y="2709"/>
                  </a:lnTo>
                  <a:lnTo>
                    <a:pt x="86" y="2616"/>
                  </a:lnTo>
                  <a:lnTo>
                    <a:pt x="39" y="2516"/>
                  </a:lnTo>
                  <a:lnTo>
                    <a:pt x="11" y="2416"/>
                  </a:lnTo>
                  <a:lnTo>
                    <a:pt x="0" y="2316"/>
                  </a:lnTo>
                  <a:lnTo>
                    <a:pt x="0" y="2288"/>
                  </a:lnTo>
                  <a:lnTo>
                    <a:pt x="18" y="2184"/>
                  </a:lnTo>
                  <a:lnTo>
                    <a:pt x="54" y="2084"/>
                  </a:lnTo>
                  <a:lnTo>
                    <a:pt x="111" y="1988"/>
                  </a:lnTo>
                  <a:lnTo>
                    <a:pt x="186" y="1895"/>
                  </a:lnTo>
                  <a:lnTo>
                    <a:pt x="282" y="1809"/>
                  </a:lnTo>
                  <a:lnTo>
                    <a:pt x="389" y="1731"/>
                  </a:lnTo>
                  <a:lnTo>
                    <a:pt x="514" y="1656"/>
                  </a:lnTo>
                  <a:lnTo>
                    <a:pt x="482" y="1549"/>
                  </a:lnTo>
                  <a:lnTo>
                    <a:pt x="457" y="1442"/>
                  </a:lnTo>
                  <a:lnTo>
                    <a:pt x="439" y="1342"/>
                  </a:lnTo>
                  <a:lnTo>
                    <a:pt x="435" y="1245"/>
                  </a:lnTo>
                  <a:lnTo>
                    <a:pt x="439" y="1156"/>
                  </a:lnTo>
                  <a:lnTo>
                    <a:pt x="457" y="1071"/>
                  </a:lnTo>
                  <a:lnTo>
                    <a:pt x="482" y="988"/>
                  </a:lnTo>
                  <a:lnTo>
                    <a:pt x="518" y="917"/>
                  </a:lnTo>
                  <a:lnTo>
                    <a:pt x="564" y="849"/>
                  </a:lnTo>
                  <a:lnTo>
                    <a:pt x="632" y="778"/>
                  </a:lnTo>
                  <a:lnTo>
                    <a:pt x="714" y="724"/>
                  </a:lnTo>
                  <a:lnTo>
                    <a:pt x="807" y="678"/>
                  </a:lnTo>
                  <a:lnTo>
                    <a:pt x="910" y="649"/>
                  </a:lnTo>
                  <a:lnTo>
                    <a:pt x="1021" y="631"/>
                  </a:lnTo>
                  <a:lnTo>
                    <a:pt x="1142" y="624"/>
                  </a:lnTo>
                  <a:lnTo>
                    <a:pt x="1242" y="628"/>
                  </a:lnTo>
                  <a:lnTo>
                    <a:pt x="1349" y="639"/>
                  </a:lnTo>
                  <a:lnTo>
                    <a:pt x="1392" y="521"/>
                  </a:lnTo>
                  <a:lnTo>
                    <a:pt x="1438" y="410"/>
                  </a:lnTo>
                  <a:lnTo>
                    <a:pt x="1495" y="314"/>
                  </a:lnTo>
                  <a:lnTo>
                    <a:pt x="1556" y="224"/>
                  </a:lnTo>
                  <a:lnTo>
                    <a:pt x="1624" y="153"/>
                  </a:lnTo>
                  <a:lnTo>
                    <a:pt x="1699" y="92"/>
                  </a:lnTo>
                  <a:lnTo>
                    <a:pt x="1777" y="46"/>
                  </a:lnTo>
                  <a:lnTo>
                    <a:pt x="1867" y="14"/>
                  </a:lnTo>
                  <a:lnTo>
                    <a:pt x="1931" y="3"/>
                  </a:lnTo>
                  <a:lnTo>
                    <a:pt x="1999" y="0"/>
                  </a:lnTo>
                  <a:close/>
                </a:path>
              </a:pathLst>
            </a:custGeom>
            <a:solidFill>
              <a:srgbClr val="CBB99D"/>
            </a:solidFill>
            <a:ln w="0">
              <a:noFill/>
              <a:prstDash val="solid"/>
              <a:round/>
              <a:headEnd/>
              <a:tailEnd/>
            </a:ln>
            <a:scene3d>
              <a:camera prst="orthographicFront">
                <a:rot lat="0" lon="0" rev="0"/>
              </a:camera>
              <a:lightRig rig="threePt" dir="t"/>
            </a:scene3d>
          </p:spPr>
          <p:txBody>
            <a:bodyPr vert="horz" wrap="square" lIns="91440" tIns="45720" rIns="91440" bIns="45720" numCol="1" anchor="t" anchorCtr="0" compatLnSpc="1">
              <a:prstTxWarp prst="textNoShape">
                <a:avLst/>
              </a:prstTxWarp>
            </a:bodyPr>
            <a:lstStyle/>
            <a:p>
              <a:pPr>
                <a:defRPr/>
              </a:pPr>
              <a:endParaRPr lang="en-US" kern="0">
                <a:solidFill>
                  <a:prstClr val="black"/>
                </a:solidFill>
              </a:endParaRPr>
            </a:p>
          </p:txBody>
        </p:sp>
        <p:sp>
          <p:nvSpPr>
            <p:cNvPr id="26" name="MH_SubTitle_2"/>
            <p:cNvSpPr>
              <a:spLocks/>
            </p:cNvSpPr>
            <p:nvPr>
              <p:custDataLst>
                <p:tags r:id="rId12"/>
              </p:custDataLst>
            </p:nvPr>
          </p:nvSpPr>
          <p:spPr bwMode="auto">
            <a:xfrm>
              <a:off x="4647967" y="3494696"/>
              <a:ext cx="1363071" cy="1330200"/>
            </a:xfrm>
            <a:custGeom>
              <a:avLst/>
              <a:gdLst/>
              <a:ahLst/>
              <a:cxnLst>
                <a:cxn ang="0">
                  <a:pos x="1942" y="25"/>
                </a:cxn>
                <a:cxn ang="0">
                  <a:pos x="2235" y="193"/>
                </a:cxn>
                <a:cxn ang="0">
                  <a:pos x="2542" y="146"/>
                </a:cxn>
                <a:cxn ang="0">
                  <a:pos x="2845" y="61"/>
                </a:cxn>
                <a:cxn ang="0">
                  <a:pos x="3113" y="136"/>
                </a:cxn>
                <a:cxn ang="0">
                  <a:pos x="3305" y="360"/>
                </a:cxn>
                <a:cxn ang="0">
                  <a:pos x="3416" y="707"/>
                </a:cxn>
                <a:cxn ang="0">
                  <a:pos x="3776" y="750"/>
                </a:cxn>
                <a:cxn ang="0">
                  <a:pos x="4033" y="892"/>
                </a:cxn>
                <a:cxn ang="0">
                  <a:pos x="4158" y="1142"/>
                </a:cxn>
                <a:cxn ang="0">
                  <a:pos x="4133" y="1453"/>
                </a:cxn>
                <a:cxn ang="0">
                  <a:pos x="4166" y="1781"/>
                </a:cxn>
                <a:cxn ang="0">
                  <a:pos x="4398" y="2081"/>
                </a:cxn>
                <a:cxn ang="0">
                  <a:pos x="4422" y="2388"/>
                </a:cxn>
                <a:cxn ang="0">
                  <a:pos x="4269" y="2642"/>
                </a:cxn>
                <a:cxn ang="0">
                  <a:pos x="3976" y="2852"/>
                </a:cxn>
                <a:cxn ang="0">
                  <a:pos x="4048" y="3209"/>
                </a:cxn>
                <a:cxn ang="0">
                  <a:pos x="3987" y="3495"/>
                </a:cxn>
                <a:cxn ang="0">
                  <a:pos x="3791" y="3691"/>
                </a:cxn>
                <a:cxn ang="0">
                  <a:pos x="3487" y="3770"/>
                </a:cxn>
                <a:cxn ang="0">
                  <a:pos x="3191" y="3877"/>
                </a:cxn>
                <a:cxn ang="0">
                  <a:pos x="3020" y="4166"/>
                </a:cxn>
                <a:cxn ang="0">
                  <a:pos x="2777" y="4316"/>
                </a:cxn>
                <a:cxn ang="0">
                  <a:pos x="2495" y="4302"/>
                </a:cxn>
                <a:cxn ang="0">
                  <a:pos x="2203" y="4134"/>
                </a:cxn>
                <a:cxn ang="0">
                  <a:pos x="1896" y="4180"/>
                </a:cxn>
                <a:cxn ang="0">
                  <a:pos x="1592" y="4266"/>
                </a:cxn>
                <a:cxn ang="0">
                  <a:pos x="1325" y="4191"/>
                </a:cxn>
                <a:cxn ang="0">
                  <a:pos x="1132" y="3970"/>
                </a:cxn>
                <a:cxn ang="0">
                  <a:pos x="1021" y="3623"/>
                </a:cxn>
                <a:cxn ang="0">
                  <a:pos x="661" y="3580"/>
                </a:cxn>
                <a:cxn ang="0">
                  <a:pos x="404" y="3434"/>
                </a:cxn>
                <a:cxn ang="0">
                  <a:pos x="279" y="3188"/>
                </a:cxn>
                <a:cxn ang="0">
                  <a:pos x="304" y="2874"/>
                </a:cxn>
                <a:cxn ang="0">
                  <a:pos x="272" y="2545"/>
                </a:cxn>
                <a:cxn ang="0">
                  <a:pos x="40" y="2245"/>
                </a:cxn>
                <a:cxn ang="0">
                  <a:pos x="15" y="1938"/>
                </a:cxn>
                <a:cxn ang="0">
                  <a:pos x="168" y="1685"/>
                </a:cxn>
                <a:cxn ang="0">
                  <a:pos x="461" y="1474"/>
                </a:cxn>
                <a:cxn ang="0">
                  <a:pos x="389" y="1117"/>
                </a:cxn>
                <a:cxn ang="0">
                  <a:pos x="450" y="832"/>
                </a:cxn>
                <a:cxn ang="0">
                  <a:pos x="646" y="635"/>
                </a:cxn>
                <a:cxn ang="0">
                  <a:pos x="950" y="560"/>
                </a:cxn>
                <a:cxn ang="0">
                  <a:pos x="1246" y="450"/>
                </a:cxn>
                <a:cxn ang="0">
                  <a:pos x="1417" y="161"/>
                </a:cxn>
                <a:cxn ang="0">
                  <a:pos x="1656" y="14"/>
                </a:cxn>
              </a:cxnLst>
              <a:rect l="0" t="0" r="r" b="b"/>
              <a:pathLst>
                <a:path w="4437" h="4330">
                  <a:moveTo>
                    <a:pt x="1749" y="0"/>
                  </a:moveTo>
                  <a:lnTo>
                    <a:pt x="1846" y="3"/>
                  </a:lnTo>
                  <a:lnTo>
                    <a:pt x="1942" y="25"/>
                  </a:lnTo>
                  <a:lnTo>
                    <a:pt x="2038" y="64"/>
                  </a:lnTo>
                  <a:lnTo>
                    <a:pt x="2135" y="121"/>
                  </a:lnTo>
                  <a:lnTo>
                    <a:pt x="2235" y="193"/>
                  </a:lnTo>
                  <a:lnTo>
                    <a:pt x="2331" y="278"/>
                  </a:lnTo>
                  <a:lnTo>
                    <a:pt x="2438" y="203"/>
                  </a:lnTo>
                  <a:lnTo>
                    <a:pt x="2542" y="146"/>
                  </a:lnTo>
                  <a:lnTo>
                    <a:pt x="2649" y="100"/>
                  </a:lnTo>
                  <a:lnTo>
                    <a:pt x="2749" y="75"/>
                  </a:lnTo>
                  <a:lnTo>
                    <a:pt x="2845" y="61"/>
                  </a:lnTo>
                  <a:lnTo>
                    <a:pt x="2941" y="68"/>
                  </a:lnTo>
                  <a:lnTo>
                    <a:pt x="3031" y="93"/>
                  </a:lnTo>
                  <a:lnTo>
                    <a:pt x="3113" y="136"/>
                  </a:lnTo>
                  <a:lnTo>
                    <a:pt x="3188" y="196"/>
                  </a:lnTo>
                  <a:lnTo>
                    <a:pt x="3252" y="271"/>
                  </a:lnTo>
                  <a:lnTo>
                    <a:pt x="3305" y="360"/>
                  </a:lnTo>
                  <a:lnTo>
                    <a:pt x="3352" y="464"/>
                  </a:lnTo>
                  <a:lnTo>
                    <a:pt x="3387" y="578"/>
                  </a:lnTo>
                  <a:lnTo>
                    <a:pt x="3416" y="707"/>
                  </a:lnTo>
                  <a:lnTo>
                    <a:pt x="3544" y="710"/>
                  </a:lnTo>
                  <a:lnTo>
                    <a:pt x="3666" y="725"/>
                  </a:lnTo>
                  <a:lnTo>
                    <a:pt x="3776" y="750"/>
                  </a:lnTo>
                  <a:lnTo>
                    <a:pt x="3873" y="785"/>
                  </a:lnTo>
                  <a:lnTo>
                    <a:pt x="3959" y="832"/>
                  </a:lnTo>
                  <a:lnTo>
                    <a:pt x="4033" y="892"/>
                  </a:lnTo>
                  <a:lnTo>
                    <a:pt x="4091" y="967"/>
                  </a:lnTo>
                  <a:lnTo>
                    <a:pt x="4133" y="1049"/>
                  </a:lnTo>
                  <a:lnTo>
                    <a:pt x="4158" y="1142"/>
                  </a:lnTo>
                  <a:lnTo>
                    <a:pt x="4166" y="1239"/>
                  </a:lnTo>
                  <a:lnTo>
                    <a:pt x="4158" y="1342"/>
                  </a:lnTo>
                  <a:lnTo>
                    <a:pt x="4133" y="1453"/>
                  </a:lnTo>
                  <a:lnTo>
                    <a:pt x="4098" y="1571"/>
                  </a:lnTo>
                  <a:lnTo>
                    <a:pt x="4044" y="1688"/>
                  </a:lnTo>
                  <a:lnTo>
                    <a:pt x="4166" y="1781"/>
                  </a:lnTo>
                  <a:lnTo>
                    <a:pt x="4265" y="1878"/>
                  </a:lnTo>
                  <a:lnTo>
                    <a:pt x="4344" y="1978"/>
                  </a:lnTo>
                  <a:lnTo>
                    <a:pt x="4398" y="2081"/>
                  </a:lnTo>
                  <a:lnTo>
                    <a:pt x="4430" y="2188"/>
                  </a:lnTo>
                  <a:lnTo>
                    <a:pt x="4437" y="2295"/>
                  </a:lnTo>
                  <a:lnTo>
                    <a:pt x="4422" y="2388"/>
                  </a:lnTo>
                  <a:lnTo>
                    <a:pt x="4387" y="2474"/>
                  </a:lnTo>
                  <a:lnTo>
                    <a:pt x="4337" y="2559"/>
                  </a:lnTo>
                  <a:lnTo>
                    <a:pt x="4269" y="2642"/>
                  </a:lnTo>
                  <a:lnTo>
                    <a:pt x="4187" y="2717"/>
                  </a:lnTo>
                  <a:lnTo>
                    <a:pt x="4087" y="2788"/>
                  </a:lnTo>
                  <a:lnTo>
                    <a:pt x="3976" y="2852"/>
                  </a:lnTo>
                  <a:lnTo>
                    <a:pt x="4016" y="2977"/>
                  </a:lnTo>
                  <a:lnTo>
                    <a:pt x="4037" y="3095"/>
                  </a:lnTo>
                  <a:lnTo>
                    <a:pt x="4048" y="3209"/>
                  </a:lnTo>
                  <a:lnTo>
                    <a:pt x="4041" y="3313"/>
                  </a:lnTo>
                  <a:lnTo>
                    <a:pt x="4023" y="3409"/>
                  </a:lnTo>
                  <a:lnTo>
                    <a:pt x="3987" y="3495"/>
                  </a:lnTo>
                  <a:lnTo>
                    <a:pt x="3937" y="3573"/>
                  </a:lnTo>
                  <a:lnTo>
                    <a:pt x="3869" y="3641"/>
                  </a:lnTo>
                  <a:lnTo>
                    <a:pt x="3791" y="3691"/>
                  </a:lnTo>
                  <a:lnTo>
                    <a:pt x="3702" y="3730"/>
                  </a:lnTo>
                  <a:lnTo>
                    <a:pt x="3598" y="3755"/>
                  </a:lnTo>
                  <a:lnTo>
                    <a:pt x="3487" y="3770"/>
                  </a:lnTo>
                  <a:lnTo>
                    <a:pt x="3366" y="3766"/>
                  </a:lnTo>
                  <a:lnTo>
                    <a:pt x="3234" y="3755"/>
                  </a:lnTo>
                  <a:lnTo>
                    <a:pt x="3191" y="3877"/>
                  </a:lnTo>
                  <a:lnTo>
                    <a:pt x="3141" y="3987"/>
                  </a:lnTo>
                  <a:lnTo>
                    <a:pt x="3084" y="4084"/>
                  </a:lnTo>
                  <a:lnTo>
                    <a:pt x="3020" y="4166"/>
                  </a:lnTo>
                  <a:lnTo>
                    <a:pt x="2945" y="4234"/>
                  </a:lnTo>
                  <a:lnTo>
                    <a:pt x="2866" y="4284"/>
                  </a:lnTo>
                  <a:lnTo>
                    <a:pt x="2777" y="4316"/>
                  </a:lnTo>
                  <a:lnTo>
                    <a:pt x="2684" y="4330"/>
                  </a:lnTo>
                  <a:lnTo>
                    <a:pt x="2592" y="4323"/>
                  </a:lnTo>
                  <a:lnTo>
                    <a:pt x="2495" y="4302"/>
                  </a:lnTo>
                  <a:lnTo>
                    <a:pt x="2399" y="4262"/>
                  </a:lnTo>
                  <a:lnTo>
                    <a:pt x="2302" y="4205"/>
                  </a:lnTo>
                  <a:lnTo>
                    <a:pt x="2203" y="4134"/>
                  </a:lnTo>
                  <a:lnTo>
                    <a:pt x="2106" y="4048"/>
                  </a:lnTo>
                  <a:lnTo>
                    <a:pt x="1999" y="4123"/>
                  </a:lnTo>
                  <a:lnTo>
                    <a:pt x="1896" y="4180"/>
                  </a:lnTo>
                  <a:lnTo>
                    <a:pt x="1789" y="4227"/>
                  </a:lnTo>
                  <a:lnTo>
                    <a:pt x="1689" y="4252"/>
                  </a:lnTo>
                  <a:lnTo>
                    <a:pt x="1592" y="4266"/>
                  </a:lnTo>
                  <a:lnTo>
                    <a:pt x="1496" y="4259"/>
                  </a:lnTo>
                  <a:lnTo>
                    <a:pt x="1407" y="4234"/>
                  </a:lnTo>
                  <a:lnTo>
                    <a:pt x="1325" y="4191"/>
                  </a:lnTo>
                  <a:lnTo>
                    <a:pt x="1250" y="4134"/>
                  </a:lnTo>
                  <a:lnTo>
                    <a:pt x="1185" y="4059"/>
                  </a:lnTo>
                  <a:lnTo>
                    <a:pt x="1132" y="3970"/>
                  </a:lnTo>
                  <a:lnTo>
                    <a:pt x="1085" y="3866"/>
                  </a:lnTo>
                  <a:lnTo>
                    <a:pt x="1050" y="3752"/>
                  </a:lnTo>
                  <a:lnTo>
                    <a:pt x="1021" y="3623"/>
                  </a:lnTo>
                  <a:lnTo>
                    <a:pt x="893" y="3620"/>
                  </a:lnTo>
                  <a:lnTo>
                    <a:pt x="771" y="3605"/>
                  </a:lnTo>
                  <a:lnTo>
                    <a:pt x="661" y="3580"/>
                  </a:lnTo>
                  <a:lnTo>
                    <a:pt x="564" y="3545"/>
                  </a:lnTo>
                  <a:lnTo>
                    <a:pt x="479" y="3495"/>
                  </a:lnTo>
                  <a:lnTo>
                    <a:pt x="404" y="3434"/>
                  </a:lnTo>
                  <a:lnTo>
                    <a:pt x="347" y="3363"/>
                  </a:lnTo>
                  <a:lnTo>
                    <a:pt x="304" y="3281"/>
                  </a:lnTo>
                  <a:lnTo>
                    <a:pt x="279" y="3188"/>
                  </a:lnTo>
                  <a:lnTo>
                    <a:pt x="272" y="3088"/>
                  </a:lnTo>
                  <a:lnTo>
                    <a:pt x="279" y="2984"/>
                  </a:lnTo>
                  <a:lnTo>
                    <a:pt x="304" y="2874"/>
                  </a:lnTo>
                  <a:lnTo>
                    <a:pt x="339" y="2759"/>
                  </a:lnTo>
                  <a:lnTo>
                    <a:pt x="393" y="2638"/>
                  </a:lnTo>
                  <a:lnTo>
                    <a:pt x="272" y="2545"/>
                  </a:lnTo>
                  <a:lnTo>
                    <a:pt x="172" y="2449"/>
                  </a:lnTo>
                  <a:lnTo>
                    <a:pt x="93" y="2349"/>
                  </a:lnTo>
                  <a:lnTo>
                    <a:pt x="40" y="2245"/>
                  </a:lnTo>
                  <a:lnTo>
                    <a:pt x="8" y="2138"/>
                  </a:lnTo>
                  <a:lnTo>
                    <a:pt x="0" y="2031"/>
                  </a:lnTo>
                  <a:lnTo>
                    <a:pt x="15" y="1938"/>
                  </a:lnTo>
                  <a:lnTo>
                    <a:pt x="50" y="1853"/>
                  </a:lnTo>
                  <a:lnTo>
                    <a:pt x="100" y="1767"/>
                  </a:lnTo>
                  <a:lnTo>
                    <a:pt x="168" y="1685"/>
                  </a:lnTo>
                  <a:lnTo>
                    <a:pt x="250" y="1610"/>
                  </a:lnTo>
                  <a:lnTo>
                    <a:pt x="350" y="1538"/>
                  </a:lnTo>
                  <a:lnTo>
                    <a:pt x="461" y="1474"/>
                  </a:lnTo>
                  <a:lnTo>
                    <a:pt x="422" y="1349"/>
                  </a:lnTo>
                  <a:lnTo>
                    <a:pt x="400" y="1231"/>
                  </a:lnTo>
                  <a:lnTo>
                    <a:pt x="389" y="1117"/>
                  </a:lnTo>
                  <a:lnTo>
                    <a:pt x="397" y="1014"/>
                  </a:lnTo>
                  <a:lnTo>
                    <a:pt x="414" y="917"/>
                  </a:lnTo>
                  <a:lnTo>
                    <a:pt x="450" y="832"/>
                  </a:lnTo>
                  <a:lnTo>
                    <a:pt x="500" y="753"/>
                  </a:lnTo>
                  <a:lnTo>
                    <a:pt x="568" y="689"/>
                  </a:lnTo>
                  <a:lnTo>
                    <a:pt x="646" y="635"/>
                  </a:lnTo>
                  <a:lnTo>
                    <a:pt x="736" y="596"/>
                  </a:lnTo>
                  <a:lnTo>
                    <a:pt x="839" y="571"/>
                  </a:lnTo>
                  <a:lnTo>
                    <a:pt x="950" y="560"/>
                  </a:lnTo>
                  <a:lnTo>
                    <a:pt x="1071" y="560"/>
                  </a:lnTo>
                  <a:lnTo>
                    <a:pt x="1203" y="575"/>
                  </a:lnTo>
                  <a:lnTo>
                    <a:pt x="1246" y="450"/>
                  </a:lnTo>
                  <a:lnTo>
                    <a:pt x="1296" y="339"/>
                  </a:lnTo>
                  <a:lnTo>
                    <a:pt x="1353" y="243"/>
                  </a:lnTo>
                  <a:lnTo>
                    <a:pt x="1417" y="161"/>
                  </a:lnTo>
                  <a:lnTo>
                    <a:pt x="1489" y="96"/>
                  </a:lnTo>
                  <a:lnTo>
                    <a:pt x="1571" y="46"/>
                  </a:lnTo>
                  <a:lnTo>
                    <a:pt x="1656" y="14"/>
                  </a:lnTo>
                  <a:lnTo>
                    <a:pt x="1749" y="0"/>
                  </a:lnTo>
                  <a:close/>
                </a:path>
              </a:pathLst>
            </a:custGeom>
            <a:solidFill>
              <a:srgbClr val="5C9FA9"/>
            </a:solidFill>
            <a:ln w="9525" cap="flat" cmpd="sng" algn="ctr">
              <a:noFill/>
              <a:prstDash val="solid"/>
              <a:headEnd/>
              <a:tailEnd/>
            </a:ln>
            <a:effectLst>
              <a:outerShdw blurRad="266700" dist="342900" dir="8100000" algn="tl" rotWithShape="0">
                <a:prstClr val="black">
                  <a:alpha val="40000"/>
                </a:prstClr>
              </a:outerShdw>
            </a:effectLst>
            <a:scene3d>
              <a:camera prst="orthographicFront">
                <a:rot lat="0" lon="0" rev="0"/>
              </a:camera>
              <a:lightRig rig="threePt" dir="t"/>
            </a:scene3d>
          </p:spPr>
          <p:txBody>
            <a:bodyPr vert="horz" wrap="square" lIns="0" tIns="0" rIns="0" bIns="0" numCol="1" anchor="ctr" anchorCtr="1" compatLnSpc="1">
              <a:prstTxWarp prst="textNoShape">
                <a:avLst/>
              </a:prstTxWarp>
              <a:normAutofit/>
            </a:bodyPr>
            <a:lstStyle/>
            <a:p>
              <a:pPr>
                <a:defRPr/>
              </a:pPr>
              <a:r>
                <a:rPr lang="en-US" sz="2800" kern="0" dirty="0">
                  <a:solidFill>
                    <a:srgbClr val="FFFFFF"/>
                  </a:solidFill>
                  <a:latin typeface="Bernard MT Condensed" panose="02050806060905020404" pitchFamily="18" charset="0"/>
                </a:rPr>
                <a:t>40</a:t>
              </a:r>
              <a:r>
                <a:rPr lang="en-US" altLang="zh-CN" sz="2800" kern="0" dirty="0">
                  <a:solidFill>
                    <a:srgbClr val="FFFFFF"/>
                  </a:solidFill>
                  <a:latin typeface="Bernard MT Condensed" panose="02050806060905020404" pitchFamily="18" charset="0"/>
                </a:rPr>
                <a:t>%</a:t>
              </a:r>
              <a:endParaRPr lang="en-US" sz="2800" kern="0" dirty="0">
                <a:solidFill>
                  <a:srgbClr val="FFFFFF"/>
                </a:solidFill>
                <a:latin typeface="Bernard MT Condensed" panose="02050806060905020404" pitchFamily="18" charset="0"/>
              </a:endParaRPr>
            </a:p>
          </p:txBody>
        </p:sp>
      </p:grpSp>
      <p:grpSp>
        <p:nvGrpSpPr>
          <p:cNvPr id="4" name="组合 3"/>
          <p:cNvGrpSpPr/>
          <p:nvPr/>
        </p:nvGrpSpPr>
        <p:grpSpPr>
          <a:xfrm>
            <a:off x="3452337" y="4615948"/>
            <a:ext cx="1292733" cy="1261404"/>
            <a:chOff x="3452337" y="4615948"/>
            <a:chExt cx="1292733" cy="1261404"/>
          </a:xfrm>
        </p:grpSpPr>
        <p:sp>
          <p:nvSpPr>
            <p:cNvPr id="28" name="MH_Other_3"/>
            <p:cNvSpPr>
              <a:spLocks noEditPoints="1"/>
            </p:cNvSpPr>
            <p:nvPr>
              <p:custDataLst>
                <p:tags r:id="rId9"/>
              </p:custDataLst>
            </p:nvPr>
          </p:nvSpPr>
          <p:spPr bwMode="auto">
            <a:xfrm>
              <a:off x="3452337" y="4615948"/>
              <a:ext cx="1292733" cy="1261404"/>
            </a:xfrm>
            <a:custGeom>
              <a:avLst/>
              <a:gdLst/>
              <a:ahLst/>
              <a:cxnLst>
                <a:cxn ang="0">
                  <a:pos x="1613" y="210"/>
                </a:cxn>
                <a:cxn ang="0">
                  <a:pos x="1360" y="674"/>
                </a:cxn>
                <a:cxn ang="0">
                  <a:pos x="732" y="749"/>
                </a:cxn>
                <a:cxn ang="0">
                  <a:pos x="468" y="1245"/>
                </a:cxn>
                <a:cxn ang="0">
                  <a:pos x="543" y="1681"/>
                </a:cxn>
                <a:cxn ang="0">
                  <a:pos x="50" y="2188"/>
                </a:cxn>
                <a:cxn ang="0">
                  <a:pos x="228" y="2752"/>
                </a:cxn>
                <a:cxn ang="0">
                  <a:pos x="343" y="3352"/>
                </a:cxn>
                <a:cxn ang="0">
                  <a:pos x="478" y="3841"/>
                </a:cxn>
                <a:cxn ang="0">
                  <a:pos x="1117" y="4048"/>
                </a:cxn>
                <a:cxn ang="0">
                  <a:pos x="1356" y="4540"/>
                </a:cxn>
                <a:cxn ang="0">
                  <a:pos x="1892" y="4755"/>
                </a:cxn>
                <a:cxn ang="0">
                  <a:pos x="2384" y="4530"/>
                </a:cxn>
                <a:cxn ang="0">
                  <a:pos x="2994" y="4837"/>
                </a:cxn>
                <a:cxn ang="0">
                  <a:pos x="3448" y="4573"/>
                </a:cxn>
                <a:cxn ang="0">
                  <a:pos x="3748" y="4208"/>
                </a:cxn>
                <a:cxn ang="0">
                  <a:pos x="4340" y="4066"/>
                </a:cxn>
                <a:cxn ang="0">
                  <a:pos x="4515" y="3494"/>
                </a:cxn>
                <a:cxn ang="0">
                  <a:pos x="4686" y="3041"/>
                </a:cxn>
                <a:cxn ang="0">
                  <a:pos x="4961" y="2570"/>
                </a:cxn>
                <a:cxn ang="0">
                  <a:pos x="4658" y="2013"/>
                </a:cxn>
                <a:cxn ang="0">
                  <a:pos x="4647" y="1517"/>
                </a:cxn>
                <a:cxn ang="0">
                  <a:pos x="4515" y="1031"/>
                </a:cxn>
                <a:cxn ang="0">
                  <a:pos x="3876" y="821"/>
                </a:cxn>
                <a:cxn ang="0">
                  <a:pos x="3637" y="328"/>
                </a:cxn>
                <a:cxn ang="0">
                  <a:pos x="3102" y="114"/>
                </a:cxn>
                <a:cxn ang="0">
                  <a:pos x="2609" y="342"/>
                </a:cxn>
                <a:cxn ang="0">
                  <a:pos x="1999" y="32"/>
                </a:cxn>
                <a:cxn ang="0">
                  <a:pos x="2520" y="217"/>
                </a:cxn>
                <a:cxn ang="0">
                  <a:pos x="3212" y="71"/>
                </a:cxn>
                <a:cxn ang="0">
                  <a:pos x="3633" y="274"/>
                </a:cxn>
                <a:cxn ang="0">
                  <a:pos x="3876" y="788"/>
                </a:cxn>
                <a:cxn ang="0">
                  <a:pos x="4483" y="956"/>
                </a:cxn>
                <a:cxn ang="0">
                  <a:pos x="4690" y="1403"/>
                </a:cxn>
                <a:cxn ang="0">
                  <a:pos x="4761" y="2070"/>
                </a:cxn>
                <a:cxn ang="0">
                  <a:pos x="4993" y="2584"/>
                </a:cxn>
                <a:cxn ang="0">
                  <a:pos x="4604" y="3137"/>
                </a:cxn>
                <a:cxn ang="0">
                  <a:pos x="4551" y="3737"/>
                </a:cxn>
                <a:cxn ang="0">
                  <a:pos x="4187" y="4191"/>
                </a:cxn>
                <a:cxn ang="0">
                  <a:pos x="3594" y="4365"/>
                </a:cxn>
                <a:cxn ang="0">
                  <a:pos x="3127" y="4855"/>
                </a:cxn>
                <a:cxn ang="0">
                  <a:pos x="2577" y="4730"/>
                </a:cxn>
                <a:cxn ang="0">
                  <a:pos x="1895" y="4787"/>
                </a:cxn>
                <a:cxn ang="0">
                  <a:pos x="1428" y="4665"/>
                </a:cxn>
                <a:cxn ang="0">
                  <a:pos x="1146" y="4080"/>
                </a:cxn>
                <a:cxn ang="0">
                  <a:pos x="589" y="3966"/>
                </a:cxn>
                <a:cxn ang="0">
                  <a:pos x="307" y="3552"/>
                </a:cxn>
                <a:cxn ang="0">
                  <a:pos x="325" y="2888"/>
                </a:cxn>
                <a:cxn ang="0">
                  <a:pos x="0" y="2316"/>
                </a:cxn>
                <a:cxn ang="0">
                  <a:pos x="282" y="1809"/>
                </a:cxn>
                <a:cxn ang="0">
                  <a:pos x="435" y="1245"/>
                </a:cxn>
                <a:cxn ang="0">
                  <a:pos x="632" y="778"/>
                </a:cxn>
                <a:cxn ang="0">
                  <a:pos x="1242" y="628"/>
                </a:cxn>
                <a:cxn ang="0">
                  <a:pos x="1624" y="153"/>
                </a:cxn>
              </a:cxnLst>
              <a:rect l="0" t="0" r="r" b="b"/>
              <a:pathLst>
                <a:path w="4993" h="4872">
                  <a:moveTo>
                    <a:pt x="1999" y="32"/>
                  </a:moveTo>
                  <a:lnTo>
                    <a:pt x="1934" y="35"/>
                  </a:lnTo>
                  <a:lnTo>
                    <a:pt x="1874" y="46"/>
                  </a:lnTo>
                  <a:lnTo>
                    <a:pt x="1781" y="82"/>
                  </a:lnTo>
                  <a:lnTo>
                    <a:pt x="1692" y="135"/>
                  </a:lnTo>
                  <a:lnTo>
                    <a:pt x="1613" y="210"/>
                  </a:lnTo>
                  <a:lnTo>
                    <a:pt x="1542" y="299"/>
                  </a:lnTo>
                  <a:lnTo>
                    <a:pt x="1481" y="407"/>
                  </a:lnTo>
                  <a:lnTo>
                    <a:pt x="1424" y="528"/>
                  </a:lnTo>
                  <a:lnTo>
                    <a:pt x="1378" y="664"/>
                  </a:lnTo>
                  <a:lnTo>
                    <a:pt x="1371" y="678"/>
                  </a:lnTo>
                  <a:lnTo>
                    <a:pt x="1360" y="674"/>
                  </a:lnTo>
                  <a:lnTo>
                    <a:pt x="1246" y="660"/>
                  </a:lnTo>
                  <a:lnTo>
                    <a:pt x="1142" y="656"/>
                  </a:lnTo>
                  <a:lnTo>
                    <a:pt x="1024" y="664"/>
                  </a:lnTo>
                  <a:lnTo>
                    <a:pt x="917" y="681"/>
                  </a:lnTo>
                  <a:lnTo>
                    <a:pt x="817" y="710"/>
                  </a:lnTo>
                  <a:lnTo>
                    <a:pt x="732" y="749"/>
                  </a:lnTo>
                  <a:lnTo>
                    <a:pt x="653" y="803"/>
                  </a:lnTo>
                  <a:lnTo>
                    <a:pt x="589" y="867"/>
                  </a:lnTo>
                  <a:lnTo>
                    <a:pt x="535" y="946"/>
                  </a:lnTo>
                  <a:lnTo>
                    <a:pt x="500" y="1038"/>
                  </a:lnTo>
                  <a:lnTo>
                    <a:pt x="475" y="1138"/>
                  </a:lnTo>
                  <a:lnTo>
                    <a:pt x="468" y="1245"/>
                  </a:lnTo>
                  <a:lnTo>
                    <a:pt x="471" y="1342"/>
                  </a:lnTo>
                  <a:lnTo>
                    <a:pt x="489" y="1442"/>
                  </a:lnTo>
                  <a:lnTo>
                    <a:pt x="514" y="1549"/>
                  </a:lnTo>
                  <a:lnTo>
                    <a:pt x="550" y="1660"/>
                  </a:lnTo>
                  <a:lnTo>
                    <a:pt x="553" y="1674"/>
                  </a:lnTo>
                  <a:lnTo>
                    <a:pt x="543" y="1681"/>
                  </a:lnTo>
                  <a:lnTo>
                    <a:pt x="418" y="1752"/>
                  </a:lnTo>
                  <a:lnTo>
                    <a:pt x="307" y="1831"/>
                  </a:lnTo>
                  <a:lnTo>
                    <a:pt x="214" y="1913"/>
                  </a:lnTo>
                  <a:lnTo>
                    <a:pt x="143" y="2002"/>
                  </a:lnTo>
                  <a:lnTo>
                    <a:pt x="86" y="2091"/>
                  </a:lnTo>
                  <a:lnTo>
                    <a:pt x="50" y="2188"/>
                  </a:lnTo>
                  <a:lnTo>
                    <a:pt x="32" y="2288"/>
                  </a:lnTo>
                  <a:lnTo>
                    <a:pt x="32" y="2316"/>
                  </a:lnTo>
                  <a:lnTo>
                    <a:pt x="46" y="2427"/>
                  </a:lnTo>
                  <a:lnTo>
                    <a:pt x="82" y="2538"/>
                  </a:lnTo>
                  <a:lnTo>
                    <a:pt x="146" y="2648"/>
                  </a:lnTo>
                  <a:lnTo>
                    <a:pt x="228" y="2752"/>
                  </a:lnTo>
                  <a:lnTo>
                    <a:pt x="335" y="2855"/>
                  </a:lnTo>
                  <a:lnTo>
                    <a:pt x="478" y="2963"/>
                  </a:lnTo>
                  <a:lnTo>
                    <a:pt x="471" y="2973"/>
                  </a:lnTo>
                  <a:lnTo>
                    <a:pt x="414" y="3105"/>
                  </a:lnTo>
                  <a:lnTo>
                    <a:pt x="371" y="3230"/>
                  </a:lnTo>
                  <a:lnTo>
                    <a:pt x="343" y="3352"/>
                  </a:lnTo>
                  <a:lnTo>
                    <a:pt x="335" y="3466"/>
                  </a:lnTo>
                  <a:lnTo>
                    <a:pt x="339" y="3548"/>
                  </a:lnTo>
                  <a:lnTo>
                    <a:pt x="357" y="3627"/>
                  </a:lnTo>
                  <a:lnTo>
                    <a:pt x="382" y="3698"/>
                  </a:lnTo>
                  <a:lnTo>
                    <a:pt x="418" y="3766"/>
                  </a:lnTo>
                  <a:lnTo>
                    <a:pt x="478" y="3841"/>
                  </a:lnTo>
                  <a:lnTo>
                    <a:pt x="553" y="3905"/>
                  </a:lnTo>
                  <a:lnTo>
                    <a:pt x="639" y="3955"/>
                  </a:lnTo>
                  <a:lnTo>
                    <a:pt x="742" y="3998"/>
                  </a:lnTo>
                  <a:lnTo>
                    <a:pt x="857" y="4026"/>
                  </a:lnTo>
                  <a:lnTo>
                    <a:pt x="982" y="4041"/>
                  </a:lnTo>
                  <a:lnTo>
                    <a:pt x="1117" y="4048"/>
                  </a:lnTo>
                  <a:lnTo>
                    <a:pt x="1171" y="4048"/>
                  </a:lnTo>
                  <a:lnTo>
                    <a:pt x="1174" y="4062"/>
                  </a:lnTo>
                  <a:lnTo>
                    <a:pt x="1206" y="4201"/>
                  </a:lnTo>
                  <a:lnTo>
                    <a:pt x="1246" y="4330"/>
                  </a:lnTo>
                  <a:lnTo>
                    <a:pt x="1296" y="4444"/>
                  </a:lnTo>
                  <a:lnTo>
                    <a:pt x="1356" y="4540"/>
                  </a:lnTo>
                  <a:lnTo>
                    <a:pt x="1428" y="4622"/>
                  </a:lnTo>
                  <a:lnTo>
                    <a:pt x="1506" y="4687"/>
                  </a:lnTo>
                  <a:lnTo>
                    <a:pt x="1595" y="4733"/>
                  </a:lnTo>
                  <a:lnTo>
                    <a:pt x="1688" y="4758"/>
                  </a:lnTo>
                  <a:lnTo>
                    <a:pt x="1781" y="4765"/>
                  </a:lnTo>
                  <a:lnTo>
                    <a:pt x="1892" y="4755"/>
                  </a:lnTo>
                  <a:lnTo>
                    <a:pt x="2006" y="4726"/>
                  </a:lnTo>
                  <a:lnTo>
                    <a:pt x="2120" y="4680"/>
                  </a:lnTo>
                  <a:lnTo>
                    <a:pt x="2241" y="4612"/>
                  </a:lnTo>
                  <a:lnTo>
                    <a:pt x="2363" y="4526"/>
                  </a:lnTo>
                  <a:lnTo>
                    <a:pt x="2373" y="4519"/>
                  </a:lnTo>
                  <a:lnTo>
                    <a:pt x="2384" y="4530"/>
                  </a:lnTo>
                  <a:lnTo>
                    <a:pt x="2488" y="4622"/>
                  </a:lnTo>
                  <a:lnTo>
                    <a:pt x="2588" y="4697"/>
                  </a:lnTo>
                  <a:lnTo>
                    <a:pt x="2691" y="4758"/>
                  </a:lnTo>
                  <a:lnTo>
                    <a:pt x="2795" y="4801"/>
                  </a:lnTo>
                  <a:lnTo>
                    <a:pt x="2895" y="4830"/>
                  </a:lnTo>
                  <a:lnTo>
                    <a:pt x="2994" y="4837"/>
                  </a:lnTo>
                  <a:lnTo>
                    <a:pt x="3055" y="4833"/>
                  </a:lnTo>
                  <a:lnTo>
                    <a:pt x="3119" y="4822"/>
                  </a:lnTo>
                  <a:lnTo>
                    <a:pt x="3212" y="4787"/>
                  </a:lnTo>
                  <a:lnTo>
                    <a:pt x="3298" y="4733"/>
                  </a:lnTo>
                  <a:lnTo>
                    <a:pt x="3376" y="4662"/>
                  </a:lnTo>
                  <a:lnTo>
                    <a:pt x="3448" y="4573"/>
                  </a:lnTo>
                  <a:lnTo>
                    <a:pt x="3512" y="4465"/>
                  </a:lnTo>
                  <a:lnTo>
                    <a:pt x="3569" y="4344"/>
                  </a:lnTo>
                  <a:lnTo>
                    <a:pt x="3615" y="4208"/>
                  </a:lnTo>
                  <a:lnTo>
                    <a:pt x="3619" y="4194"/>
                  </a:lnTo>
                  <a:lnTo>
                    <a:pt x="3633" y="4194"/>
                  </a:lnTo>
                  <a:lnTo>
                    <a:pt x="3748" y="4208"/>
                  </a:lnTo>
                  <a:lnTo>
                    <a:pt x="3851" y="4212"/>
                  </a:lnTo>
                  <a:lnTo>
                    <a:pt x="3969" y="4205"/>
                  </a:lnTo>
                  <a:lnTo>
                    <a:pt x="4076" y="4191"/>
                  </a:lnTo>
                  <a:lnTo>
                    <a:pt x="4176" y="4162"/>
                  </a:lnTo>
                  <a:lnTo>
                    <a:pt x="4261" y="4119"/>
                  </a:lnTo>
                  <a:lnTo>
                    <a:pt x="4340" y="4066"/>
                  </a:lnTo>
                  <a:lnTo>
                    <a:pt x="4404" y="4001"/>
                  </a:lnTo>
                  <a:lnTo>
                    <a:pt x="4454" y="3923"/>
                  </a:lnTo>
                  <a:lnTo>
                    <a:pt x="4493" y="3830"/>
                  </a:lnTo>
                  <a:lnTo>
                    <a:pt x="4515" y="3730"/>
                  </a:lnTo>
                  <a:lnTo>
                    <a:pt x="4522" y="3623"/>
                  </a:lnTo>
                  <a:lnTo>
                    <a:pt x="4515" y="3494"/>
                  </a:lnTo>
                  <a:lnTo>
                    <a:pt x="4486" y="3355"/>
                  </a:lnTo>
                  <a:lnTo>
                    <a:pt x="4444" y="3209"/>
                  </a:lnTo>
                  <a:lnTo>
                    <a:pt x="4440" y="3195"/>
                  </a:lnTo>
                  <a:lnTo>
                    <a:pt x="4451" y="3191"/>
                  </a:lnTo>
                  <a:lnTo>
                    <a:pt x="4576" y="3120"/>
                  </a:lnTo>
                  <a:lnTo>
                    <a:pt x="4686" y="3041"/>
                  </a:lnTo>
                  <a:lnTo>
                    <a:pt x="4775" y="2955"/>
                  </a:lnTo>
                  <a:lnTo>
                    <a:pt x="4850" y="2870"/>
                  </a:lnTo>
                  <a:lnTo>
                    <a:pt x="4908" y="2777"/>
                  </a:lnTo>
                  <a:lnTo>
                    <a:pt x="4943" y="2681"/>
                  </a:lnTo>
                  <a:lnTo>
                    <a:pt x="4957" y="2581"/>
                  </a:lnTo>
                  <a:lnTo>
                    <a:pt x="4961" y="2570"/>
                  </a:lnTo>
                  <a:lnTo>
                    <a:pt x="4961" y="2552"/>
                  </a:lnTo>
                  <a:lnTo>
                    <a:pt x="4947" y="2441"/>
                  </a:lnTo>
                  <a:lnTo>
                    <a:pt x="4911" y="2331"/>
                  </a:lnTo>
                  <a:lnTo>
                    <a:pt x="4847" y="2220"/>
                  </a:lnTo>
                  <a:lnTo>
                    <a:pt x="4765" y="2116"/>
                  </a:lnTo>
                  <a:lnTo>
                    <a:pt x="4658" y="2013"/>
                  </a:lnTo>
                  <a:lnTo>
                    <a:pt x="4529" y="1917"/>
                  </a:lnTo>
                  <a:lnTo>
                    <a:pt x="4515" y="1909"/>
                  </a:lnTo>
                  <a:lnTo>
                    <a:pt x="4522" y="1895"/>
                  </a:lnTo>
                  <a:lnTo>
                    <a:pt x="4579" y="1763"/>
                  </a:lnTo>
                  <a:lnTo>
                    <a:pt x="4622" y="1638"/>
                  </a:lnTo>
                  <a:lnTo>
                    <a:pt x="4647" y="1517"/>
                  </a:lnTo>
                  <a:lnTo>
                    <a:pt x="4654" y="1403"/>
                  </a:lnTo>
                  <a:lnTo>
                    <a:pt x="4651" y="1320"/>
                  </a:lnTo>
                  <a:lnTo>
                    <a:pt x="4636" y="1245"/>
                  </a:lnTo>
                  <a:lnTo>
                    <a:pt x="4611" y="1174"/>
                  </a:lnTo>
                  <a:lnTo>
                    <a:pt x="4576" y="1106"/>
                  </a:lnTo>
                  <a:lnTo>
                    <a:pt x="4515" y="1031"/>
                  </a:lnTo>
                  <a:lnTo>
                    <a:pt x="4440" y="967"/>
                  </a:lnTo>
                  <a:lnTo>
                    <a:pt x="4354" y="913"/>
                  </a:lnTo>
                  <a:lnTo>
                    <a:pt x="4251" y="871"/>
                  </a:lnTo>
                  <a:lnTo>
                    <a:pt x="4137" y="842"/>
                  </a:lnTo>
                  <a:lnTo>
                    <a:pt x="4012" y="828"/>
                  </a:lnTo>
                  <a:lnTo>
                    <a:pt x="3876" y="821"/>
                  </a:lnTo>
                  <a:lnTo>
                    <a:pt x="3822" y="821"/>
                  </a:lnTo>
                  <a:lnTo>
                    <a:pt x="3819" y="806"/>
                  </a:lnTo>
                  <a:lnTo>
                    <a:pt x="3787" y="667"/>
                  </a:lnTo>
                  <a:lnTo>
                    <a:pt x="3748" y="539"/>
                  </a:lnTo>
                  <a:lnTo>
                    <a:pt x="3698" y="428"/>
                  </a:lnTo>
                  <a:lnTo>
                    <a:pt x="3637" y="328"/>
                  </a:lnTo>
                  <a:lnTo>
                    <a:pt x="3566" y="249"/>
                  </a:lnTo>
                  <a:lnTo>
                    <a:pt x="3487" y="185"/>
                  </a:lnTo>
                  <a:lnTo>
                    <a:pt x="3398" y="139"/>
                  </a:lnTo>
                  <a:lnTo>
                    <a:pt x="3305" y="110"/>
                  </a:lnTo>
                  <a:lnTo>
                    <a:pt x="3212" y="103"/>
                  </a:lnTo>
                  <a:lnTo>
                    <a:pt x="3102" y="114"/>
                  </a:lnTo>
                  <a:lnTo>
                    <a:pt x="2987" y="142"/>
                  </a:lnTo>
                  <a:lnTo>
                    <a:pt x="2873" y="192"/>
                  </a:lnTo>
                  <a:lnTo>
                    <a:pt x="2752" y="260"/>
                  </a:lnTo>
                  <a:lnTo>
                    <a:pt x="2630" y="342"/>
                  </a:lnTo>
                  <a:lnTo>
                    <a:pt x="2620" y="349"/>
                  </a:lnTo>
                  <a:lnTo>
                    <a:pt x="2609" y="342"/>
                  </a:lnTo>
                  <a:lnTo>
                    <a:pt x="2506" y="249"/>
                  </a:lnTo>
                  <a:lnTo>
                    <a:pt x="2402" y="174"/>
                  </a:lnTo>
                  <a:lnTo>
                    <a:pt x="2298" y="110"/>
                  </a:lnTo>
                  <a:lnTo>
                    <a:pt x="2199" y="67"/>
                  </a:lnTo>
                  <a:lnTo>
                    <a:pt x="2095" y="42"/>
                  </a:lnTo>
                  <a:lnTo>
                    <a:pt x="1999" y="32"/>
                  </a:lnTo>
                  <a:close/>
                  <a:moveTo>
                    <a:pt x="1999" y="0"/>
                  </a:moveTo>
                  <a:lnTo>
                    <a:pt x="2102" y="10"/>
                  </a:lnTo>
                  <a:lnTo>
                    <a:pt x="2206" y="35"/>
                  </a:lnTo>
                  <a:lnTo>
                    <a:pt x="2309" y="78"/>
                  </a:lnTo>
                  <a:lnTo>
                    <a:pt x="2416" y="139"/>
                  </a:lnTo>
                  <a:lnTo>
                    <a:pt x="2520" y="217"/>
                  </a:lnTo>
                  <a:lnTo>
                    <a:pt x="2623" y="307"/>
                  </a:lnTo>
                  <a:lnTo>
                    <a:pt x="2745" y="224"/>
                  </a:lnTo>
                  <a:lnTo>
                    <a:pt x="2866" y="160"/>
                  </a:lnTo>
                  <a:lnTo>
                    <a:pt x="2984" y="110"/>
                  </a:lnTo>
                  <a:lnTo>
                    <a:pt x="3098" y="82"/>
                  </a:lnTo>
                  <a:lnTo>
                    <a:pt x="3212" y="71"/>
                  </a:lnTo>
                  <a:lnTo>
                    <a:pt x="3280" y="75"/>
                  </a:lnTo>
                  <a:lnTo>
                    <a:pt x="3344" y="85"/>
                  </a:lnTo>
                  <a:lnTo>
                    <a:pt x="3408" y="107"/>
                  </a:lnTo>
                  <a:lnTo>
                    <a:pt x="3491" y="150"/>
                  </a:lnTo>
                  <a:lnTo>
                    <a:pt x="3566" y="203"/>
                  </a:lnTo>
                  <a:lnTo>
                    <a:pt x="3633" y="274"/>
                  </a:lnTo>
                  <a:lnTo>
                    <a:pt x="3690" y="353"/>
                  </a:lnTo>
                  <a:lnTo>
                    <a:pt x="3744" y="446"/>
                  </a:lnTo>
                  <a:lnTo>
                    <a:pt x="3787" y="549"/>
                  </a:lnTo>
                  <a:lnTo>
                    <a:pt x="3819" y="664"/>
                  </a:lnTo>
                  <a:lnTo>
                    <a:pt x="3847" y="788"/>
                  </a:lnTo>
                  <a:lnTo>
                    <a:pt x="3876" y="788"/>
                  </a:lnTo>
                  <a:lnTo>
                    <a:pt x="3997" y="792"/>
                  </a:lnTo>
                  <a:lnTo>
                    <a:pt x="4112" y="806"/>
                  </a:lnTo>
                  <a:lnTo>
                    <a:pt x="4219" y="831"/>
                  </a:lnTo>
                  <a:lnTo>
                    <a:pt x="4315" y="863"/>
                  </a:lnTo>
                  <a:lnTo>
                    <a:pt x="4404" y="903"/>
                  </a:lnTo>
                  <a:lnTo>
                    <a:pt x="4483" y="956"/>
                  </a:lnTo>
                  <a:lnTo>
                    <a:pt x="4547" y="1017"/>
                  </a:lnTo>
                  <a:lnTo>
                    <a:pt x="4604" y="1088"/>
                  </a:lnTo>
                  <a:lnTo>
                    <a:pt x="4640" y="1160"/>
                  </a:lnTo>
                  <a:lnTo>
                    <a:pt x="4668" y="1235"/>
                  </a:lnTo>
                  <a:lnTo>
                    <a:pt x="4683" y="1317"/>
                  </a:lnTo>
                  <a:lnTo>
                    <a:pt x="4690" y="1403"/>
                  </a:lnTo>
                  <a:lnTo>
                    <a:pt x="4683" y="1517"/>
                  </a:lnTo>
                  <a:lnTo>
                    <a:pt x="4654" y="1638"/>
                  </a:lnTo>
                  <a:lnTo>
                    <a:pt x="4615" y="1767"/>
                  </a:lnTo>
                  <a:lnTo>
                    <a:pt x="4558" y="1899"/>
                  </a:lnTo>
                  <a:lnTo>
                    <a:pt x="4668" y="1981"/>
                  </a:lnTo>
                  <a:lnTo>
                    <a:pt x="4761" y="2070"/>
                  </a:lnTo>
                  <a:lnTo>
                    <a:pt x="4843" y="2159"/>
                  </a:lnTo>
                  <a:lnTo>
                    <a:pt x="4908" y="2256"/>
                  </a:lnTo>
                  <a:lnTo>
                    <a:pt x="4954" y="2352"/>
                  </a:lnTo>
                  <a:lnTo>
                    <a:pt x="4982" y="2452"/>
                  </a:lnTo>
                  <a:lnTo>
                    <a:pt x="4993" y="2552"/>
                  </a:lnTo>
                  <a:lnTo>
                    <a:pt x="4993" y="2584"/>
                  </a:lnTo>
                  <a:lnTo>
                    <a:pt x="4975" y="2688"/>
                  </a:lnTo>
                  <a:lnTo>
                    <a:pt x="4936" y="2788"/>
                  </a:lnTo>
                  <a:lnTo>
                    <a:pt x="4879" y="2884"/>
                  </a:lnTo>
                  <a:lnTo>
                    <a:pt x="4804" y="2973"/>
                  </a:lnTo>
                  <a:lnTo>
                    <a:pt x="4711" y="3059"/>
                  </a:lnTo>
                  <a:lnTo>
                    <a:pt x="4604" y="3137"/>
                  </a:lnTo>
                  <a:lnTo>
                    <a:pt x="4479" y="3212"/>
                  </a:lnTo>
                  <a:lnTo>
                    <a:pt x="4511" y="3319"/>
                  </a:lnTo>
                  <a:lnTo>
                    <a:pt x="4536" y="3427"/>
                  </a:lnTo>
                  <a:lnTo>
                    <a:pt x="4554" y="3527"/>
                  </a:lnTo>
                  <a:lnTo>
                    <a:pt x="4558" y="3623"/>
                  </a:lnTo>
                  <a:lnTo>
                    <a:pt x="4551" y="3737"/>
                  </a:lnTo>
                  <a:lnTo>
                    <a:pt x="4526" y="3841"/>
                  </a:lnTo>
                  <a:lnTo>
                    <a:pt x="4486" y="3937"/>
                  </a:lnTo>
                  <a:lnTo>
                    <a:pt x="4429" y="4023"/>
                  </a:lnTo>
                  <a:lnTo>
                    <a:pt x="4361" y="4091"/>
                  </a:lnTo>
                  <a:lnTo>
                    <a:pt x="4279" y="4148"/>
                  </a:lnTo>
                  <a:lnTo>
                    <a:pt x="4187" y="4191"/>
                  </a:lnTo>
                  <a:lnTo>
                    <a:pt x="4083" y="4219"/>
                  </a:lnTo>
                  <a:lnTo>
                    <a:pt x="3972" y="4237"/>
                  </a:lnTo>
                  <a:lnTo>
                    <a:pt x="3851" y="4244"/>
                  </a:lnTo>
                  <a:lnTo>
                    <a:pt x="3751" y="4241"/>
                  </a:lnTo>
                  <a:lnTo>
                    <a:pt x="3644" y="4230"/>
                  </a:lnTo>
                  <a:lnTo>
                    <a:pt x="3594" y="4365"/>
                  </a:lnTo>
                  <a:lnTo>
                    <a:pt x="3537" y="4487"/>
                  </a:lnTo>
                  <a:lnTo>
                    <a:pt x="3473" y="4594"/>
                  </a:lnTo>
                  <a:lnTo>
                    <a:pt x="3398" y="4687"/>
                  </a:lnTo>
                  <a:lnTo>
                    <a:pt x="3316" y="4762"/>
                  </a:lnTo>
                  <a:lnTo>
                    <a:pt x="3226" y="4819"/>
                  </a:lnTo>
                  <a:lnTo>
                    <a:pt x="3127" y="4855"/>
                  </a:lnTo>
                  <a:lnTo>
                    <a:pt x="3059" y="4869"/>
                  </a:lnTo>
                  <a:lnTo>
                    <a:pt x="2994" y="4872"/>
                  </a:lnTo>
                  <a:lnTo>
                    <a:pt x="2891" y="4862"/>
                  </a:lnTo>
                  <a:lnTo>
                    <a:pt x="2787" y="4837"/>
                  </a:lnTo>
                  <a:lnTo>
                    <a:pt x="2684" y="4790"/>
                  </a:lnTo>
                  <a:lnTo>
                    <a:pt x="2577" y="4730"/>
                  </a:lnTo>
                  <a:lnTo>
                    <a:pt x="2473" y="4655"/>
                  </a:lnTo>
                  <a:lnTo>
                    <a:pt x="2370" y="4562"/>
                  </a:lnTo>
                  <a:lnTo>
                    <a:pt x="2249" y="4644"/>
                  </a:lnTo>
                  <a:lnTo>
                    <a:pt x="2127" y="4708"/>
                  </a:lnTo>
                  <a:lnTo>
                    <a:pt x="2009" y="4758"/>
                  </a:lnTo>
                  <a:lnTo>
                    <a:pt x="1895" y="4787"/>
                  </a:lnTo>
                  <a:lnTo>
                    <a:pt x="1781" y="4797"/>
                  </a:lnTo>
                  <a:lnTo>
                    <a:pt x="1713" y="4794"/>
                  </a:lnTo>
                  <a:lnTo>
                    <a:pt x="1649" y="4783"/>
                  </a:lnTo>
                  <a:lnTo>
                    <a:pt x="1585" y="4762"/>
                  </a:lnTo>
                  <a:lnTo>
                    <a:pt x="1503" y="4722"/>
                  </a:lnTo>
                  <a:lnTo>
                    <a:pt x="1428" y="4665"/>
                  </a:lnTo>
                  <a:lnTo>
                    <a:pt x="1360" y="4597"/>
                  </a:lnTo>
                  <a:lnTo>
                    <a:pt x="1299" y="4515"/>
                  </a:lnTo>
                  <a:lnTo>
                    <a:pt x="1249" y="4423"/>
                  </a:lnTo>
                  <a:lnTo>
                    <a:pt x="1206" y="4319"/>
                  </a:lnTo>
                  <a:lnTo>
                    <a:pt x="1171" y="4205"/>
                  </a:lnTo>
                  <a:lnTo>
                    <a:pt x="1146" y="4080"/>
                  </a:lnTo>
                  <a:lnTo>
                    <a:pt x="1117" y="4080"/>
                  </a:lnTo>
                  <a:lnTo>
                    <a:pt x="996" y="4076"/>
                  </a:lnTo>
                  <a:lnTo>
                    <a:pt x="882" y="4062"/>
                  </a:lnTo>
                  <a:lnTo>
                    <a:pt x="774" y="4041"/>
                  </a:lnTo>
                  <a:lnTo>
                    <a:pt x="678" y="4008"/>
                  </a:lnTo>
                  <a:lnTo>
                    <a:pt x="589" y="3966"/>
                  </a:lnTo>
                  <a:lnTo>
                    <a:pt x="510" y="3916"/>
                  </a:lnTo>
                  <a:lnTo>
                    <a:pt x="446" y="3855"/>
                  </a:lnTo>
                  <a:lnTo>
                    <a:pt x="389" y="3784"/>
                  </a:lnTo>
                  <a:lnTo>
                    <a:pt x="350" y="3712"/>
                  </a:lnTo>
                  <a:lnTo>
                    <a:pt x="325" y="3634"/>
                  </a:lnTo>
                  <a:lnTo>
                    <a:pt x="307" y="3552"/>
                  </a:lnTo>
                  <a:lnTo>
                    <a:pt x="303" y="3466"/>
                  </a:lnTo>
                  <a:lnTo>
                    <a:pt x="311" y="3352"/>
                  </a:lnTo>
                  <a:lnTo>
                    <a:pt x="335" y="3230"/>
                  </a:lnTo>
                  <a:lnTo>
                    <a:pt x="378" y="3102"/>
                  </a:lnTo>
                  <a:lnTo>
                    <a:pt x="435" y="2973"/>
                  </a:lnTo>
                  <a:lnTo>
                    <a:pt x="325" y="2888"/>
                  </a:lnTo>
                  <a:lnTo>
                    <a:pt x="232" y="2802"/>
                  </a:lnTo>
                  <a:lnTo>
                    <a:pt x="150" y="2709"/>
                  </a:lnTo>
                  <a:lnTo>
                    <a:pt x="86" y="2616"/>
                  </a:lnTo>
                  <a:lnTo>
                    <a:pt x="39" y="2516"/>
                  </a:lnTo>
                  <a:lnTo>
                    <a:pt x="11" y="2416"/>
                  </a:lnTo>
                  <a:lnTo>
                    <a:pt x="0" y="2316"/>
                  </a:lnTo>
                  <a:lnTo>
                    <a:pt x="0" y="2288"/>
                  </a:lnTo>
                  <a:lnTo>
                    <a:pt x="18" y="2184"/>
                  </a:lnTo>
                  <a:lnTo>
                    <a:pt x="54" y="2084"/>
                  </a:lnTo>
                  <a:lnTo>
                    <a:pt x="111" y="1988"/>
                  </a:lnTo>
                  <a:lnTo>
                    <a:pt x="186" y="1895"/>
                  </a:lnTo>
                  <a:lnTo>
                    <a:pt x="282" y="1809"/>
                  </a:lnTo>
                  <a:lnTo>
                    <a:pt x="389" y="1731"/>
                  </a:lnTo>
                  <a:lnTo>
                    <a:pt x="514" y="1656"/>
                  </a:lnTo>
                  <a:lnTo>
                    <a:pt x="482" y="1549"/>
                  </a:lnTo>
                  <a:lnTo>
                    <a:pt x="457" y="1442"/>
                  </a:lnTo>
                  <a:lnTo>
                    <a:pt x="439" y="1342"/>
                  </a:lnTo>
                  <a:lnTo>
                    <a:pt x="435" y="1245"/>
                  </a:lnTo>
                  <a:lnTo>
                    <a:pt x="439" y="1156"/>
                  </a:lnTo>
                  <a:lnTo>
                    <a:pt x="457" y="1071"/>
                  </a:lnTo>
                  <a:lnTo>
                    <a:pt x="482" y="988"/>
                  </a:lnTo>
                  <a:lnTo>
                    <a:pt x="518" y="917"/>
                  </a:lnTo>
                  <a:lnTo>
                    <a:pt x="564" y="849"/>
                  </a:lnTo>
                  <a:lnTo>
                    <a:pt x="632" y="778"/>
                  </a:lnTo>
                  <a:lnTo>
                    <a:pt x="714" y="724"/>
                  </a:lnTo>
                  <a:lnTo>
                    <a:pt x="807" y="678"/>
                  </a:lnTo>
                  <a:lnTo>
                    <a:pt x="910" y="649"/>
                  </a:lnTo>
                  <a:lnTo>
                    <a:pt x="1021" y="631"/>
                  </a:lnTo>
                  <a:lnTo>
                    <a:pt x="1142" y="624"/>
                  </a:lnTo>
                  <a:lnTo>
                    <a:pt x="1242" y="628"/>
                  </a:lnTo>
                  <a:lnTo>
                    <a:pt x="1349" y="639"/>
                  </a:lnTo>
                  <a:lnTo>
                    <a:pt x="1392" y="521"/>
                  </a:lnTo>
                  <a:lnTo>
                    <a:pt x="1438" y="410"/>
                  </a:lnTo>
                  <a:lnTo>
                    <a:pt x="1495" y="314"/>
                  </a:lnTo>
                  <a:lnTo>
                    <a:pt x="1556" y="224"/>
                  </a:lnTo>
                  <a:lnTo>
                    <a:pt x="1624" y="153"/>
                  </a:lnTo>
                  <a:lnTo>
                    <a:pt x="1699" y="92"/>
                  </a:lnTo>
                  <a:lnTo>
                    <a:pt x="1777" y="46"/>
                  </a:lnTo>
                  <a:lnTo>
                    <a:pt x="1867" y="14"/>
                  </a:lnTo>
                  <a:lnTo>
                    <a:pt x="1931" y="3"/>
                  </a:lnTo>
                  <a:lnTo>
                    <a:pt x="1999" y="0"/>
                  </a:lnTo>
                  <a:close/>
                </a:path>
              </a:pathLst>
            </a:custGeom>
            <a:solidFill>
              <a:srgbClr val="B9DEDD"/>
            </a:solidFill>
            <a:ln w="0">
              <a:noFill/>
              <a:prstDash val="solid"/>
              <a:round/>
              <a:headEnd/>
              <a:tailEnd/>
            </a:ln>
          </p:spPr>
          <p:txBody>
            <a:bodyPr vert="horz" wrap="square" lIns="91440" tIns="45720" rIns="91440" bIns="45720" numCol="1" anchor="t" anchorCtr="0" compatLnSpc="1">
              <a:prstTxWarp prst="textNoShape">
                <a:avLst/>
              </a:prstTxWarp>
            </a:bodyPr>
            <a:lstStyle/>
            <a:p>
              <a:pPr>
                <a:defRPr/>
              </a:pPr>
              <a:endParaRPr lang="en-US" kern="0">
                <a:solidFill>
                  <a:prstClr val="black"/>
                </a:solidFill>
              </a:endParaRPr>
            </a:p>
          </p:txBody>
        </p:sp>
        <p:sp>
          <p:nvSpPr>
            <p:cNvPr id="29" name="MH_SubTitle_3"/>
            <p:cNvSpPr>
              <a:spLocks/>
            </p:cNvSpPr>
            <p:nvPr>
              <p:custDataLst>
                <p:tags r:id="rId10"/>
              </p:custDataLst>
            </p:nvPr>
          </p:nvSpPr>
          <p:spPr bwMode="auto">
            <a:xfrm>
              <a:off x="3524314" y="4686114"/>
              <a:ext cx="1148779" cy="1121075"/>
            </a:xfrm>
            <a:custGeom>
              <a:avLst/>
              <a:gdLst/>
              <a:ahLst/>
              <a:cxnLst>
                <a:cxn ang="0">
                  <a:pos x="1942" y="25"/>
                </a:cxn>
                <a:cxn ang="0">
                  <a:pos x="2235" y="193"/>
                </a:cxn>
                <a:cxn ang="0">
                  <a:pos x="2542" y="146"/>
                </a:cxn>
                <a:cxn ang="0">
                  <a:pos x="2845" y="61"/>
                </a:cxn>
                <a:cxn ang="0">
                  <a:pos x="3113" y="136"/>
                </a:cxn>
                <a:cxn ang="0">
                  <a:pos x="3305" y="360"/>
                </a:cxn>
                <a:cxn ang="0">
                  <a:pos x="3416" y="707"/>
                </a:cxn>
                <a:cxn ang="0">
                  <a:pos x="3776" y="750"/>
                </a:cxn>
                <a:cxn ang="0">
                  <a:pos x="4033" y="892"/>
                </a:cxn>
                <a:cxn ang="0">
                  <a:pos x="4158" y="1142"/>
                </a:cxn>
                <a:cxn ang="0">
                  <a:pos x="4133" y="1453"/>
                </a:cxn>
                <a:cxn ang="0">
                  <a:pos x="4166" y="1781"/>
                </a:cxn>
                <a:cxn ang="0">
                  <a:pos x="4398" y="2081"/>
                </a:cxn>
                <a:cxn ang="0">
                  <a:pos x="4422" y="2388"/>
                </a:cxn>
                <a:cxn ang="0">
                  <a:pos x="4269" y="2642"/>
                </a:cxn>
                <a:cxn ang="0">
                  <a:pos x="3976" y="2852"/>
                </a:cxn>
                <a:cxn ang="0">
                  <a:pos x="4048" y="3209"/>
                </a:cxn>
                <a:cxn ang="0">
                  <a:pos x="3987" y="3495"/>
                </a:cxn>
                <a:cxn ang="0">
                  <a:pos x="3791" y="3691"/>
                </a:cxn>
                <a:cxn ang="0">
                  <a:pos x="3487" y="3770"/>
                </a:cxn>
                <a:cxn ang="0">
                  <a:pos x="3191" y="3877"/>
                </a:cxn>
                <a:cxn ang="0">
                  <a:pos x="3020" y="4166"/>
                </a:cxn>
                <a:cxn ang="0">
                  <a:pos x="2777" y="4316"/>
                </a:cxn>
                <a:cxn ang="0">
                  <a:pos x="2495" y="4302"/>
                </a:cxn>
                <a:cxn ang="0">
                  <a:pos x="2203" y="4134"/>
                </a:cxn>
                <a:cxn ang="0">
                  <a:pos x="1896" y="4180"/>
                </a:cxn>
                <a:cxn ang="0">
                  <a:pos x="1592" y="4266"/>
                </a:cxn>
                <a:cxn ang="0">
                  <a:pos x="1325" y="4191"/>
                </a:cxn>
                <a:cxn ang="0">
                  <a:pos x="1132" y="3970"/>
                </a:cxn>
                <a:cxn ang="0">
                  <a:pos x="1021" y="3623"/>
                </a:cxn>
                <a:cxn ang="0">
                  <a:pos x="661" y="3580"/>
                </a:cxn>
                <a:cxn ang="0">
                  <a:pos x="404" y="3434"/>
                </a:cxn>
                <a:cxn ang="0">
                  <a:pos x="279" y="3188"/>
                </a:cxn>
                <a:cxn ang="0">
                  <a:pos x="304" y="2874"/>
                </a:cxn>
                <a:cxn ang="0">
                  <a:pos x="272" y="2545"/>
                </a:cxn>
                <a:cxn ang="0">
                  <a:pos x="40" y="2245"/>
                </a:cxn>
                <a:cxn ang="0">
                  <a:pos x="15" y="1938"/>
                </a:cxn>
                <a:cxn ang="0">
                  <a:pos x="168" y="1685"/>
                </a:cxn>
                <a:cxn ang="0">
                  <a:pos x="461" y="1474"/>
                </a:cxn>
                <a:cxn ang="0">
                  <a:pos x="389" y="1117"/>
                </a:cxn>
                <a:cxn ang="0">
                  <a:pos x="450" y="832"/>
                </a:cxn>
                <a:cxn ang="0">
                  <a:pos x="646" y="635"/>
                </a:cxn>
                <a:cxn ang="0">
                  <a:pos x="950" y="560"/>
                </a:cxn>
                <a:cxn ang="0">
                  <a:pos x="1246" y="450"/>
                </a:cxn>
                <a:cxn ang="0">
                  <a:pos x="1417" y="161"/>
                </a:cxn>
                <a:cxn ang="0">
                  <a:pos x="1656" y="14"/>
                </a:cxn>
              </a:cxnLst>
              <a:rect l="0" t="0" r="r" b="b"/>
              <a:pathLst>
                <a:path w="4437" h="4330">
                  <a:moveTo>
                    <a:pt x="1749" y="0"/>
                  </a:moveTo>
                  <a:lnTo>
                    <a:pt x="1846" y="3"/>
                  </a:lnTo>
                  <a:lnTo>
                    <a:pt x="1942" y="25"/>
                  </a:lnTo>
                  <a:lnTo>
                    <a:pt x="2038" y="64"/>
                  </a:lnTo>
                  <a:lnTo>
                    <a:pt x="2135" y="121"/>
                  </a:lnTo>
                  <a:lnTo>
                    <a:pt x="2235" y="193"/>
                  </a:lnTo>
                  <a:lnTo>
                    <a:pt x="2331" y="278"/>
                  </a:lnTo>
                  <a:lnTo>
                    <a:pt x="2438" y="203"/>
                  </a:lnTo>
                  <a:lnTo>
                    <a:pt x="2542" y="146"/>
                  </a:lnTo>
                  <a:lnTo>
                    <a:pt x="2649" y="100"/>
                  </a:lnTo>
                  <a:lnTo>
                    <a:pt x="2749" y="75"/>
                  </a:lnTo>
                  <a:lnTo>
                    <a:pt x="2845" y="61"/>
                  </a:lnTo>
                  <a:lnTo>
                    <a:pt x="2941" y="68"/>
                  </a:lnTo>
                  <a:lnTo>
                    <a:pt x="3031" y="93"/>
                  </a:lnTo>
                  <a:lnTo>
                    <a:pt x="3113" y="136"/>
                  </a:lnTo>
                  <a:lnTo>
                    <a:pt x="3188" y="196"/>
                  </a:lnTo>
                  <a:lnTo>
                    <a:pt x="3252" y="271"/>
                  </a:lnTo>
                  <a:lnTo>
                    <a:pt x="3305" y="360"/>
                  </a:lnTo>
                  <a:lnTo>
                    <a:pt x="3352" y="464"/>
                  </a:lnTo>
                  <a:lnTo>
                    <a:pt x="3387" y="578"/>
                  </a:lnTo>
                  <a:lnTo>
                    <a:pt x="3416" y="707"/>
                  </a:lnTo>
                  <a:lnTo>
                    <a:pt x="3544" y="710"/>
                  </a:lnTo>
                  <a:lnTo>
                    <a:pt x="3666" y="725"/>
                  </a:lnTo>
                  <a:lnTo>
                    <a:pt x="3776" y="750"/>
                  </a:lnTo>
                  <a:lnTo>
                    <a:pt x="3873" y="785"/>
                  </a:lnTo>
                  <a:lnTo>
                    <a:pt x="3959" y="832"/>
                  </a:lnTo>
                  <a:lnTo>
                    <a:pt x="4033" y="892"/>
                  </a:lnTo>
                  <a:lnTo>
                    <a:pt x="4091" y="967"/>
                  </a:lnTo>
                  <a:lnTo>
                    <a:pt x="4133" y="1049"/>
                  </a:lnTo>
                  <a:lnTo>
                    <a:pt x="4158" y="1142"/>
                  </a:lnTo>
                  <a:lnTo>
                    <a:pt x="4166" y="1239"/>
                  </a:lnTo>
                  <a:lnTo>
                    <a:pt x="4158" y="1342"/>
                  </a:lnTo>
                  <a:lnTo>
                    <a:pt x="4133" y="1453"/>
                  </a:lnTo>
                  <a:lnTo>
                    <a:pt x="4098" y="1571"/>
                  </a:lnTo>
                  <a:lnTo>
                    <a:pt x="4044" y="1688"/>
                  </a:lnTo>
                  <a:lnTo>
                    <a:pt x="4166" y="1781"/>
                  </a:lnTo>
                  <a:lnTo>
                    <a:pt x="4265" y="1878"/>
                  </a:lnTo>
                  <a:lnTo>
                    <a:pt x="4344" y="1978"/>
                  </a:lnTo>
                  <a:lnTo>
                    <a:pt x="4398" y="2081"/>
                  </a:lnTo>
                  <a:lnTo>
                    <a:pt x="4430" y="2188"/>
                  </a:lnTo>
                  <a:lnTo>
                    <a:pt x="4437" y="2295"/>
                  </a:lnTo>
                  <a:lnTo>
                    <a:pt x="4422" y="2388"/>
                  </a:lnTo>
                  <a:lnTo>
                    <a:pt x="4387" y="2474"/>
                  </a:lnTo>
                  <a:lnTo>
                    <a:pt x="4337" y="2559"/>
                  </a:lnTo>
                  <a:lnTo>
                    <a:pt x="4269" y="2642"/>
                  </a:lnTo>
                  <a:lnTo>
                    <a:pt x="4187" y="2717"/>
                  </a:lnTo>
                  <a:lnTo>
                    <a:pt x="4087" y="2788"/>
                  </a:lnTo>
                  <a:lnTo>
                    <a:pt x="3976" y="2852"/>
                  </a:lnTo>
                  <a:lnTo>
                    <a:pt x="4016" y="2977"/>
                  </a:lnTo>
                  <a:lnTo>
                    <a:pt x="4037" y="3095"/>
                  </a:lnTo>
                  <a:lnTo>
                    <a:pt x="4048" y="3209"/>
                  </a:lnTo>
                  <a:lnTo>
                    <a:pt x="4041" y="3313"/>
                  </a:lnTo>
                  <a:lnTo>
                    <a:pt x="4023" y="3409"/>
                  </a:lnTo>
                  <a:lnTo>
                    <a:pt x="3987" y="3495"/>
                  </a:lnTo>
                  <a:lnTo>
                    <a:pt x="3937" y="3573"/>
                  </a:lnTo>
                  <a:lnTo>
                    <a:pt x="3869" y="3641"/>
                  </a:lnTo>
                  <a:lnTo>
                    <a:pt x="3791" y="3691"/>
                  </a:lnTo>
                  <a:lnTo>
                    <a:pt x="3702" y="3730"/>
                  </a:lnTo>
                  <a:lnTo>
                    <a:pt x="3598" y="3755"/>
                  </a:lnTo>
                  <a:lnTo>
                    <a:pt x="3487" y="3770"/>
                  </a:lnTo>
                  <a:lnTo>
                    <a:pt x="3366" y="3766"/>
                  </a:lnTo>
                  <a:lnTo>
                    <a:pt x="3234" y="3755"/>
                  </a:lnTo>
                  <a:lnTo>
                    <a:pt x="3191" y="3877"/>
                  </a:lnTo>
                  <a:lnTo>
                    <a:pt x="3141" y="3987"/>
                  </a:lnTo>
                  <a:lnTo>
                    <a:pt x="3084" y="4084"/>
                  </a:lnTo>
                  <a:lnTo>
                    <a:pt x="3020" y="4166"/>
                  </a:lnTo>
                  <a:lnTo>
                    <a:pt x="2945" y="4234"/>
                  </a:lnTo>
                  <a:lnTo>
                    <a:pt x="2866" y="4284"/>
                  </a:lnTo>
                  <a:lnTo>
                    <a:pt x="2777" y="4316"/>
                  </a:lnTo>
                  <a:lnTo>
                    <a:pt x="2684" y="4330"/>
                  </a:lnTo>
                  <a:lnTo>
                    <a:pt x="2592" y="4323"/>
                  </a:lnTo>
                  <a:lnTo>
                    <a:pt x="2495" y="4302"/>
                  </a:lnTo>
                  <a:lnTo>
                    <a:pt x="2399" y="4262"/>
                  </a:lnTo>
                  <a:lnTo>
                    <a:pt x="2302" y="4205"/>
                  </a:lnTo>
                  <a:lnTo>
                    <a:pt x="2203" y="4134"/>
                  </a:lnTo>
                  <a:lnTo>
                    <a:pt x="2106" y="4048"/>
                  </a:lnTo>
                  <a:lnTo>
                    <a:pt x="1999" y="4123"/>
                  </a:lnTo>
                  <a:lnTo>
                    <a:pt x="1896" y="4180"/>
                  </a:lnTo>
                  <a:lnTo>
                    <a:pt x="1789" y="4227"/>
                  </a:lnTo>
                  <a:lnTo>
                    <a:pt x="1689" y="4252"/>
                  </a:lnTo>
                  <a:lnTo>
                    <a:pt x="1592" y="4266"/>
                  </a:lnTo>
                  <a:lnTo>
                    <a:pt x="1496" y="4259"/>
                  </a:lnTo>
                  <a:lnTo>
                    <a:pt x="1407" y="4234"/>
                  </a:lnTo>
                  <a:lnTo>
                    <a:pt x="1325" y="4191"/>
                  </a:lnTo>
                  <a:lnTo>
                    <a:pt x="1250" y="4134"/>
                  </a:lnTo>
                  <a:lnTo>
                    <a:pt x="1185" y="4059"/>
                  </a:lnTo>
                  <a:lnTo>
                    <a:pt x="1132" y="3970"/>
                  </a:lnTo>
                  <a:lnTo>
                    <a:pt x="1085" y="3866"/>
                  </a:lnTo>
                  <a:lnTo>
                    <a:pt x="1050" y="3752"/>
                  </a:lnTo>
                  <a:lnTo>
                    <a:pt x="1021" y="3623"/>
                  </a:lnTo>
                  <a:lnTo>
                    <a:pt x="893" y="3620"/>
                  </a:lnTo>
                  <a:lnTo>
                    <a:pt x="771" y="3605"/>
                  </a:lnTo>
                  <a:lnTo>
                    <a:pt x="661" y="3580"/>
                  </a:lnTo>
                  <a:lnTo>
                    <a:pt x="564" y="3545"/>
                  </a:lnTo>
                  <a:lnTo>
                    <a:pt x="479" y="3495"/>
                  </a:lnTo>
                  <a:lnTo>
                    <a:pt x="404" y="3434"/>
                  </a:lnTo>
                  <a:lnTo>
                    <a:pt x="347" y="3363"/>
                  </a:lnTo>
                  <a:lnTo>
                    <a:pt x="304" y="3281"/>
                  </a:lnTo>
                  <a:lnTo>
                    <a:pt x="279" y="3188"/>
                  </a:lnTo>
                  <a:lnTo>
                    <a:pt x="272" y="3088"/>
                  </a:lnTo>
                  <a:lnTo>
                    <a:pt x="279" y="2984"/>
                  </a:lnTo>
                  <a:lnTo>
                    <a:pt x="304" y="2874"/>
                  </a:lnTo>
                  <a:lnTo>
                    <a:pt x="339" y="2759"/>
                  </a:lnTo>
                  <a:lnTo>
                    <a:pt x="393" y="2638"/>
                  </a:lnTo>
                  <a:lnTo>
                    <a:pt x="272" y="2545"/>
                  </a:lnTo>
                  <a:lnTo>
                    <a:pt x="172" y="2449"/>
                  </a:lnTo>
                  <a:lnTo>
                    <a:pt x="93" y="2349"/>
                  </a:lnTo>
                  <a:lnTo>
                    <a:pt x="40" y="2245"/>
                  </a:lnTo>
                  <a:lnTo>
                    <a:pt x="8" y="2138"/>
                  </a:lnTo>
                  <a:lnTo>
                    <a:pt x="0" y="2031"/>
                  </a:lnTo>
                  <a:lnTo>
                    <a:pt x="15" y="1938"/>
                  </a:lnTo>
                  <a:lnTo>
                    <a:pt x="50" y="1853"/>
                  </a:lnTo>
                  <a:lnTo>
                    <a:pt x="100" y="1767"/>
                  </a:lnTo>
                  <a:lnTo>
                    <a:pt x="168" y="1685"/>
                  </a:lnTo>
                  <a:lnTo>
                    <a:pt x="250" y="1610"/>
                  </a:lnTo>
                  <a:lnTo>
                    <a:pt x="350" y="1538"/>
                  </a:lnTo>
                  <a:lnTo>
                    <a:pt x="461" y="1474"/>
                  </a:lnTo>
                  <a:lnTo>
                    <a:pt x="422" y="1349"/>
                  </a:lnTo>
                  <a:lnTo>
                    <a:pt x="400" y="1231"/>
                  </a:lnTo>
                  <a:lnTo>
                    <a:pt x="389" y="1117"/>
                  </a:lnTo>
                  <a:lnTo>
                    <a:pt x="397" y="1014"/>
                  </a:lnTo>
                  <a:lnTo>
                    <a:pt x="414" y="917"/>
                  </a:lnTo>
                  <a:lnTo>
                    <a:pt x="450" y="832"/>
                  </a:lnTo>
                  <a:lnTo>
                    <a:pt x="500" y="753"/>
                  </a:lnTo>
                  <a:lnTo>
                    <a:pt x="568" y="689"/>
                  </a:lnTo>
                  <a:lnTo>
                    <a:pt x="646" y="635"/>
                  </a:lnTo>
                  <a:lnTo>
                    <a:pt x="736" y="596"/>
                  </a:lnTo>
                  <a:lnTo>
                    <a:pt x="839" y="571"/>
                  </a:lnTo>
                  <a:lnTo>
                    <a:pt x="950" y="560"/>
                  </a:lnTo>
                  <a:lnTo>
                    <a:pt x="1071" y="560"/>
                  </a:lnTo>
                  <a:lnTo>
                    <a:pt x="1203" y="575"/>
                  </a:lnTo>
                  <a:lnTo>
                    <a:pt x="1246" y="450"/>
                  </a:lnTo>
                  <a:lnTo>
                    <a:pt x="1296" y="339"/>
                  </a:lnTo>
                  <a:lnTo>
                    <a:pt x="1353" y="243"/>
                  </a:lnTo>
                  <a:lnTo>
                    <a:pt x="1417" y="161"/>
                  </a:lnTo>
                  <a:lnTo>
                    <a:pt x="1489" y="96"/>
                  </a:lnTo>
                  <a:lnTo>
                    <a:pt x="1571" y="46"/>
                  </a:lnTo>
                  <a:lnTo>
                    <a:pt x="1656" y="14"/>
                  </a:lnTo>
                  <a:lnTo>
                    <a:pt x="1749" y="0"/>
                  </a:lnTo>
                  <a:close/>
                </a:path>
              </a:pathLst>
            </a:custGeom>
            <a:solidFill>
              <a:srgbClr val="9CCDC2"/>
            </a:solidFill>
            <a:ln w="9525" cap="flat" cmpd="sng" algn="ctr">
              <a:noFill/>
              <a:prstDash val="solid"/>
              <a:headEnd/>
              <a:tailEnd/>
            </a:ln>
            <a:effectLst>
              <a:outerShdw blurRad="266700" dist="342900" dir="8100000" algn="tl" rotWithShape="0">
                <a:prstClr val="black">
                  <a:alpha val="40000"/>
                </a:prstClr>
              </a:outerShdw>
            </a:effectLst>
          </p:spPr>
          <p:txBody>
            <a:bodyPr vert="horz" wrap="square" lIns="0" tIns="0" rIns="0" bIns="0" numCol="1" anchor="ctr" anchorCtr="1" compatLnSpc="1">
              <a:prstTxWarp prst="textNoShape">
                <a:avLst/>
              </a:prstTxWarp>
              <a:normAutofit/>
            </a:bodyPr>
            <a:lstStyle/>
            <a:p>
              <a:pPr>
                <a:defRPr/>
              </a:pPr>
              <a:r>
                <a:rPr lang="en-US" sz="2800" kern="0" dirty="0">
                  <a:solidFill>
                    <a:srgbClr val="FFFFFF"/>
                  </a:solidFill>
                  <a:latin typeface="Bernard MT Condensed" panose="02050806060905020404" pitchFamily="18" charset="0"/>
                </a:rPr>
                <a:t>20</a:t>
              </a:r>
              <a:r>
                <a:rPr lang="en-US" altLang="zh-CN" sz="2800" kern="0" dirty="0">
                  <a:solidFill>
                    <a:srgbClr val="FFFFFF"/>
                  </a:solidFill>
                  <a:latin typeface="Bernard MT Condensed" panose="02050806060905020404" pitchFamily="18" charset="0"/>
                </a:rPr>
                <a:t>%</a:t>
              </a:r>
              <a:endParaRPr lang="en-US" sz="2800" kern="0" dirty="0">
                <a:solidFill>
                  <a:srgbClr val="FFFFFF"/>
                </a:solidFill>
                <a:latin typeface="Bernard MT Condensed" panose="02050806060905020404" pitchFamily="18" charset="0"/>
              </a:endParaRPr>
            </a:p>
          </p:txBody>
        </p:sp>
      </p:grpSp>
      <p:cxnSp>
        <p:nvCxnSpPr>
          <p:cNvPr id="30" name="MH_Other_4"/>
          <p:cNvCxnSpPr/>
          <p:nvPr>
            <p:custDataLst>
              <p:tags r:id="rId2"/>
            </p:custDataLst>
          </p:nvPr>
        </p:nvCxnSpPr>
        <p:spPr>
          <a:xfrm>
            <a:off x="5368439" y="2647026"/>
            <a:ext cx="1599958" cy="2659"/>
          </a:xfrm>
          <a:prstGeom prst="line">
            <a:avLst/>
          </a:prstGeom>
          <a:noFill/>
          <a:ln w="19050" cap="flat" cmpd="sng" algn="ctr">
            <a:solidFill>
              <a:srgbClr val="1D5055"/>
            </a:solidFill>
            <a:prstDash val="sysDash"/>
            <a:tailEnd type="diamond"/>
          </a:ln>
          <a:effectLst/>
        </p:spPr>
      </p:cxnSp>
      <p:cxnSp>
        <p:nvCxnSpPr>
          <p:cNvPr id="32" name="MH_Other_5"/>
          <p:cNvCxnSpPr/>
          <p:nvPr>
            <p:custDataLst>
              <p:tags r:id="rId3"/>
            </p:custDataLst>
          </p:nvPr>
        </p:nvCxnSpPr>
        <p:spPr>
          <a:xfrm>
            <a:off x="6068397" y="3956842"/>
            <a:ext cx="900000" cy="2659"/>
          </a:xfrm>
          <a:prstGeom prst="line">
            <a:avLst/>
          </a:prstGeom>
          <a:noFill/>
          <a:ln w="19050" cap="flat" cmpd="sng" algn="ctr">
            <a:solidFill>
              <a:srgbClr val="1D5055"/>
            </a:solidFill>
            <a:prstDash val="sysDash"/>
            <a:tailEnd type="diamond"/>
          </a:ln>
          <a:effectLst/>
        </p:spPr>
      </p:cxnSp>
      <p:cxnSp>
        <p:nvCxnSpPr>
          <p:cNvPr id="33" name="MH_Other_6"/>
          <p:cNvCxnSpPr/>
          <p:nvPr>
            <p:custDataLst>
              <p:tags r:id="rId4"/>
            </p:custDataLst>
          </p:nvPr>
        </p:nvCxnSpPr>
        <p:spPr>
          <a:xfrm>
            <a:off x="4857355" y="5241181"/>
            <a:ext cx="2111043" cy="2659"/>
          </a:xfrm>
          <a:prstGeom prst="line">
            <a:avLst/>
          </a:prstGeom>
          <a:noFill/>
          <a:ln w="19050" cap="flat" cmpd="sng" algn="ctr">
            <a:solidFill>
              <a:srgbClr val="1D5055"/>
            </a:solidFill>
            <a:prstDash val="sysDash"/>
            <a:tailEnd type="diamond"/>
          </a:ln>
          <a:effectLst/>
        </p:spPr>
      </p:cxnSp>
      <p:sp>
        <p:nvSpPr>
          <p:cNvPr id="41" name="MH_Text_1"/>
          <p:cNvSpPr txBox="1"/>
          <p:nvPr>
            <p:custDataLst>
              <p:tags r:id="rId5"/>
            </p:custDataLst>
          </p:nvPr>
        </p:nvSpPr>
        <p:spPr>
          <a:xfrm>
            <a:off x="6971524" y="2325190"/>
            <a:ext cx="2880550" cy="830997"/>
          </a:xfrm>
          <a:prstGeom prst="rect">
            <a:avLst/>
          </a:prstGeom>
          <a:noFill/>
        </p:spPr>
        <p:txBody>
          <a:bodyPr wrap="square" rtlCol="0">
            <a:normAutofit/>
          </a:bodyPr>
          <a:lstStyle/>
          <a:p>
            <a:r>
              <a:rPr lang="en-US" altLang="zh-CN" sz="1600" dirty="0">
                <a:solidFill>
                  <a:srgbClr val="1D5055"/>
                </a:solidFill>
                <a:latin typeface="微软雅黑" panose="020B0503020204020204" pitchFamily="34" charset="-122"/>
                <a:ea typeface="微软雅黑" panose="020B0503020204020204" pitchFamily="34" charset="-122"/>
              </a:rPr>
              <a:t>Lorem ipsum dolor sit </a:t>
            </a:r>
            <a:r>
              <a:rPr lang="en-US" altLang="zh-CN" sz="1600" dirty="0" err="1">
                <a:solidFill>
                  <a:srgbClr val="1D5055"/>
                </a:solidFill>
                <a:latin typeface="微软雅黑" panose="020B0503020204020204" pitchFamily="34" charset="-122"/>
                <a:ea typeface="微软雅黑" panose="020B0503020204020204" pitchFamily="34" charset="-122"/>
              </a:rPr>
              <a:t>amet</a:t>
            </a:r>
            <a:r>
              <a:rPr lang="en-US" altLang="zh-CN" sz="1600" dirty="0">
                <a:solidFill>
                  <a:srgbClr val="1D5055"/>
                </a:solidFill>
                <a:latin typeface="微软雅黑" panose="020B0503020204020204" pitchFamily="34" charset="-122"/>
                <a:ea typeface="微软雅黑" panose="020B0503020204020204" pitchFamily="34" charset="-122"/>
              </a:rPr>
              <a:t> </a:t>
            </a:r>
            <a:r>
              <a:rPr lang="en-US" altLang="zh-CN" sz="1600" dirty="0" err="1">
                <a:solidFill>
                  <a:srgbClr val="1D5055"/>
                </a:solidFill>
                <a:latin typeface="微软雅黑" panose="020B0503020204020204" pitchFamily="34" charset="-122"/>
                <a:ea typeface="微软雅黑" panose="020B0503020204020204" pitchFamily="34" charset="-122"/>
              </a:rPr>
              <a:t>consectetur</a:t>
            </a:r>
            <a:r>
              <a:rPr lang="en-US" altLang="zh-CN" sz="1600" dirty="0">
                <a:solidFill>
                  <a:srgbClr val="1D5055"/>
                </a:solidFill>
                <a:latin typeface="微软雅黑" panose="020B0503020204020204" pitchFamily="34" charset="-122"/>
                <a:ea typeface="微软雅黑" panose="020B0503020204020204" pitchFamily="34" charset="-122"/>
              </a:rPr>
              <a:t> </a:t>
            </a:r>
            <a:r>
              <a:rPr lang="en-US" altLang="zh-CN" sz="1600" err="1">
                <a:solidFill>
                  <a:srgbClr val="1D5055"/>
                </a:solidFill>
                <a:latin typeface="微软雅黑" panose="020B0503020204020204" pitchFamily="34" charset="-122"/>
                <a:ea typeface="微软雅黑" panose="020B0503020204020204" pitchFamily="34" charset="-122"/>
              </a:rPr>
              <a:t>adipisicing</a:t>
            </a:r>
            <a:r>
              <a:rPr lang="en-US" altLang="zh-CN" sz="1600">
                <a:solidFill>
                  <a:srgbClr val="1D5055"/>
                </a:solidFill>
                <a:latin typeface="微软雅黑" panose="020B0503020204020204" pitchFamily="34" charset="-122"/>
                <a:ea typeface="微软雅黑" panose="020B0503020204020204" pitchFamily="34" charset="-122"/>
              </a:rPr>
              <a:t> </a:t>
            </a:r>
            <a:endParaRPr lang="en-US" altLang="zh-CN" sz="1600" dirty="0">
              <a:solidFill>
                <a:srgbClr val="1D5055"/>
              </a:solidFill>
              <a:latin typeface="微软雅黑" panose="020B0503020204020204" pitchFamily="34" charset="-122"/>
              <a:ea typeface="微软雅黑" panose="020B0503020204020204" pitchFamily="34" charset="-122"/>
            </a:endParaRPr>
          </a:p>
        </p:txBody>
      </p:sp>
      <p:sp>
        <p:nvSpPr>
          <p:cNvPr id="42" name="MH_Text_2"/>
          <p:cNvSpPr txBox="1"/>
          <p:nvPr>
            <p:custDataLst>
              <p:tags r:id="rId6"/>
            </p:custDataLst>
          </p:nvPr>
        </p:nvSpPr>
        <p:spPr>
          <a:xfrm>
            <a:off x="6971525" y="3625957"/>
            <a:ext cx="2880549" cy="830997"/>
          </a:xfrm>
          <a:prstGeom prst="rect">
            <a:avLst/>
          </a:prstGeom>
          <a:noFill/>
        </p:spPr>
        <p:txBody>
          <a:bodyPr wrap="square" rtlCol="0">
            <a:normAutofit/>
          </a:bodyPr>
          <a:lstStyle/>
          <a:p>
            <a:r>
              <a:rPr lang="en-US" altLang="zh-CN" sz="1600" dirty="0">
                <a:solidFill>
                  <a:srgbClr val="1D5055"/>
                </a:solidFill>
                <a:latin typeface="微软雅黑" panose="020B0503020204020204" pitchFamily="34" charset="-122"/>
                <a:ea typeface="微软雅黑" panose="020B0503020204020204" pitchFamily="34" charset="-122"/>
              </a:rPr>
              <a:t>Lorem ipsum dolor sit </a:t>
            </a:r>
            <a:r>
              <a:rPr lang="en-US" altLang="zh-CN" sz="1600" dirty="0" err="1">
                <a:solidFill>
                  <a:srgbClr val="1D5055"/>
                </a:solidFill>
                <a:latin typeface="微软雅黑" panose="020B0503020204020204" pitchFamily="34" charset="-122"/>
                <a:ea typeface="微软雅黑" panose="020B0503020204020204" pitchFamily="34" charset="-122"/>
              </a:rPr>
              <a:t>amet</a:t>
            </a:r>
            <a:r>
              <a:rPr lang="en-US" altLang="zh-CN" sz="1600" dirty="0">
                <a:solidFill>
                  <a:srgbClr val="1D5055"/>
                </a:solidFill>
                <a:latin typeface="微软雅黑" panose="020B0503020204020204" pitchFamily="34" charset="-122"/>
                <a:ea typeface="微软雅黑" panose="020B0503020204020204" pitchFamily="34" charset="-122"/>
              </a:rPr>
              <a:t> </a:t>
            </a:r>
            <a:r>
              <a:rPr lang="en-US" altLang="zh-CN" sz="1600" dirty="0" err="1">
                <a:solidFill>
                  <a:srgbClr val="1D5055"/>
                </a:solidFill>
                <a:latin typeface="微软雅黑" panose="020B0503020204020204" pitchFamily="34" charset="-122"/>
                <a:ea typeface="微软雅黑" panose="020B0503020204020204" pitchFamily="34" charset="-122"/>
              </a:rPr>
              <a:t>consectetur</a:t>
            </a:r>
            <a:r>
              <a:rPr lang="en-US" altLang="zh-CN" sz="1600" dirty="0">
                <a:solidFill>
                  <a:srgbClr val="1D5055"/>
                </a:solidFill>
                <a:latin typeface="微软雅黑" panose="020B0503020204020204" pitchFamily="34" charset="-122"/>
                <a:ea typeface="微软雅黑" panose="020B0503020204020204" pitchFamily="34" charset="-122"/>
              </a:rPr>
              <a:t> </a:t>
            </a:r>
            <a:r>
              <a:rPr lang="en-US" altLang="zh-CN" sz="1600" err="1">
                <a:solidFill>
                  <a:srgbClr val="1D5055"/>
                </a:solidFill>
                <a:latin typeface="微软雅黑" panose="020B0503020204020204" pitchFamily="34" charset="-122"/>
                <a:ea typeface="微软雅黑" panose="020B0503020204020204" pitchFamily="34" charset="-122"/>
              </a:rPr>
              <a:t>adipisicing</a:t>
            </a:r>
            <a:r>
              <a:rPr lang="en-US" altLang="zh-CN" sz="1600">
                <a:solidFill>
                  <a:srgbClr val="1D5055"/>
                </a:solidFill>
                <a:latin typeface="微软雅黑" panose="020B0503020204020204" pitchFamily="34" charset="-122"/>
                <a:ea typeface="微软雅黑" panose="020B0503020204020204" pitchFamily="34" charset="-122"/>
              </a:rPr>
              <a:t> </a:t>
            </a:r>
            <a:endParaRPr lang="en-US" altLang="zh-CN" sz="1600" dirty="0">
              <a:solidFill>
                <a:srgbClr val="1D5055"/>
              </a:solidFill>
              <a:latin typeface="微软雅黑" panose="020B0503020204020204" pitchFamily="34" charset="-122"/>
              <a:ea typeface="微软雅黑" panose="020B0503020204020204" pitchFamily="34" charset="-122"/>
            </a:endParaRPr>
          </a:p>
        </p:txBody>
      </p:sp>
      <p:sp>
        <p:nvSpPr>
          <p:cNvPr id="43" name="MH_Text_3"/>
          <p:cNvSpPr txBox="1"/>
          <p:nvPr>
            <p:custDataLst>
              <p:tags r:id="rId7"/>
            </p:custDataLst>
          </p:nvPr>
        </p:nvSpPr>
        <p:spPr>
          <a:xfrm>
            <a:off x="6971525" y="4926724"/>
            <a:ext cx="2880548" cy="830997"/>
          </a:xfrm>
          <a:prstGeom prst="rect">
            <a:avLst/>
          </a:prstGeom>
          <a:noFill/>
        </p:spPr>
        <p:txBody>
          <a:bodyPr wrap="square" rtlCol="0">
            <a:normAutofit/>
          </a:bodyPr>
          <a:lstStyle/>
          <a:p>
            <a:r>
              <a:rPr lang="en-US" altLang="zh-CN" sz="1600" dirty="0">
                <a:solidFill>
                  <a:srgbClr val="1D5055"/>
                </a:solidFill>
                <a:latin typeface="微软雅黑" panose="020B0503020204020204" pitchFamily="34" charset="-122"/>
                <a:ea typeface="微软雅黑" panose="020B0503020204020204" pitchFamily="34" charset="-122"/>
              </a:rPr>
              <a:t>Lorem ipsum dolor sit </a:t>
            </a:r>
            <a:r>
              <a:rPr lang="en-US" altLang="zh-CN" sz="1600" dirty="0" err="1">
                <a:solidFill>
                  <a:srgbClr val="1D5055"/>
                </a:solidFill>
                <a:latin typeface="微软雅黑" panose="020B0503020204020204" pitchFamily="34" charset="-122"/>
                <a:ea typeface="微软雅黑" panose="020B0503020204020204" pitchFamily="34" charset="-122"/>
              </a:rPr>
              <a:t>amet</a:t>
            </a:r>
            <a:r>
              <a:rPr lang="en-US" altLang="zh-CN" sz="1600" dirty="0">
                <a:solidFill>
                  <a:srgbClr val="1D5055"/>
                </a:solidFill>
                <a:latin typeface="微软雅黑" panose="020B0503020204020204" pitchFamily="34" charset="-122"/>
                <a:ea typeface="微软雅黑" panose="020B0503020204020204" pitchFamily="34" charset="-122"/>
              </a:rPr>
              <a:t> </a:t>
            </a:r>
            <a:r>
              <a:rPr lang="en-US" altLang="zh-CN" sz="1600" dirty="0" err="1">
                <a:solidFill>
                  <a:srgbClr val="1D5055"/>
                </a:solidFill>
                <a:latin typeface="微软雅黑" panose="020B0503020204020204" pitchFamily="34" charset="-122"/>
                <a:ea typeface="微软雅黑" panose="020B0503020204020204" pitchFamily="34" charset="-122"/>
              </a:rPr>
              <a:t>consectetur</a:t>
            </a:r>
            <a:r>
              <a:rPr lang="en-US" altLang="zh-CN" sz="1600" dirty="0">
                <a:solidFill>
                  <a:srgbClr val="1D5055"/>
                </a:solidFill>
                <a:latin typeface="微软雅黑" panose="020B0503020204020204" pitchFamily="34" charset="-122"/>
                <a:ea typeface="微软雅黑" panose="020B0503020204020204" pitchFamily="34" charset="-122"/>
              </a:rPr>
              <a:t> </a:t>
            </a:r>
            <a:r>
              <a:rPr lang="en-US" altLang="zh-CN" sz="1600" err="1">
                <a:solidFill>
                  <a:srgbClr val="1D5055"/>
                </a:solidFill>
                <a:latin typeface="微软雅黑" panose="020B0503020204020204" pitchFamily="34" charset="-122"/>
                <a:ea typeface="微软雅黑" panose="020B0503020204020204" pitchFamily="34" charset="-122"/>
              </a:rPr>
              <a:t>adipisicing</a:t>
            </a:r>
            <a:r>
              <a:rPr lang="en-US" altLang="zh-CN" sz="1600">
                <a:solidFill>
                  <a:srgbClr val="1D5055"/>
                </a:solidFill>
                <a:latin typeface="微软雅黑" panose="020B0503020204020204" pitchFamily="34" charset="-122"/>
                <a:ea typeface="微软雅黑" panose="020B0503020204020204" pitchFamily="34" charset="-122"/>
              </a:rPr>
              <a:t> </a:t>
            </a:r>
            <a:endParaRPr lang="en-US" altLang="zh-CN" sz="1600" dirty="0">
              <a:solidFill>
                <a:srgbClr val="1D5055"/>
              </a:solidFill>
              <a:latin typeface="微软雅黑" panose="020B0503020204020204" pitchFamily="34" charset="-122"/>
              <a:ea typeface="微软雅黑" panose="020B0503020204020204" pitchFamily="34" charset="-122"/>
            </a:endParaRPr>
          </a:p>
        </p:txBody>
      </p:sp>
      <p:sp>
        <p:nvSpPr>
          <p:cNvPr id="17" name="MH_PageTitle"/>
          <p:cNvSpPr txBox="1">
            <a:spLocks/>
          </p:cNvSpPr>
          <p:nvPr>
            <p:custDataLst>
              <p:tags r:id="rId8"/>
            </p:custDataLst>
          </p:nvPr>
        </p:nvSpPr>
        <p:spPr>
          <a:xfrm>
            <a:off x="554038" y="179388"/>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dirty="0" smtClean="0">
                <a:solidFill>
                  <a:srgbClr val="1D5055"/>
                </a:solidFill>
              </a:rPr>
              <a:t>LOREM IPSUM DOLOR</a:t>
            </a:r>
            <a:endParaRPr lang="zh-CN" altLang="en-US" dirty="0" smtClean="0">
              <a:solidFill>
                <a:srgbClr val="1D5055"/>
              </a:solidFill>
            </a:endParaRPr>
          </a:p>
        </p:txBody>
      </p:sp>
    </p:spTree>
    <p:custDataLst>
      <p:tags r:id="rId1"/>
    </p:custDataLst>
    <p:extLst>
      <p:ext uri="{BB962C8B-B14F-4D97-AF65-F5344CB8AC3E}">
        <p14:creationId xmlns:p14="http://schemas.microsoft.com/office/powerpoint/2010/main" val="2480032200"/>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wipe(left)">
                                      <p:cBhvr>
                                        <p:cTn id="11" dur="500"/>
                                        <p:tgtEl>
                                          <p:spTgt spid="3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1"/>
                                        </p:tgtEl>
                                        <p:attrNameLst>
                                          <p:attrName>style.visibility</p:attrName>
                                        </p:attrNameLst>
                                      </p:cBhvr>
                                      <p:to>
                                        <p:strVal val="visible"/>
                                      </p:to>
                                    </p:set>
                                    <p:animEffect transition="in" filter="wipe(left)">
                                      <p:cBhvr>
                                        <p:cTn id="15" dur="500"/>
                                        <p:tgtEl>
                                          <p:spTgt spid="41"/>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2"/>
                                        </p:tgtEl>
                                        <p:attrNameLst>
                                          <p:attrName>style.visibility</p:attrName>
                                        </p:attrNameLst>
                                      </p:cBhvr>
                                      <p:to>
                                        <p:strVal val="visible"/>
                                      </p:to>
                                    </p:set>
                                    <p:animEffect transition="in" filter="wipe(left)">
                                      <p:cBhvr>
                                        <p:cTn id="27" dur="500"/>
                                        <p:tgtEl>
                                          <p:spTgt spid="42"/>
                                        </p:tgtEl>
                                      </p:cBhvr>
                                    </p:animEffect>
                                  </p:childTnLst>
                                </p:cTn>
                              </p:par>
                            </p:childTnLst>
                          </p:cTn>
                        </p:par>
                        <p:par>
                          <p:cTn id="28" fill="hold">
                            <p:stCondLst>
                              <p:cond delay="3000"/>
                            </p:stCondLst>
                            <p:childTnLst>
                              <p:par>
                                <p:cTn id="29" presetID="1" presetClass="entr" presetSubtype="0"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childTnLst>
                                </p:cTn>
                              </p:par>
                            </p:childTnLst>
                          </p:cTn>
                        </p:par>
                        <p:par>
                          <p:cTn id="31" fill="hold">
                            <p:stCondLst>
                              <p:cond delay="3000"/>
                            </p:stCondLst>
                            <p:childTnLst>
                              <p:par>
                                <p:cTn id="32" presetID="22" presetClass="entr" presetSubtype="8" fill="hold" nodeType="afterEffect">
                                  <p:stCondLst>
                                    <p:cond delay="0"/>
                                  </p:stCondLst>
                                  <p:childTnLst>
                                    <p:set>
                                      <p:cBhvr>
                                        <p:cTn id="33" dur="1" fill="hold">
                                          <p:stCondLst>
                                            <p:cond delay="0"/>
                                          </p:stCondLst>
                                        </p:cTn>
                                        <p:tgtEl>
                                          <p:spTgt spid="33"/>
                                        </p:tgtEl>
                                        <p:attrNameLst>
                                          <p:attrName>style.visibility</p:attrName>
                                        </p:attrNameLst>
                                      </p:cBhvr>
                                      <p:to>
                                        <p:strVal val="visible"/>
                                      </p:to>
                                    </p:set>
                                    <p:animEffect transition="in" filter="wipe(left)">
                                      <p:cBhvr>
                                        <p:cTn id="34" dur="500"/>
                                        <p:tgtEl>
                                          <p:spTgt spid="33"/>
                                        </p:tgtEl>
                                      </p:cBhvr>
                                    </p:animEffect>
                                  </p:childTnLst>
                                </p:cTn>
                              </p:par>
                            </p:childTnLst>
                          </p:cTn>
                        </p:par>
                        <p:par>
                          <p:cTn id="35" fill="hold">
                            <p:stCondLst>
                              <p:cond delay="3500"/>
                            </p:stCondLst>
                            <p:childTnLst>
                              <p:par>
                                <p:cTn id="36" presetID="22" presetClass="entr" presetSubtype="8" fill="hold" grpId="0" nodeType="afterEffect">
                                  <p:stCondLst>
                                    <p:cond delay="0"/>
                                  </p:stCondLst>
                                  <p:childTnLst>
                                    <p:set>
                                      <p:cBhvr>
                                        <p:cTn id="37" dur="1" fill="hold">
                                          <p:stCondLst>
                                            <p:cond delay="0"/>
                                          </p:stCondLst>
                                        </p:cTn>
                                        <p:tgtEl>
                                          <p:spTgt spid="43"/>
                                        </p:tgtEl>
                                        <p:attrNameLst>
                                          <p:attrName>style.visibility</p:attrName>
                                        </p:attrNameLst>
                                      </p:cBhvr>
                                      <p:to>
                                        <p:strVal val="visible"/>
                                      </p:to>
                                    </p:set>
                                    <p:animEffect transition="in" filter="wipe(left)">
                                      <p:cBhvr>
                                        <p:cTn id="38"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3"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MH_Other_1"/>
          <p:cNvSpPr/>
          <p:nvPr>
            <p:custDataLst>
              <p:tags r:id="rId2"/>
            </p:custDataLst>
          </p:nvPr>
        </p:nvSpPr>
        <p:spPr>
          <a:xfrm rot="19232175" flipH="1">
            <a:off x="5046663" y="2579689"/>
            <a:ext cx="2233612" cy="2517775"/>
          </a:xfrm>
          <a:custGeom>
            <a:avLst/>
            <a:gdLst>
              <a:gd name="connsiteX0" fmla="*/ 120527 w 2233191"/>
              <a:gd name="connsiteY0" fmla="*/ 0 h 2517588"/>
              <a:gd name="connsiteX1" fmla="*/ 551180 w 2233191"/>
              <a:gd name="connsiteY1" fmla="*/ 580399 h 2517588"/>
              <a:gd name="connsiteX2" fmla="*/ 18900 w 2233191"/>
              <a:gd name="connsiteY2" fmla="*/ 574822 h 2517588"/>
              <a:gd name="connsiteX3" fmla="*/ 0 w 2233191"/>
              <a:gd name="connsiteY3" fmla="*/ 559306 h 2517588"/>
              <a:gd name="connsiteX4" fmla="*/ 64988 w 2233191"/>
              <a:gd name="connsiteY4" fmla="*/ 616983 h 2517588"/>
              <a:gd name="connsiteX5" fmla="*/ 588737 w 2233191"/>
              <a:gd name="connsiteY5" fmla="*/ 631015 h 2517588"/>
              <a:gd name="connsiteX6" fmla="*/ 1353438 w 2233191"/>
              <a:gd name="connsiteY6" fmla="*/ 1661615 h 2517588"/>
              <a:gd name="connsiteX7" fmla="*/ 1179962 w 2233191"/>
              <a:gd name="connsiteY7" fmla="*/ 1804434 h 2517588"/>
              <a:gd name="connsiteX8" fmla="*/ 470714 w 2233191"/>
              <a:gd name="connsiteY8" fmla="*/ 1745579 h 2517588"/>
              <a:gd name="connsiteX9" fmla="*/ 434629 w 2233191"/>
              <a:gd name="connsiteY9" fmla="*/ 1313086 h 2517588"/>
              <a:gd name="connsiteX10" fmla="*/ 383964 w 2233191"/>
              <a:gd name="connsiteY10" fmla="*/ 1260380 h 2517588"/>
              <a:gd name="connsiteX11" fmla="*/ 397641 w 2233191"/>
              <a:gd name="connsiteY11" fmla="*/ 1275750 h 2517588"/>
              <a:gd name="connsiteX12" fmla="*/ 425716 w 2233191"/>
              <a:gd name="connsiteY12" fmla="*/ 1716772 h 2517588"/>
              <a:gd name="connsiteX13" fmla="*/ 89781 w 2233191"/>
              <a:gd name="connsiteY13" fmla="*/ 1409705 h 2517588"/>
              <a:gd name="connsiteX14" fmla="*/ 54946 w 2233191"/>
              <a:gd name="connsiteY14" fmla="*/ 1364717 h 2517588"/>
              <a:gd name="connsiteX15" fmla="*/ 173777 w 2233191"/>
              <a:gd name="connsiteY15" fmla="*/ 1528081 h 2517588"/>
              <a:gd name="connsiteX16" fmla="*/ 670396 w 2233191"/>
              <a:gd name="connsiteY16" fmla="*/ 1926808 h 2517588"/>
              <a:gd name="connsiteX17" fmla="*/ 174071 w 2233191"/>
              <a:gd name="connsiteY17" fmla="*/ 2005506 h 2517588"/>
              <a:gd name="connsiteX18" fmla="*/ 152070 w 2233191"/>
              <a:gd name="connsiteY18" fmla="*/ 1994692 h 2517588"/>
              <a:gd name="connsiteX19" fmla="*/ 228711 w 2233191"/>
              <a:gd name="connsiteY19" fmla="*/ 2036101 h 2517588"/>
              <a:gd name="connsiteX20" fmla="*/ 729359 w 2233191"/>
              <a:gd name="connsiteY20" fmla="*/ 1951937 h 2517588"/>
              <a:gd name="connsiteX21" fmla="*/ 1263958 w 2233191"/>
              <a:gd name="connsiteY21" fmla="*/ 1922808 h 2517588"/>
              <a:gd name="connsiteX22" fmla="*/ 1439816 w 2233191"/>
              <a:gd name="connsiteY22" fmla="*/ 1778028 h 2517588"/>
              <a:gd name="connsiteX23" fmla="*/ 1988566 w 2233191"/>
              <a:gd name="connsiteY23" fmla="*/ 2517588 h 2517588"/>
              <a:gd name="connsiteX24" fmla="*/ 2219028 w 2233191"/>
              <a:gd name="connsiteY24" fmla="*/ 2327856 h 2517588"/>
              <a:gd name="connsiteX25" fmla="*/ 1602577 w 2233191"/>
              <a:gd name="connsiteY25" fmla="*/ 1644031 h 2517588"/>
              <a:gd name="connsiteX26" fmla="*/ 1825293 w 2233191"/>
              <a:gd name="connsiteY26" fmla="*/ 1460675 h 2517588"/>
              <a:gd name="connsiteX27" fmla="*/ 1965009 w 2233191"/>
              <a:gd name="connsiteY27" fmla="*/ 990735 h 2517588"/>
              <a:gd name="connsiteX28" fmla="*/ 2233191 w 2233191"/>
              <a:gd name="connsiteY28" fmla="*/ 631466 h 2517588"/>
              <a:gd name="connsiteX29" fmla="*/ 2227576 w 2233191"/>
              <a:gd name="connsiteY29" fmla="*/ 558679 h 2517588"/>
              <a:gd name="connsiteX30" fmla="*/ 2228366 w 2233191"/>
              <a:gd name="connsiteY30" fmla="*/ 579208 h 2517588"/>
              <a:gd name="connsiteX31" fmla="*/ 1960797 w 2233191"/>
              <a:gd name="connsiteY31" fmla="*/ 938426 h 2517588"/>
              <a:gd name="connsiteX32" fmla="*/ 1960797 w 2233191"/>
              <a:gd name="connsiteY32" fmla="*/ 966431 h 2517588"/>
              <a:gd name="connsiteX33" fmla="*/ 1682118 w 2233191"/>
              <a:gd name="connsiteY33" fmla="*/ 359968 h 2517588"/>
              <a:gd name="connsiteX34" fmla="*/ 1859609 w 2233191"/>
              <a:gd name="connsiteY34" fmla="*/ 766556 h 2517588"/>
              <a:gd name="connsiteX35" fmla="*/ 1853955 w 2233191"/>
              <a:gd name="connsiteY35" fmla="*/ 761609 h 2517588"/>
              <a:gd name="connsiteX36" fmla="*/ 1407417 w 2233191"/>
              <a:gd name="connsiteY36" fmla="*/ 726458 h 2517588"/>
              <a:gd name="connsiteX37" fmla="*/ 1392487 w 2233191"/>
              <a:gd name="connsiteY37" fmla="*/ 712346 h 2517588"/>
              <a:gd name="connsiteX38" fmla="*/ 1443571 w 2233191"/>
              <a:gd name="connsiteY38" fmla="*/ 764499 h 2517588"/>
              <a:gd name="connsiteX39" fmla="*/ 1870564 w 2233191"/>
              <a:gd name="connsiteY39" fmla="*/ 816522 h 2517588"/>
              <a:gd name="connsiteX40" fmla="*/ 1741297 w 2233191"/>
              <a:gd name="connsiteY40" fmla="*/ 1342300 h 2517588"/>
              <a:gd name="connsiteX41" fmla="*/ 1505543 w 2233191"/>
              <a:gd name="connsiteY41" fmla="*/ 1536391 h 2517588"/>
              <a:gd name="connsiteX42" fmla="*/ 771531 w 2233191"/>
              <a:gd name="connsiteY42" fmla="*/ 722157 h 2517588"/>
              <a:gd name="connsiteX43" fmla="*/ 868252 w 2233191"/>
              <a:gd name="connsiteY43" fmla="*/ 198766 h 2517588"/>
              <a:gd name="connsiteX44" fmla="*/ 824130 w 2233191"/>
              <a:gd name="connsiteY44" fmla="*/ 123911 h 2517588"/>
              <a:gd name="connsiteX45" fmla="*/ 835727 w 2233191"/>
              <a:gd name="connsiteY45" fmla="*/ 145439 h 2517588"/>
              <a:gd name="connsiteX46" fmla="*/ 833939 w 2233191"/>
              <a:gd name="connsiteY46" fmla="*/ 582384 h 2517588"/>
              <a:gd name="connsiteX47" fmla="*/ 738959 w 2233191"/>
              <a:gd name="connsiteY47" fmla="*/ 668767 h 2517588"/>
              <a:gd name="connsiteX48" fmla="*/ 725647 w 2233191"/>
              <a:gd name="connsiteY48" fmla="*/ 671258 h 2517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2233191" h="2517588">
                <a:moveTo>
                  <a:pt x="120527" y="0"/>
                </a:moveTo>
                <a:lnTo>
                  <a:pt x="551180" y="580399"/>
                </a:lnTo>
                <a:cubicBezTo>
                  <a:pt x="440718" y="717546"/>
                  <a:pt x="204405" y="715547"/>
                  <a:pt x="18900" y="574822"/>
                </a:cubicBezTo>
                <a:cubicBezTo>
                  <a:pt x="12358" y="569859"/>
                  <a:pt x="5965" y="564789"/>
                  <a:pt x="0" y="559306"/>
                </a:cubicBezTo>
                <a:cubicBezTo>
                  <a:pt x="19643" y="579704"/>
                  <a:pt x="41342" y="599045"/>
                  <a:pt x="64988" y="616983"/>
                </a:cubicBezTo>
                <a:cubicBezTo>
                  <a:pt x="246256" y="754494"/>
                  <a:pt x="476038" y="759543"/>
                  <a:pt x="588737" y="631015"/>
                </a:cubicBezTo>
                <a:lnTo>
                  <a:pt x="1353438" y="1661615"/>
                </a:lnTo>
                <a:lnTo>
                  <a:pt x="1179962" y="1804434"/>
                </a:lnTo>
                <a:cubicBezTo>
                  <a:pt x="1011677" y="1942978"/>
                  <a:pt x="737962" y="1910082"/>
                  <a:pt x="470714" y="1745579"/>
                </a:cubicBezTo>
                <a:cubicBezTo>
                  <a:pt x="567617" y="1644882"/>
                  <a:pt x="553455" y="1457420"/>
                  <a:pt x="434629" y="1313086"/>
                </a:cubicBezTo>
                <a:cubicBezTo>
                  <a:pt x="418756" y="1293808"/>
                  <a:pt x="401770" y="1276213"/>
                  <a:pt x="383964" y="1260380"/>
                </a:cubicBezTo>
                <a:cubicBezTo>
                  <a:pt x="388773" y="1265213"/>
                  <a:pt x="393250" y="1270417"/>
                  <a:pt x="397641" y="1275750"/>
                </a:cubicBezTo>
                <a:cubicBezTo>
                  <a:pt x="519804" y="1424139"/>
                  <a:pt x="531341" y="1618112"/>
                  <a:pt x="425716" y="1716772"/>
                </a:cubicBezTo>
                <a:cubicBezTo>
                  <a:pt x="307922" y="1638609"/>
                  <a:pt x="192878" y="1534931"/>
                  <a:pt x="89781" y="1409705"/>
                </a:cubicBezTo>
                <a:cubicBezTo>
                  <a:pt x="77634" y="1394951"/>
                  <a:pt x="65812" y="1380091"/>
                  <a:pt x="54946" y="1364717"/>
                </a:cubicBezTo>
                <a:cubicBezTo>
                  <a:pt x="90212" y="1420037"/>
                  <a:pt x="129868" y="1474747"/>
                  <a:pt x="173777" y="1528081"/>
                </a:cubicBezTo>
                <a:cubicBezTo>
                  <a:pt x="323764" y="1710265"/>
                  <a:pt x="499045" y="1846839"/>
                  <a:pt x="670396" y="1926808"/>
                </a:cubicBezTo>
                <a:cubicBezTo>
                  <a:pt x="578732" y="2056108"/>
                  <a:pt x="368962" y="2092191"/>
                  <a:pt x="174071" y="2005506"/>
                </a:cubicBezTo>
                <a:cubicBezTo>
                  <a:pt x="166550" y="2002160"/>
                  <a:pt x="159149" y="1998677"/>
                  <a:pt x="152070" y="1994692"/>
                </a:cubicBezTo>
                <a:cubicBezTo>
                  <a:pt x="175916" y="2010102"/>
                  <a:pt x="201524" y="2024009"/>
                  <a:pt x="228711" y="2036101"/>
                </a:cubicBezTo>
                <a:cubicBezTo>
                  <a:pt x="426441" y="2124047"/>
                  <a:pt x="639482" y="2085627"/>
                  <a:pt x="729359" y="1951937"/>
                </a:cubicBezTo>
                <a:cubicBezTo>
                  <a:pt x="936284" y="2034651"/>
                  <a:pt x="1132356" y="2031152"/>
                  <a:pt x="1263958" y="1922808"/>
                </a:cubicBezTo>
                <a:lnTo>
                  <a:pt x="1439816" y="1778028"/>
                </a:lnTo>
                <a:lnTo>
                  <a:pt x="1988566" y="2517588"/>
                </a:lnTo>
                <a:lnTo>
                  <a:pt x="2219028" y="2327856"/>
                </a:lnTo>
                <a:lnTo>
                  <a:pt x="1602577" y="1644031"/>
                </a:lnTo>
                <a:lnTo>
                  <a:pt x="1825293" y="1460675"/>
                </a:lnTo>
                <a:cubicBezTo>
                  <a:pt x="1946945" y="1360522"/>
                  <a:pt x="1991255" y="1189096"/>
                  <a:pt x="1965009" y="990735"/>
                </a:cubicBezTo>
                <a:cubicBezTo>
                  <a:pt x="2113687" y="987189"/>
                  <a:pt x="2233191" y="827648"/>
                  <a:pt x="2233191" y="631466"/>
                </a:cubicBezTo>
                <a:cubicBezTo>
                  <a:pt x="2233191" y="606530"/>
                  <a:pt x="2231261" y="582186"/>
                  <a:pt x="2227576" y="558679"/>
                </a:cubicBezTo>
                <a:lnTo>
                  <a:pt x="2228366" y="579208"/>
                </a:lnTo>
                <a:cubicBezTo>
                  <a:pt x="2228366" y="775116"/>
                  <a:pt x="2109195" y="934485"/>
                  <a:pt x="1960797" y="938426"/>
                </a:cubicBezTo>
                <a:lnTo>
                  <a:pt x="1960797" y="966431"/>
                </a:lnTo>
                <a:cubicBezTo>
                  <a:pt x="1930832" y="774269"/>
                  <a:pt x="1835724" y="559158"/>
                  <a:pt x="1682118" y="359968"/>
                </a:cubicBezTo>
                <a:cubicBezTo>
                  <a:pt x="1768626" y="495572"/>
                  <a:pt x="1828848" y="634792"/>
                  <a:pt x="1859609" y="766556"/>
                </a:cubicBezTo>
                <a:lnTo>
                  <a:pt x="1853955" y="761609"/>
                </a:lnTo>
                <a:cubicBezTo>
                  <a:pt x="1753275" y="870702"/>
                  <a:pt x="1554862" y="855454"/>
                  <a:pt x="1407417" y="726458"/>
                </a:cubicBezTo>
                <a:cubicBezTo>
                  <a:pt x="1402225" y="721916"/>
                  <a:pt x="1397164" y="717292"/>
                  <a:pt x="1392487" y="712346"/>
                </a:cubicBezTo>
                <a:cubicBezTo>
                  <a:pt x="1407752" y="730596"/>
                  <a:pt x="1424802" y="748079"/>
                  <a:pt x="1443571" y="764499"/>
                </a:cubicBezTo>
                <a:cubicBezTo>
                  <a:pt x="1582357" y="885921"/>
                  <a:pt x="1766303" y="906559"/>
                  <a:pt x="1870564" y="816522"/>
                </a:cubicBezTo>
                <a:cubicBezTo>
                  <a:pt x="1914836" y="1038198"/>
                  <a:pt x="1874270" y="1232828"/>
                  <a:pt x="1741297" y="1342300"/>
                </a:cubicBezTo>
                <a:lnTo>
                  <a:pt x="1505543" y="1536391"/>
                </a:lnTo>
                <a:lnTo>
                  <a:pt x="771531" y="722157"/>
                </a:lnTo>
                <a:cubicBezTo>
                  <a:pt x="927316" y="640101"/>
                  <a:pt x="970724" y="407825"/>
                  <a:pt x="868252" y="198766"/>
                </a:cubicBezTo>
                <a:cubicBezTo>
                  <a:pt x="855189" y="172114"/>
                  <a:pt x="840376" y="147106"/>
                  <a:pt x="824130" y="123911"/>
                </a:cubicBezTo>
                <a:lnTo>
                  <a:pt x="835727" y="145439"/>
                </a:lnTo>
                <a:cubicBezTo>
                  <a:pt x="912697" y="302473"/>
                  <a:pt x="907362" y="472606"/>
                  <a:pt x="833939" y="582384"/>
                </a:cubicBezTo>
                <a:lnTo>
                  <a:pt x="738959" y="668767"/>
                </a:lnTo>
                <a:lnTo>
                  <a:pt x="725647" y="671258"/>
                </a:lnTo>
                <a:close/>
              </a:path>
            </a:pathLst>
          </a:custGeom>
          <a:gradFill flip="none" rotWithShape="1">
            <a:gsLst>
              <a:gs pos="0">
                <a:srgbClr val="F79646">
                  <a:lumMod val="50000"/>
                  <a:shade val="30000"/>
                  <a:satMod val="115000"/>
                </a:srgbClr>
              </a:gs>
              <a:gs pos="18000">
                <a:srgbClr val="F79646">
                  <a:lumMod val="50000"/>
                  <a:shade val="67500"/>
                  <a:satMod val="115000"/>
                </a:srgbClr>
              </a:gs>
              <a:gs pos="100000">
                <a:srgbClr val="D05900"/>
              </a:gs>
            </a:gsLst>
            <a:lin ang="16200000" scaled="1"/>
            <a:tileRect/>
          </a:gradFill>
          <a:ln w="25400" cap="flat" cmpd="sng" algn="ctr">
            <a:noFill/>
            <a:prstDash val="solid"/>
          </a:ln>
          <a:effectLst/>
        </p:spPr>
        <p:txBody>
          <a:bodyPr anchor="ctr"/>
          <a:lstStyle/>
          <a:p>
            <a:pPr algn="ctr">
              <a:defRPr/>
            </a:pPr>
            <a:endParaRPr lang="zh-CN" altLang="en-US" sz="1350" kern="0">
              <a:solidFill>
                <a:sysClr val="window" lastClr="FFFFFF"/>
              </a:solidFill>
              <a:latin typeface="Calibri"/>
              <a:ea typeface="宋体"/>
            </a:endParaRPr>
          </a:p>
        </p:txBody>
      </p:sp>
      <p:sp>
        <p:nvSpPr>
          <p:cNvPr id="57" name="MH_Other_2"/>
          <p:cNvSpPr>
            <a:spLocks noChangeArrowheads="1"/>
          </p:cNvSpPr>
          <p:nvPr>
            <p:custDataLst>
              <p:tags r:id="rId3"/>
            </p:custDataLst>
          </p:nvPr>
        </p:nvSpPr>
        <p:spPr bwMode="auto">
          <a:xfrm>
            <a:off x="3881439" y="5343526"/>
            <a:ext cx="4429125" cy="79375"/>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anchor="ctr"/>
          <a:lstStyle/>
          <a:p>
            <a:pPr>
              <a:defRPr/>
            </a:pPr>
            <a:endParaRPr lang="zh-CN" altLang="en-US" sz="1350" kern="0">
              <a:solidFill>
                <a:sysClr val="windowText" lastClr="000000"/>
              </a:solidFill>
              <a:latin typeface="Arial" pitchFamily="34" charset="0"/>
              <a:ea typeface="宋体"/>
            </a:endParaRPr>
          </a:p>
        </p:txBody>
      </p:sp>
      <p:sp>
        <p:nvSpPr>
          <p:cNvPr id="100" name="MH_SubTitle_2"/>
          <p:cNvSpPr/>
          <p:nvPr>
            <p:custDataLst>
              <p:tags r:id="rId4"/>
            </p:custDataLst>
          </p:nvPr>
        </p:nvSpPr>
        <p:spPr>
          <a:xfrm>
            <a:off x="5708650" y="1817689"/>
            <a:ext cx="782638" cy="782637"/>
          </a:xfrm>
          <a:prstGeom prst="ellipse">
            <a:avLst/>
          </a:prstGeom>
          <a:solidFill>
            <a:srgbClr val="1D5055"/>
          </a:solidFill>
          <a:ln w="25400" cap="flat" cmpd="sng" algn="ctr">
            <a:noFill/>
            <a:prstDash val="solid"/>
          </a:ln>
          <a:effectLst/>
        </p:spPr>
        <p:txBody>
          <a:bodyPr lIns="0" tIns="0" rIns="0" bIns="0" anchor="ctr">
            <a:normAutofit/>
          </a:bodyPr>
          <a:lstStyle/>
          <a:p>
            <a:pPr algn="ctr">
              <a:defRPr/>
            </a:pPr>
            <a:r>
              <a:rPr lang="en-US" altLang="zh-CN" sz="1400" kern="0" dirty="0" err="1">
                <a:solidFill>
                  <a:srgbClr val="FFFFFF"/>
                </a:solidFill>
                <a:latin typeface="微软雅黑" panose="020B0503020204020204" pitchFamily="34" charset="-122"/>
                <a:ea typeface="微软雅黑" panose="020B0503020204020204" pitchFamily="34" charset="-122"/>
              </a:rPr>
              <a:t>Lorem</a:t>
            </a:r>
            <a:endParaRPr lang="zh-CN" altLang="en-US" sz="1400" kern="0" dirty="0">
              <a:solidFill>
                <a:srgbClr val="FFFFFF"/>
              </a:solidFill>
              <a:latin typeface="微软雅黑" panose="020B0503020204020204" pitchFamily="34" charset="-122"/>
              <a:ea typeface="微软雅黑" panose="020B0503020204020204" pitchFamily="34" charset="-122"/>
            </a:endParaRPr>
          </a:p>
        </p:txBody>
      </p:sp>
      <p:sp>
        <p:nvSpPr>
          <p:cNvPr id="97" name="MH_SubTitle_3"/>
          <p:cNvSpPr/>
          <p:nvPr>
            <p:custDataLst>
              <p:tags r:id="rId5"/>
            </p:custDataLst>
          </p:nvPr>
        </p:nvSpPr>
        <p:spPr>
          <a:xfrm>
            <a:off x="6781800" y="2630489"/>
            <a:ext cx="782638" cy="782637"/>
          </a:xfrm>
          <a:prstGeom prst="ellipse">
            <a:avLst/>
          </a:prstGeom>
          <a:solidFill>
            <a:srgbClr val="1D5055"/>
          </a:solidFill>
          <a:ln w="25400" cap="flat" cmpd="sng" algn="ctr">
            <a:noFill/>
            <a:prstDash val="solid"/>
          </a:ln>
          <a:effectLst/>
        </p:spPr>
        <p:txBody>
          <a:bodyPr lIns="0" tIns="0" rIns="0" bIns="0" anchor="ctr">
            <a:normAutofit/>
          </a:bodyPr>
          <a:lstStyle/>
          <a:p>
            <a:pPr algn="ctr">
              <a:defRPr/>
            </a:pPr>
            <a:r>
              <a:rPr lang="en-US" altLang="zh-CN" sz="1400" kern="0">
                <a:solidFill>
                  <a:srgbClr val="FFFFFF"/>
                </a:solidFill>
                <a:latin typeface="微软雅黑" panose="020B0503020204020204" pitchFamily="34" charset="-122"/>
                <a:ea typeface="微软雅黑" panose="020B0503020204020204" pitchFamily="34" charset="-122"/>
              </a:rPr>
              <a:t>Lorem</a:t>
            </a:r>
            <a:endParaRPr lang="zh-CN" altLang="en-US" sz="1400" kern="0" dirty="0">
              <a:solidFill>
                <a:srgbClr val="FFFFFF"/>
              </a:solidFill>
              <a:latin typeface="微软雅黑" panose="020B0503020204020204" pitchFamily="34" charset="-122"/>
              <a:ea typeface="微软雅黑" panose="020B0503020204020204" pitchFamily="34" charset="-122"/>
            </a:endParaRPr>
          </a:p>
        </p:txBody>
      </p:sp>
      <p:sp>
        <p:nvSpPr>
          <p:cNvPr id="94" name="MH_Other_3"/>
          <p:cNvSpPr/>
          <p:nvPr>
            <p:custDataLst>
              <p:tags r:id="rId6"/>
            </p:custDataLst>
          </p:nvPr>
        </p:nvSpPr>
        <p:spPr>
          <a:xfrm>
            <a:off x="6445250" y="3251200"/>
            <a:ext cx="444500" cy="446088"/>
          </a:xfrm>
          <a:prstGeom prst="ellipse">
            <a:avLst/>
          </a:prstGeom>
          <a:solidFill>
            <a:srgbClr val="5C9FA9"/>
          </a:solidFill>
          <a:ln w="25400" cap="flat" cmpd="sng" algn="ctr">
            <a:noFill/>
            <a:prstDash val="solid"/>
          </a:ln>
          <a:effectLst/>
        </p:spPr>
        <p:txBody>
          <a:bodyPr anchor="ctr"/>
          <a:lstStyle/>
          <a:p>
            <a:pPr algn="ctr">
              <a:defRPr/>
            </a:pPr>
            <a:endParaRPr lang="zh-CN" altLang="en-US" sz="1350" kern="0">
              <a:solidFill>
                <a:sysClr val="window" lastClr="FFFFFF"/>
              </a:solidFill>
              <a:latin typeface="Calibri"/>
              <a:ea typeface="宋体"/>
            </a:endParaRPr>
          </a:p>
        </p:txBody>
      </p:sp>
      <p:sp>
        <p:nvSpPr>
          <p:cNvPr id="91" name="MH_Other_4"/>
          <p:cNvSpPr/>
          <p:nvPr>
            <p:custDataLst>
              <p:tags r:id="rId7"/>
            </p:custDataLst>
          </p:nvPr>
        </p:nvSpPr>
        <p:spPr>
          <a:xfrm rot="2733302">
            <a:off x="7233444" y="3593307"/>
            <a:ext cx="309563" cy="311150"/>
          </a:xfrm>
          <a:prstGeom prst="ellipse">
            <a:avLst/>
          </a:prstGeom>
          <a:solidFill>
            <a:srgbClr val="5C9FA9"/>
          </a:solidFill>
          <a:ln w="25400" cap="flat" cmpd="sng" algn="ctr">
            <a:noFill/>
            <a:prstDash val="solid"/>
          </a:ln>
          <a:effectLst/>
        </p:spPr>
        <p:txBody>
          <a:bodyPr anchor="ctr"/>
          <a:lstStyle/>
          <a:p>
            <a:pPr algn="ctr">
              <a:defRPr/>
            </a:pPr>
            <a:endParaRPr lang="zh-CN" altLang="en-US" sz="1350" kern="0">
              <a:solidFill>
                <a:sysClr val="window" lastClr="FFFFFF"/>
              </a:solidFill>
              <a:latin typeface="Calibri"/>
              <a:ea typeface="宋体"/>
            </a:endParaRPr>
          </a:p>
        </p:txBody>
      </p:sp>
      <p:sp>
        <p:nvSpPr>
          <p:cNvPr id="88" name="MH_Other_5"/>
          <p:cNvSpPr/>
          <p:nvPr>
            <p:custDataLst>
              <p:tags r:id="rId8"/>
            </p:custDataLst>
          </p:nvPr>
        </p:nvSpPr>
        <p:spPr>
          <a:xfrm>
            <a:off x="6365876" y="2470151"/>
            <a:ext cx="447675" cy="447675"/>
          </a:xfrm>
          <a:prstGeom prst="ellipse">
            <a:avLst/>
          </a:prstGeom>
          <a:solidFill>
            <a:srgbClr val="32827D"/>
          </a:solidFill>
          <a:ln w="25400" cap="flat" cmpd="sng" algn="ctr">
            <a:noFill/>
            <a:prstDash val="solid"/>
          </a:ln>
          <a:effectLst/>
        </p:spPr>
        <p:txBody>
          <a:bodyPr anchor="ctr"/>
          <a:lstStyle/>
          <a:p>
            <a:pPr algn="ctr">
              <a:defRPr/>
            </a:pPr>
            <a:endParaRPr lang="zh-CN" altLang="en-US" sz="1350" kern="0">
              <a:solidFill>
                <a:sysClr val="window" lastClr="FFFFFF"/>
              </a:solidFill>
              <a:latin typeface="Calibri"/>
              <a:ea typeface="宋体"/>
            </a:endParaRPr>
          </a:p>
        </p:txBody>
      </p:sp>
      <p:sp>
        <p:nvSpPr>
          <p:cNvPr id="85" name="MH_SubTitle_1"/>
          <p:cNvSpPr/>
          <p:nvPr>
            <p:custDataLst>
              <p:tags r:id="rId9"/>
            </p:custDataLst>
          </p:nvPr>
        </p:nvSpPr>
        <p:spPr>
          <a:xfrm>
            <a:off x="4706939" y="2838450"/>
            <a:ext cx="782637" cy="782638"/>
          </a:xfrm>
          <a:prstGeom prst="ellipse">
            <a:avLst/>
          </a:prstGeom>
          <a:solidFill>
            <a:srgbClr val="1D5055"/>
          </a:solidFill>
          <a:ln w="25400" cap="flat" cmpd="sng" algn="ctr">
            <a:noFill/>
            <a:prstDash val="solid"/>
          </a:ln>
          <a:effectLst/>
        </p:spPr>
        <p:txBody>
          <a:bodyPr lIns="0" tIns="0" rIns="0" bIns="0" anchor="ctr">
            <a:normAutofit/>
          </a:bodyPr>
          <a:lstStyle/>
          <a:p>
            <a:pPr algn="ctr">
              <a:defRPr/>
            </a:pPr>
            <a:r>
              <a:rPr lang="en-US" altLang="zh-CN" sz="1400" kern="0">
                <a:solidFill>
                  <a:srgbClr val="FFFFFF"/>
                </a:solidFill>
                <a:latin typeface="微软雅黑" panose="020B0503020204020204" pitchFamily="34" charset="-122"/>
                <a:ea typeface="微软雅黑" panose="020B0503020204020204" pitchFamily="34" charset="-122"/>
              </a:rPr>
              <a:t>Lorem</a:t>
            </a:r>
            <a:endParaRPr lang="zh-CN" altLang="en-US" sz="1400" kern="0" dirty="0">
              <a:solidFill>
                <a:srgbClr val="FFFFFF"/>
              </a:solidFill>
              <a:latin typeface="微软雅黑" panose="020B0503020204020204" pitchFamily="34" charset="-122"/>
              <a:ea typeface="微软雅黑" panose="020B0503020204020204" pitchFamily="34" charset="-122"/>
            </a:endParaRPr>
          </a:p>
        </p:txBody>
      </p:sp>
      <p:sp>
        <p:nvSpPr>
          <p:cNvPr id="82" name="MH_Other_6"/>
          <p:cNvSpPr/>
          <p:nvPr>
            <p:custDataLst>
              <p:tags r:id="rId10"/>
            </p:custDataLst>
          </p:nvPr>
        </p:nvSpPr>
        <p:spPr>
          <a:xfrm>
            <a:off x="5462588" y="3425825"/>
            <a:ext cx="336550" cy="336550"/>
          </a:xfrm>
          <a:prstGeom prst="ellipse">
            <a:avLst/>
          </a:prstGeom>
          <a:solidFill>
            <a:srgbClr val="32827D"/>
          </a:solidFill>
          <a:ln w="25400" cap="flat" cmpd="sng" algn="ctr">
            <a:noFill/>
            <a:prstDash val="solid"/>
          </a:ln>
          <a:effectLst/>
        </p:spPr>
        <p:txBody>
          <a:bodyPr anchor="ctr"/>
          <a:lstStyle/>
          <a:p>
            <a:pPr algn="ctr">
              <a:defRPr/>
            </a:pPr>
            <a:endParaRPr lang="zh-CN" altLang="en-US" sz="1350" kern="0">
              <a:solidFill>
                <a:sysClr val="window" lastClr="FFFFFF"/>
              </a:solidFill>
              <a:latin typeface="Calibri"/>
              <a:ea typeface="宋体"/>
            </a:endParaRPr>
          </a:p>
        </p:txBody>
      </p:sp>
      <p:sp>
        <p:nvSpPr>
          <p:cNvPr id="79" name="MH_Other_7"/>
          <p:cNvSpPr/>
          <p:nvPr>
            <p:custDataLst>
              <p:tags r:id="rId11"/>
            </p:custDataLst>
          </p:nvPr>
        </p:nvSpPr>
        <p:spPr>
          <a:xfrm>
            <a:off x="4606926" y="3771901"/>
            <a:ext cx="396875" cy="398463"/>
          </a:xfrm>
          <a:prstGeom prst="ellipse">
            <a:avLst/>
          </a:prstGeom>
          <a:solidFill>
            <a:srgbClr val="5C9FA9"/>
          </a:solidFill>
          <a:ln w="25400" cap="flat" cmpd="sng" algn="ctr">
            <a:noFill/>
            <a:prstDash val="solid"/>
          </a:ln>
          <a:effectLst/>
        </p:spPr>
        <p:txBody>
          <a:bodyPr anchor="ctr"/>
          <a:lstStyle/>
          <a:p>
            <a:pPr algn="ctr">
              <a:defRPr/>
            </a:pPr>
            <a:endParaRPr lang="zh-CN" altLang="en-US" sz="1350" kern="0">
              <a:solidFill>
                <a:sysClr val="window" lastClr="FFFFFF"/>
              </a:solidFill>
              <a:latin typeface="Calibri"/>
              <a:ea typeface="宋体"/>
            </a:endParaRPr>
          </a:p>
        </p:txBody>
      </p:sp>
      <p:sp>
        <p:nvSpPr>
          <p:cNvPr id="76" name="MH_Other_8"/>
          <p:cNvSpPr/>
          <p:nvPr>
            <p:custDataLst>
              <p:tags r:id="rId12"/>
            </p:custDataLst>
          </p:nvPr>
        </p:nvSpPr>
        <p:spPr>
          <a:xfrm>
            <a:off x="5511800" y="2665414"/>
            <a:ext cx="300038" cy="300037"/>
          </a:xfrm>
          <a:prstGeom prst="ellipse">
            <a:avLst/>
          </a:prstGeom>
          <a:solidFill>
            <a:srgbClr val="5C9FA9"/>
          </a:solidFill>
          <a:ln w="25400" cap="flat" cmpd="sng" algn="ctr">
            <a:noFill/>
            <a:prstDash val="solid"/>
          </a:ln>
          <a:effectLst/>
        </p:spPr>
        <p:txBody>
          <a:bodyPr anchor="ctr"/>
          <a:lstStyle/>
          <a:p>
            <a:pPr algn="ctr">
              <a:defRPr/>
            </a:pPr>
            <a:endParaRPr lang="zh-CN" altLang="en-US" sz="1350" kern="0">
              <a:solidFill>
                <a:sysClr val="window" lastClr="FFFFFF"/>
              </a:solidFill>
              <a:latin typeface="Calibri"/>
              <a:ea typeface="宋体"/>
            </a:endParaRPr>
          </a:p>
        </p:txBody>
      </p:sp>
      <p:sp>
        <p:nvSpPr>
          <p:cNvPr id="103" name="MH_Desc_1"/>
          <p:cNvSpPr txBox="1"/>
          <p:nvPr>
            <p:custDataLst>
              <p:tags r:id="rId13"/>
            </p:custDataLst>
          </p:nvPr>
        </p:nvSpPr>
        <p:spPr>
          <a:xfrm>
            <a:off x="4070351" y="5549900"/>
            <a:ext cx="4373563" cy="496888"/>
          </a:xfrm>
          <a:prstGeom prst="rect">
            <a:avLst/>
          </a:prstGeom>
          <a:noFill/>
        </p:spPr>
        <p:txBody>
          <a:bodyPr/>
          <a:lstStyle/>
          <a:p>
            <a:pPr algn="ctr">
              <a:defRPr/>
            </a:pPr>
            <a:r>
              <a:rPr lang="da-DK" altLang="zh-CN" sz="2000" kern="0" dirty="0">
                <a:solidFill>
                  <a:srgbClr val="1D5055"/>
                </a:solidFill>
                <a:latin typeface="幼圆" panose="02010509060101010101" pitchFamily="49" charset="-122"/>
                <a:ea typeface="幼圆" panose="02010509060101010101" pitchFamily="49" charset="-122"/>
              </a:rPr>
              <a:t>Lorem ipsum dolor sit amet</a:t>
            </a:r>
            <a:endParaRPr lang="zh-CN" altLang="en-US" sz="2000" kern="0" dirty="0">
              <a:solidFill>
                <a:srgbClr val="1D5055"/>
              </a:solidFill>
              <a:latin typeface="幼圆" panose="02010509060101010101" pitchFamily="49" charset="-122"/>
              <a:ea typeface="幼圆" panose="02010509060101010101" pitchFamily="49" charset="-122"/>
            </a:endParaRPr>
          </a:p>
        </p:txBody>
      </p:sp>
      <p:sp>
        <p:nvSpPr>
          <p:cNvPr id="5134" name="MH_PageTitle"/>
          <p:cNvSpPr>
            <a:spLocks noGrp="1"/>
          </p:cNvSpPr>
          <p:nvPr>
            <p:ph type="title" idx="4294967295"/>
            <p:custDataLst>
              <p:tags r:id="rId14"/>
            </p:custDataLst>
          </p:nvPr>
        </p:nvSpPr>
        <p:spPr>
          <a:xfrm>
            <a:off x="554038" y="179388"/>
            <a:ext cx="10515600" cy="1325563"/>
          </a:xfrm>
        </p:spPr>
        <p:txBody>
          <a:bodyPr/>
          <a:lstStyle/>
          <a:p>
            <a:pPr eaLnBrk="1" hangingPunct="1"/>
            <a:r>
              <a:rPr lang="en-US" altLang="zh-CN" smtClean="0">
                <a:solidFill>
                  <a:srgbClr val="1D5055"/>
                </a:solidFill>
              </a:rPr>
              <a:t>LOREM IPSUM DOLOR</a:t>
            </a:r>
            <a:endParaRPr lang="zh-CN" altLang="en-US" smtClean="0">
              <a:solidFill>
                <a:srgbClr val="1D5055"/>
              </a:solidFill>
            </a:endParaRPr>
          </a:p>
        </p:txBody>
      </p:sp>
      <p:sp>
        <p:nvSpPr>
          <p:cNvPr id="15" name="MH_Desc_1"/>
          <p:cNvSpPr txBox="1"/>
          <p:nvPr>
            <p:custDataLst>
              <p:tags r:id="rId15"/>
            </p:custDataLst>
          </p:nvPr>
        </p:nvSpPr>
        <p:spPr>
          <a:xfrm>
            <a:off x="5811838" y="1616982"/>
            <a:ext cx="4373563" cy="496888"/>
          </a:xfrm>
          <a:prstGeom prst="rect">
            <a:avLst/>
          </a:prstGeom>
          <a:noFill/>
        </p:spPr>
        <p:txBody>
          <a:bodyPr/>
          <a:lstStyle/>
          <a:p>
            <a:pPr algn="ctr">
              <a:defRPr/>
            </a:pPr>
            <a:r>
              <a:rPr lang="da-DK" altLang="zh-CN" sz="2000" kern="0" dirty="0">
                <a:solidFill>
                  <a:srgbClr val="1D5055"/>
                </a:solidFill>
                <a:latin typeface="幼圆" panose="02010509060101010101" pitchFamily="49" charset="-122"/>
                <a:ea typeface="幼圆" panose="02010509060101010101" pitchFamily="49" charset="-122"/>
              </a:rPr>
              <a:t>Lorem ipsum dolor sit amet</a:t>
            </a:r>
            <a:endParaRPr lang="zh-CN" altLang="en-US" sz="2000" kern="0" dirty="0">
              <a:solidFill>
                <a:srgbClr val="1D5055"/>
              </a:solidFill>
              <a:latin typeface="幼圆" panose="02010509060101010101" pitchFamily="49" charset="-122"/>
              <a:ea typeface="幼圆" panose="02010509060101010101" pitchFamily="49" charset="-122"/>
            </a:endParaRPr>
          </a:p>
        </p:txBody>
      </p:sp>
      <p:sp>
        <p:nvSpPr>
          <p:cNvPr id="16" name="MH_Desc_1"/>
          <p:cNvSpPr txBox="1"/>
          <p:nvPr>
            <p:custDataLst>
              <p:tags r:id="rId16"/>
            </p:custDataLst>
          </p:nvPr>
        </p:nvSpPr>
        <p:spPr>
          <a:xfrm>
            <a:off x="7071406" y="3086102"/>
            <a:ext cx="4373563" cy="496888"/>
          </a:xfrm>
          <a:prstGeom prst="rect">
            <a:avLst/>
          </a:prstGeom>
          <a:noFill/>
        </p:spPr>
        <p:txBody>
          <a:bodyPr/>
          <a:lstStyle/>
          <a:p>
            <a:pPr algn="ctr">
              <a:defRPr/>
            </a:pPr>
            <a:r>
              <a:rPr lang="da-DK" altLang="zh-CN" sz="2000" kern="0" dirty="0">
                <a:solidFill>
                  <a:srgbClr val="1D5055"/>
                </a:solidFill>
                <a:latin typeface="幼圆" panose="02010509060101010101" pitchFamily="49" charset="-122"/>
                <a:ea typeface="幼圆" panose="02010509060101010101" pitchFamily="49" charset="-122"/>
              </a:rPr>
              <a:t>Lorem ipsum dolor sit amet</a:t>
            </a:r>
            <a:endParaRPr lang="zh-CN" altLang="en-US" sz="2000" kern="0" dirty="0">
              <a:solidFill>
                <a:srgbClr val="1D5055"/>
              </a:solidFill>
              <a:latin typeface="幼圆" panose="02010509060101010101" pitchFamily="49" charset="-122"/>
              <a:ea typeface="幼圆" panose="02010509060101010101" pitchFamily="49" charset="-122"/>
            </a:endParaRPr>
          </a:p>
        </p:txBody>
      </p:sp>
      <p:sp>
        <p:nvSpPr>
          <p:cNvPr id="17" name="MH_Desc_1"/>
          <p:cNvSpPr txBox="1"/>
          <p:nvPr>
            <p:custDataLst>
              <p:tags r:id="rId17"/>
            </p:custDataLst>
          </p:nvPr>
        </p:nvSpPr>
        <p:spPr>
          <a:xfrm>
            <a:off x="724694" y="2677888"/>
            <a:ext cx="4373563" cy="496888"/>
          </a:xfrm>
          <a:prstGeom prst="rect">
            <a:avLst/>
          </a:prstGeom>
          <a:noFill/>
        </p:spPr>
        <p:txBody>
          <a:bodyPr/>
          <a:lstStyle/>
          <a:p>
            <a:pPr algn="ctr">
              <a:defRPr/>
            </a:pPr>
            <a:r>
              <a:rPr lang="da-DK" altLang="zh-CN" sz="2000" kern="0" dirty="0">
                <a:solidFill>
                  <a:srgbClr val="1D5055"/>
                </a:solidFill>
                <a:latin typeface="幼圆" panose="02010509060101010101" pitchFamily="49" charset="-122"/>
                <a:ea typeface="幼圆" panose="02010509060101010101" pitchFamily="49" charset="-122"/>
              </a:rPr>
              <a:t>Lorem ipsum dolor sit amet</a:t>
            </a:r>
            <a:endParaRPr lang="zh-CN" altLang="en-US" sz="2000" kern="0" dirty="0">
              <a:solidFill>
                <a:srgbClr val="1D5055"/>
              </a:solidFill>
              <a:latin typeface="幼圆" panose="02010509060101010101" pitchFamily="49" charset="-122"/>
              <a:ea typeface="幼圆" panose="02010509060101010101" pitchFamily="49" charset="-122"/>
            </a:endParaRPr>
          </a:p>
        </p:txBody>
      </p:sp>
    </p:spTree>
    <p:custDataLst>
      <p:tags r:id="rId1"/>
    </p:custDataLst>
    <p:extLst>
      <p:ext uri="{BB962C8B-B14F-4D97-AF65-F5344CB8AC3E}">
        <p14:creationId xmlns:p14="http://schemas.microsoft.com/office/powerpoint/2010/main" val="627417802"/>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6"/>
                                        </p:tgtEl>
                                        <p:attrNameLst>
                                          <p:attrName>style.visibility</p:attrName>
                                        </p:attrNameLst>
                                      </p:cBhvr>
                                      <p:to>
                                        <p:strVal val="visible"/>
                                      </p:to>
                                    </p:set>
                                    <p:animEffect transition="in" filter="fade">
                                      <p:cBhvr>
                                        <p:cTn id="11" dur="500"/>
                                        <p:tgtEl>
                                          <p:spTgt spid="7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2"/>
                                        </p:tgtEl>
                                        <p:attrNameLst>
                                          <p:attrName>style.visibility</p:attrName>
                                        </p:attrNameLst>
                                      </p:cBhvr>
                                      <p:to>
                                        <p:strVal val="visible"/>
                                      </p:to>
                                    </p:set>
                                    <p:animEffect transition="in" filter="fade">
                                      <p:cBhvr>
                                        <p:cTn id="15" dur="500"/>
                                        <p:tgtEl>
                                          <p:spTgt spid="8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79"/>
                                        </p:tgtEl>
                                        <p:attrNameLst>
                                          <p:attrName>style.visibility</p:attrName>
                                        </p:attrNameLst>
                                      </p:cBhvr>
                                      <p:to>
                                        <p:strVal val="visible"/>
                                      </p:to>
                                    </p:set>
                                    <p:animEffect transition="in" filter="fade">
                                      <p:cBhvr>
                                        <p:cTn id="19" dur="500"/>
                                        <p:tgtEl>
                                          <p:spTgt spid="7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8"/>
                                        </p:tgtEl>
                                        <p:attrNameLst>
                                          <p:attrName>style.visibility</p:attrName>
                                        </p:attrNameLst>
                                      </p:cBhvr>
                                      <p:to>
                                        <p:strVal val="visible"/>
                                      </p:to>
                                    </p:set>
                                    <p:animEffect transition="in" filter="fade">
                                      <p:cBhvr>
                                        <p:cTn id="23" dur="500"/>
                                        <p:tgtEl>
                                          <p:spTgt spid="8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94"/>
                                        </p:tgtEl>
                                        <p:attrNameLst>
                                          <p:attrName>style.visibility</p:attrName>
                                        </p:attrNameLst>
                                      </p:cBhvr>
                                      <p:to>
                                        <p:strVal val="visible"/>
                                      </p:to>
                                    </p:set>
                                    <p:animEffect transition="in" filter="fade">
                                      <p:cBhvr>
                                        <p:cTn id="27" dur="500"/>
                                        <p:tgtEl>
                                          <p:spTgt spid="9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91"/>
                                        </p:tgtEl>
                                        <p:attrNameLst>
                                          <p:attrName>style.visibility</p:attrName>
                                        </p:attrNameLst>
                                      </p:cBhvr>
                                      <p:to>
                                        <p:strVal val="visible"/>
                                      </p:to>
                                    </p:set>
                                    <p:animEffect transition="in" filter="fade">
                                      <p:cBhvr>
                                        <p:cTn id="31" dur="500"/>
                                        <p:tgtEl>
                                          <p:spTgt spid="91"/>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85"/>
                                        </p:tgtEl>
                                        <p:attrNameLst>
                                          <p:attrName>style.visibility</p:attrName>
                                        </p:attrNameLst>
                                      </p:cBhvr>
                                      <p:to>
                                        <p:strVal val="visible"/>
                                      </p:to>
                                    </p:set>
                                    <p:animEffect transition="in" filter="fade">
                                      <p:cBhvr>
                                        <p:cTn id="35" dur="500"/>
                                        <p:tgtEl>
                                          <p:spTgt spid="85"/>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500"/>
                                        <p:tgtEl>
                                          <p:spTgt spid="1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100"/>
                                        </p:tgtEl>
                                        <p:attrNameLst>
                                          <p:attrName>style.visibility</p:attrName>
                                        </p:attrNameLst>
                                      </p:cBhvr>
                                      <p:to>
                                        <p:strVal val="visible"/>
                                      </p:to>
                                    </p:set>
                                    <p:animEffect transition="in" filter="fade">
                                      <p:cBhvr>
                                        <p:cTn id="43" dur="500"/>
                                        <p:tgtEl>
                                          <p:spTgt spid="100"/>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500"/>
                                        <p:tgtEl>
                                          <p:spTgt spid="15"/>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97"/>
                                        </p:tgtEl>
                                        <p:attrNameLst>
                                          <p:attrName>style.visibility</p:attrName>
                                        </p:attrNameLst>
                                      </p:cBhvr>
                                      <p:to>
                                        <p:strVal val="visible"/>
                                      </p:to>
                                    </p:set>
                                    <p:animEffect transition="in" filter="fade">
                                      <p:cBhvr>
                                        <p:cTn id="51" dur="500"/>
                                        <p:tgtEl>
                                          <p:spTgt spid="97"/>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fade">
                                      <p:cBhvr>
                                        <p:cTn id="5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00" grpId="0" animBg="1"/>
      <p:bldP spid="97" grpId="0" animBg="1"/>
      <p:bldP spid="94" grpId="0" animBg="1"/>
      <p:bldP spid="91" grpId="0" animBg="1"/>
      <p:bldP spid="88" grpId="0" animBg="1"/>
      <p:bldP spid="85" grpId="0" animBg="1"/>
      <p:bldP spid="82" grpId="0" animBg="1"/>
      <p:bldP spid="79" grpId="0" animBg="1"/>
      <p:bldP spid="76" grpId="0" animBg="1"/>
      <p:bldP spid="15" grpId="0"/>
      <p:bldP spid="16" grpId="0"/>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MH_SubTitle_1"/>
          <p:cNvSpPr/>
          <p:nvPr>
            <p:custDataLst>
              <p:tags r:id="rId2"/>
            </p:custDataLst>
          </p:nvPr>
        </p:nvSpPr>
        <p:spPr>
          <a:xfrm>
            <a:off x="2686782" y="3564651"/>
            <a:ext cx="1198545" cy="934981"/>
          </a:xfrm>
          <a:custGeom>
            <a:avLst/>
            <a:gdLst>
              <a:gd name="connsiteX0" fmla="*/ 602421 w 1442857"/>
              <a:gd name="connsiteY0" fmla="*/ 1405 h 1125568"/>
              <a:gd name="connsiteX1" fmla="*/ 987767 w 1442857"/>
              <a:gd name="connsiteY1" fmla="*/ 193856 h 1125568"/>
              <a:gd name="connsiteX2" fmla="*/ 1442857 w 1442857"/>
              <a:gd name="connsiteY2" fmla="*/ 624922 h 1125568"/>
              <a:gd name="connsiteX3" fmla="*/ 931713 w 1442857"/>
              <a:gd name="connsiteY3" fmla="*/ 987765 h 1125568"/>
              <a:gd name="connsiteX4" fmla="*/ 137803 w 1442857"/>
              <a:gd name="connsiteY4" fmla="*/ 931711 h 1125568"/>
              <a:gd name="connsiteX5" fmla="*/ 193858 w 1442857"/>
              <a:gd name="connsiteY5" fmla="*/ 137802 h 1125568"/>
              <a:gd name="connsiteX6" fmla="*/ 602421 w 1442857"/>
              <a:gd name="connsiteY6" fmla="*/ 1405 h 1125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42857" h="1125568">
                <a:moveTo>
                  <a:pt x="602421" y="1405"/>
                </a:moveTo>
                <a:cubicBezTo>
                  <a:pt x="746091" y="11549"/>
                  <a:pt x="885890" y="76501"/>
                  <a:pt x="987767" y="193856"/>
                </a:cubicBezTo>
                <a:cubicBezTo>
                  <a:pt x="1124089" y="350891"/>
                  <a:pt x="1275786" y="494580"/>
                  <a:pt x="1442857" y="624922"/>
                </a:cubicBezTo>
                <a:cubicBezTo>
                  <a:pt x="1259129" y="730495"/>
                  <a:pt x="1088747" y="851443"/>
                  <a:pt x="931713" y="987765"/>
                </a:cubicBezTo>
                <a:cubicBezTo>
                  <a:pt x="697001" y="1191519"/>
                  <a:pt x="341557" y="1166422"/>
                  <a:pt x="137803" y="931711"/>
                </a:cubicBezTo>
                <a:cubicBezTo>
                  <a:pt x="-65950" y="697000"/>
                  <a:pt x="-40854" y="341556"/>
                  <a:pt x="193858" y="137802"/>
                </a:cubicBezTo>
                <a:cubicBezTo>
                  <a:pt x="311213" y="35926"/>
                  <a:pt x="458752" y="-8738"/>
                  <a:pt x="602421" y="1405"/>
                </a:cubicBezTo>
                <a:close/>
              </a:path>
            </a:pathLst>
          </a:custGeom>
          <a:solidFill>
            <a:srgbClr val="1D5055"/>
          </a:solidFill>
          <a:ln w="12700" cap="flat" cmpd="sng" algn="ctr">
            <a:noFill/>
            <a:prstDash val="solid"/>
            <a:miter lim="800000"/>
          </a:ln>
          <a:effectLst/>
        </p:spPr>
        <p:txBody>
          <a:bodyPr wrap="square" lIns="0" tIns="0" rIns="144000" bIns="0" rtlCol="0" anchor="ctr">
            <a:normAutofit/>
          </a:bodyPr>
          <a:lstStyle/>
          <a:p>
            <a:pPr algn="ctr"/>
            <a:r>
              <a:rPr lang="en-US" altLang="zh-CN" sz="1600" kern="0">
                <a:solidFill>
                  <a:srgbClr val="FFFFFF"/>
                </a:solidFill>
                <a:latin typeface="微软雅黑" panose="020B0503020204020204" pitchFamily="34" charset="-122"/>
                <a:ea typeface="微软雅黑" panose="020B0503020204020204" pitchFamily="34" charset="-122"/>
              </a:rPr>
              <a:t>LOREM </a:t>
            </a:r>
            <a:endParaRPr lang="zh-CN" altLang="en-US" sz="1600" kern="0" dirty="0">
              <a:solidFill>
                <a:srgbClr val="FFFFFF"/>
              </a:solidFill>
              <a:latin typeface="微软雅黑" panose="020B0503020204020204" pitchFamily="34" charset="-122"/>
              <a:ea typeface="微软雅黑" panose="020B0503020204020204" pitchFamily="34" charset="-122"/>
            </a:endParaRPr>
          </a:p>
        </p:txBody>
      </p:sp>
      <p:sp>
        <p:nvSpPr>
          <p:cNvPr id="21" name="MH_Text_1"/>
          <p:cNvSpPr/>
          <p:nvPr>
            <p:custDataLst>
              <p:tags r:id="rId3"/>
            </p:custDataLst>
          </p:nvPr>
        </p:nvSpPr>
        <p:spPr>
          <a:xfrm rot="5400000">
            <a:off x="2483138" y="4590640"/>
            <a:ext cx="1489826" cy="2019663"/>
          </a:xfrm>
          <a:prstGeom prst="accentCallout1">
            <a:avLst>
              <a:gd name="adj1" fmla="val 49859"/>
              <a:gd name="adj2" fmla="val -8136"/>
              <a:gd name="adj3" fmla="val 50129"/>
              <a:gd name="adj4" fmla="val -18182"/>
            </a:avLst>
          </a:prstGeom>
          <a:noFill/>
          <a:ln w="12700" cap="flat" cmpd="sng" algn="ctr">
            <a:solidFill>
              <a:srgbClr val="4A66AC">
                <a:lumMod val="60000"/>
                <a:lumOff val="40000"/>
              </a:srgbClr>
            </a:solidFill>
            <a:prstDash val="solid"/>
            <a:miter lim="800000"/>
          </a:ln>
          <a:effectLst/>
        </p:spPr>
        <p:txBody>
          <a:bodyPr vert="vert270" wrap="square" rtlCol="0" anchor="t" anchorCtr="0">
            <a:normAutofit/>
          </a:bodyPr>
          <a:lstStyle/>
          <a:p>
            <a:pPr algn="ctr">
              <a:lnSpc>
                <a:spcPct val="120000"/>
              </a:lnSpc>
            </a:pPr>
            <a:r>
              <a:rPr lang="en-US" altLang="zh-CN" sz="1400" kern="0">
                <a:solidFill>
                  <a:srgbClr val="1D5055"/>
                </a:solidFill>
                <a:latin typeface="微软雅黑" panose="020B0503020204020204" pitchFamily="34" charset="-122"/>
                <a:ea typeface="微软雅黑" panose="020B0503020204020204" pitchFamily="34" charset="-122"/>
              </a:rPr>
              <a:t>Lorem ipsum dolor sit amet consectetur adip</a:t>
            </a:r>
          </a:p>
          <a:p>
            <a:pPr algn="ctr">
              <a:lnSpc>
                <a:spcPct val="120000"/>
              </a:lnSpc>
            </a:pPr>
            <a:r>
              <a:rPr lang="pt-BR" altLang="zh-CN" sz="1400" kern="0">
                <a:solidFill>
                  <a:srgbClr val="1D5055"/>
                </a:solidFill>
                <a:latin typeface="微软雅黑" panose="020B0503020204020204" pitchFamily="34" charset="-122"/>
                <a:ea typeface="微软雅黑" panose="020B0503020204020204" pitchFamily="34" charset="-122"/>
              </a:rPr>
              <a:t>elit sed do eiusmoded</a:t>
            </a:r>
          </a:p>
          <a:p>
            <a:pPr algn="ctr">
              <a:lnSpc>
                <a:spcPct val="120000"/>
              </a:lnSpc>
            </a:pPr>
            <a:r>
              <a:rPr lang="pt-BR" altLang="zh-CN" sz="1400" kern="0">
                <a:solidFill>
                  <a:srgbClr val="1D5055"/>
                </a:solidFill>
                <a:latin typeface="微软雅黑" panose="020B0503020204020204" pitchFamily="34" charset="-122"/>
                <a:ea typeface="微软雅黑" panose="020B0503020204020204" pitchFamily="34" charset="-122"/>
              </a:rPr>
              <a:t>incididunt ut laboret </a:t>
            </a:r>
            <a:endParaRPr lang="zh-CN" altLang="en-US" sz="1400" kern="0" dirty="0">
              <a:solidFill>
                <a:srgbClr val="1D5055"/>
              </a:solidFill>
              <a:latin typeface="微软雅黑" panose="020B0503020204020204" pitchFamily="34" charset="-122"/>
              <a:ea typeface="微软雅黑" panose="020B0503020204020204" pitchFamily="34" charset="-122"/>
            </a:endParaRPr>
          </a:p>
        </p:txBody>
      </p:sp>
      <p:sp>
        <p:nvSpPr>
          <p:cNvPr id="22" name="MH_SubTitle_3"/>
          <p:cNvSpPr/>
          <p:nvPr>
            <p:custDataLst>
              <p:tags r:id="rId4"/>
            </p:custDataLst>
          </p:nvPr>
        </p:nvSpPr>
        <p:spPr>
          <a:xfrm>
            <a:off x="6502852" y="3564651"/>
            <a:ext cx="1198545" cy="934981"/>
          </a:xfrm>
          <a:custGeom>
            <a:avLst/>
            <a:gdLst>
              <a:gd name="connsiteX0" fmla="*/ 602421 w 1442857"/>
              <a:gd name="connsiteY0" fmla="*/ 1405 h 1125568"/>
              <a:gd name="connsiteX1" fmla="*/ 987767 w 1442857"/>
              <a:gd name="connsiteY1" fmla="*/ 193856 h 1125568"/>
              <a:gd name="connsiteX2" fmla="*/ 1442857 w 1442857"/>
              <a:gd name="connsiteY2" fmla="*/ 624922 h 1125568"/>
              <a:gd name="connsiteX3" fmla="*/ 931713 w 1442857"/>
              <a:gd name="connsiteY3" fmla="*/ 987765 h 1125568"/>
              <a:gd name="connsiteX4" fmla="*/ 137803 w 1442857"/>
              <a:gd name="connsiteY4" fmla="*/ 931711 h 1125568"/>
              <a:gd name="connsiteX5" fmla="*/ 193858 w 1442857"/>
              <a:gd name="connsiteY5" fmla="*/ 137802 h 1125568"/>
              <a:gd name="connsiteX6" fmla="*/ 602421 w 1442857"/>
              <a:gd name="connsiteY6" fmla="*/ 1405 h 1125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42857" h="1125568">
                <a:moveTo>
                  <a:pt x="602421" y="1405"/>
                </a:moveTo>
                <a:cubicBezTo>
                  <a:pt x="746091" y="11549"/>
                  <a:pt x="885890" y="76501"/>
                  <a:pt x="987767" y="193856"/>
                </a:cubicBezTo>
                <a:cubicBezTo>
                  <a:pt x="1124089" y="350891"/>
                  <a:pt x="1275786" y="494580"/>
                  <a:pt x="1442857" y="624922"/>
                </a:cubicBezTo>
                <a:cubicBezTo>
                  <a:pt x="1259129" y="730495"/>
                  <a:pt x="1088747" y="851443"/>
                  <a:pt x="931713" y="987765"/>
                </a:cubicBezTo>
                <a:cubicBezTo>
                  <a:pt x="697001" y="1191519"/>
                  <a:pt x="341557" y="1166422"/>
                  <a:pt x="137803" y="931711"/>
                </a:cubicBezTo>
                <a:cubicBezTo>
                  <a:pt x="-65950" y="697000"/>
                  <a:pt x="-40854" y="341556"/>
                  <a:pt x="193858" y="137802"/>
                </a:cubicBezTo>
                <a:cubicBezTo>
                  <a:pt x="311213" y="35926"/>
                  <a:pt x="458752" y="-8738"/>
                  <a:pt x="602421" y="1405"/>
                </a:cubicBezTo>
                <a:close/>
              </a:path>
            </a:pathLst>
          </a:custGeom>
          <a:solidFill>
            <a:srgbClr val="1D5055"/>
          </a:solidFill>
          <a:ln w="12700" cap="flat" cmpd="sng" algn="ctr">
            <a:noFill/>
            <a:prstDash val="solid"/>
            <a:miter lim="800000"/>
          </a:ln>
          <a:effectLst/>
        </p:spPr>
        <p:txBody>
          <a:bodyPr wrap="square" lIns="0" tIns="0" rIns="144000" bIns="0" rtlCol="0" anchor="ctr">
            <a:normAutofit/>
          </a:bodyPr>
          <a:lstStyle/>
          <a:p>
            <a:pPr algn="ctr"/>
            <a:r>
              <a:rPr lang="en-US" altLang="zh-CN" sz="1600" kern="0">
                <a:solidFill>
                  <a:srgbClr val="FFFFFF"/>
                </a:solidFill>
                <a:latin typeface="微软雅黑" panose="020B0503020204020204" pitchFamily="34" charset="-122"/>
                <a:ea typeface="微软雅黑" panose="020B0503020204020204" pitchFamily="34" charset="-122"/>
              </a:rPr>
              <a:t>LOREM </a:t>
            </a:r>
            <a:endParaRPr lang="zh-CN" altLang="en-US" sz="1600" kern="0" dirty="0">
              <a:solidFill>
                <a:srgbClr val="FFFFFF"/>
              </a:solidFill>
              <a:latin typeface="微软雅黑" panose="020B0503020204020204" pitchFamily="34" charset="-122"/>
              <a:ea typeface="微软雅黑" panose="020B0503020204020204" pitchFamily="34" charset="-122"/>
            </a:endParaRPr>
          </a:p>
        </p:txBody>
      </p:sp>
      <p:sp>
        <p:nvSpPr>
          <p:cNvPr id="29" name="MH_Text_3"/>
          <p:cNvSpPr/>
          <p:nvPr>
            <p:custDataLst>
              <p:tags r:id="rId5"/>
            </p:custDataLst>
          </p:nvPr>
        </p:nvSpPr>
        <p:spPr>
          <a:xfrm rot="5400000">
            <a:off x="6357209" y="4590639"/>
            <a:ext cx="1489825" cy="2019663"/>
          </a:xfrm>
          <a:prstGeom prst="accentCallout1">
            <a:avLst>
              <a:gd name="adj1" fmla="val 49859"/>
              <a:gd name="adj2" fmla="val -8136"/>
              <a:gd name="adj3" fmla="val 50129"/>
              <a:gd name="adj4" fmla="val -18182"/>
            </a:avLst>
          </a:prstGeom>
          <a:noFill/>
          <a:ln w="12700" cap="flat" cmpd="sng" algn="ctr">
            <a:solidFill>
              <a:srgbClr val="4A66AC">
                <a:lumMod val="60000"/>
                <a:lumOff val="40000"/>
              </a:srgbClr>
            </a:solidFill>
            <a:prstDash val="solid"/>
            <a:miter lim="800000"/>
          </a:ln>
          <a:effectLst/>
        </p:spPr>
        <p:txBody>
          <a:bodyPr vert="vert270" wrap="square" rtlCol="0" anchor="t" anchorCtr="0">
            <a:normAutofit/>
          </a:bodyPr>
          <a:lstStyle/>
          <a:p>
            <a:pPr algn="ctr">
              <a:lnSpc>
                <a:spcPct val="120000"/>
              </a:lnSpc>
            </a:pPr>
            <a:r>
              <a:rPr lang="en-US" altLang="zh-CN" sz="1400" kern="0">
                <a:solidFill>
                  <a:srgbClr val="1D5055"/>
                </a:solidFill>
                <a:latin typeface="微软雅黑" panose="020B0503020204020204" pitchFamily="34" charset="-122"/>
                <a:ea typeface="微软雅黑" panose="020B0503020204020204" pitchFamily="34" charset="-122"/>
              </a:rPr>
              <a:t>Lorem ipsum dolor sit amet consectetur adip</a:t>
            </a:r>
          </a:p>
          <a:p>
            <a:pPr algn="ctr">
              <a:lnSpc>
                <a:spcPct val="120000"/>
              </a:lnSpc>
            </a:pPr>
            <a:r>
              <a:rPr lang="pt-BR" altLang="zh-CN" sz="1400" kern="0">
                <a:solidFill>
                  <a:srgbClr val="1D5055"/>
                </a:solidFill>
                <a:latin typeface="微软雅黑" panose="020B0503020204020204" pitchFamily="34" charset="-122"/>
                <a:ea typeface="微软雅黑" panose="020B0503020204020204" pitchFamily="34" charset="-122"/>
              </a:rPr>
              <a:t>elit sed do eiusmoded</a:t>
            </a:r>
          </a:p>
          <a:p>
            <a:pPr algn="ctr">
              <a:lnSpc>
                <a:spcPct val="120000"/>
              </a:lnSpc>
            </a:pPr>
            <a:r>
              <a:rPr lang="pt-BR" altLang="zh-CN" sz="1400" kern="0">
                <a:solidFill>
                  <a:srgbClr val="1D5055"/>
                </a:solidFill>
                <a:latin typeface="微软雅黑" panose="020B0503020204020204" pitchFamily="34" charset="-122"/>
                <a:ea typeface="微软雅黑" panose="020B0503020204020204" pitchFamily="34" charset="-122"/>
              </a:rPr>
              <a:t>incididunt ut laboret </a:t>
            </a:r>
            <a:endParaRPr lang="zh-CN" altLang="en-US" sz="1400" kern="0">
              <a:solidFill>
                <a:srgbClr val="1D5055"/>
              </a:solidFill>
              <a:latin typeface="微软雅黑" panose="020B0503020204020204" pitchFamily="34" charset="-122"/>
              <a:ea typeface="微软雅黑" panose="020B0503020204020204" pitchFamily="34" charset="-122"/>
            </a:endParaRPr>
          </a:p>
          <a:p>
            <a:pPr algn="ctr">
              <a:lnSpc>
                <a:spcPct val="120000"/>
              </a:lnSpc>
            </a:pPr>
            <a:endParaRPr lang="zh-CN" altLang="en-US" sz="1400" kern="0" dirty="0">
              <a:solidFill>
                <a:srgbClr val="1D5055"/>
              </a:solidFill>
              <a:latin typeface="微软雅黑" panose="020B0503020204020204" pitchFamily="34" charset="-122"/>
              <a:ea typeface="微软雅黑" panose="020B0503020204020204" pitchFamily="34" charset="-122"/>
            </a:endParaRPr>
          </a:p>
        </p:txBody>
      </p:sp>
      <p:sp>
        <p:nvSpPr>
          <p:cNvPr id="30" name="MH_SubTitle_2"/>
          <p:cNvSpPr/>
          <p:nvPr>
            <p:custDataLst>
              <p:tags r:id="rId6"/>
            </p:custDataLst>
          </p:nvPr>
        </p:nvSpPr>
        <p:spPr>
          <a:xfrm>
            <a:off x="4594817" y="3803548"/>
            <a:ext cx="1198545" cy="934981"/>
          </a:xfrm>
          <a:custGeom>
            <a:avLst/>
            <a:gdLst>
              <a:gd name="connsiteX0" fmla="*/ 602421 w 1442857"/>
              <a:gd name="connsiteY0" fmla="*/ 1405 h 1125568"/>
              <a:gd name="connsiteX1" fmla="*/ 987767 w 1442857"/>
              <a:gd name="connsiteY1" fmla="*/ 193856 h 1125568"/>
              <a:gd name="connsiteX2" fmla="*/ 1442857 w 1442857"/>
              <a:gd name="connsiteY2" fmla="*/ 624922 h 1125568"/>
              <a:gd name="connsiteX3" fmla="*/ 931713 w 1442857"/>
              <a:gd name="connsiteY3" fmla="*/ 987765 h 1125568"/>
              <a:gd name="connsiteX4" fmla="*/ 137803 w 1442857"/>
              <a:gd name="connsiteY4" fmla="*/ 931711 h 1125568"/>
              <a:gd name="connsiteX5" fmla="*/ 193858 w 1442857"/>
              <a:gd name="connsiteY5" fmla="*/ 137802 h 1125568"/>
              <a:gd name="connsiteX6" fmla="*/ 602421 w 1442857"/>
              <a:gd name="connsiteY6" fmla="*/ 1405 h 1125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42857" h="1125568">
                <a:moveTo>
                  <a:pt x="602421" y="1405"/>
                </a:moveTo>
                <a:cubicBezTo>
                  <a:pt x="746091" y="11549"/>
                  <a:pt x="885890" y="76501"/>
                  <a:pt x="987767" y="193856"/>
                </a:cubicBezTo>
                <a:cubicBezTo>
                  <a:pt x="1124089" y="350891"/>
                  <a:pt x="1275786" y="494580"/>
                  <a:pt x="1442857" y="624922"/>
                </a:cubicBezTo>
                <a:cubicBezTo>
                  <a:pt x="1259129" y="730495"/>
                  <a:pt x="1088747" y="851443"/>
                  <a:pt x="931713" y="987765"/>
                </a:cubicBezTo>
                <a:cubicBezTo>
                  <a:pt x="697001" y="1191519"/>
                  <a:pt x="341557" y="1166422"/>
                  <a:pt x="137803" y="931711"/>
                </a:cubicBezTo>
                <a:cubicBezTo>
                  <a:pt x="-65950" y="697000"/>
                  <a:pt x="-40854" y="341556"/>
                  <a:pt x="193858" y="137802"/>
                </a:cubicBezTo>
                <a:cubicBezTo>
                  <a:pt x="311213" y="35926"/>
                  <a:pt x="458752" y="-8738"/>
                  <a:pt x="602421" y="1405"/>
                </a:cubicBezTo>
                <a:close/>
              </a:path>
            </a:pathLst>
          </a:custGeom>
          <a:solidFill>
            <a:srgbClr val="5C9FA9"/>
          </a:solidFill>
          <a:ln w="12700" cap="flat" cmpd="sng" algn="ctr">
            <a:noFill/>
            <a:prstDash val="solid"/>
            <a:miter lim="800000"/>
          </a:ln>
          <a:effectLst/>
        </p:spPr>
        <p:txBody>
          <a:bodyPr wrap="square" lIns="0" tIns="0" rIns="144000" bIns="0" rtlCol="0" anchor="ctr">
            <a:normAutofit/>
          </a:bodyPr>
          <a:lstStyle/>
          <a:p>
            <a:pPr algn="ctr"/>
            <a:r>
              <a:rPr lang="en-US" altLang="zh-CN" sz="1600" kern="0">
                <a:solidFill>
                  <a:srgbClr val="FFFFFF"/>
                </a:solidFill>
                <a:latin typeface="微软雅黑" panose="020B0503020204020204" pitchFamily="34" charset="-122"/>
                <a:ea typeface="微软雅黑" panose="020B0503020204020204" pitchFamily="34" charset="-122"/>
              </a:rPr>
              <a:t>LOREM </a:t>
            </a:r>
            <a:endParaRPr lang="zh-CN" altLang="en-US" sz="1600" kern="0" dirty="0">
              <a:solidFill>
                <a:srgbClr val="FFFFFF"/>
              </a:solidFill>
              <a:latin typeface="微软雅黑" panose="020B0503020204020204" pitchFamily="34" charset="-122"/>
              <a:ea typeface="微软雅黑" panose="020B0503020204020204" pitchFamily="34" charset="-122"/>
            </a:endParaRPr>
          </a:p>
        </p:txBody>
      </p:sp>
      <p:sp>
        <p:nvSpPr>
          <p:cNvPr id="31" name="MH_Text_2"/>
          <p:cNvSpPr/>
          <p:nvPr>
            <p:custDataLst>
              <p:tags r:id="rId7"/>
            </p:custDataLst>
          </p:nvPr>
        </p:nvSpPr>
        <p:spPr>
          <a:xfrm rot="16200000" flipV="1">
            <a:off x="4338138" y="1627051"/>
            <a:ext cx="1595897" cy="2028423"/>
          </a:xfrm>
          <a:prstGeom prst="accentCallout1">
            <a:avLst>
              <a:gd name="adj1" fmla="val 49859"/>
              <a:gd name="adj2" fmla="val -8136"/>
              <a:gd name="adj3" fmla="val 50129"/>
              <a:gd name="adj4" fmla="val -18182"/>
            </a:avLst>
          </a:prstGeom>
          <a:noFill/>
          <a:ln w="12700" cap="flat" cmpd="sng" algn="ctr">
            <a:solidFill>
              <a:srgbClr val="629DD1">
                <a:lumMod val="60000"/>
                <a:lumOff val="40000"/>
              </a:srgbClr>
            </a:solidFill>
            <a:prstDash val="solid"/>
            <a:miter lim="800000"/>
          </a:ln>
          <a:effectLst/>
        </p:spPr>
        <p:txBody>
          <a:bodyPr vert="vert270" wrap="square" rtlCol="0" anchor="b" anchorCtr="0">
            <a:normAutofit/>
          </a:bodyPr>
          <a:lstStyle/>
          <a:p>
            <a:pPr algn="ctr">
              <a:lnSpc>
                <a:spcPct val="120000"/>
              </a:lnSpc>
            </a:pPr>
            <a:r>
              <a:rPr lang="en-US" altLang="zh-CN" sz="1400" kern="0">
                <a:solidFill>
                  <a:srgbClr val="1D5055"/>
                </a:solidFill>
                <a:latin typeface="微软雅黑" panose="020B0503020204020204" pitchFamily="34" charset="-122"/>
                <a:ea typeface="微软雅黑" panose="020B0503020204020204" pitchFamily="34" charset="-122"/>
              </a:rPr>
              <a:t>Lorem ipsum dolor sit amet consectetur adip</a:t>
            </a:r>
          </a:p>
          <a:p>
            <a:pPr algn="ctr">
              <a:lnSpc>
                <a:spcPct val="120000"/>
              </a:lnSpc>
            </a:pPr>
            <a:r>
              <a:rPr lang="pt-BR" altLang="zh-CN" sz="1400" kern="0">
                <a:solidFill>
                  <a:srgbClr val="1D5055"/>
                </a:solidFill>
                <a:latin typeface="微软雅黑" panose="020B0503020204020204" pitchFamily="34" charset="-122"/>
                <a:ea typeface="微软雅黑" panose="020B0503020204020204" pitchFamily="34" charset="-122"/>
              </a:rPr>
              <a:t>elit sed do eiusmoded</a:t>
            </a:r>
          </a:p>
          <a:p>
            <a:pPr algn="ctr">
              <a:lnSpc>
                <a:spcPct val="120000"/>
              </a:lnSpc>
            </a:pPr>
            <a:r>
              <a:rPr lang="pt-BR" altLang="zh-CN" sz="1400" kern="0">
                <a:solidFill>
                  <a:srgbClr val="1D5055"/>
                </a:solidFill>
                <a:latin typeface="微软雅黑" panose="020B0503020204020204" pitchFamily="34" charset="-122"/>
                <a:ea typeface="微软雅黑" panose="020B0503020204020204" pitchFamily="34" charset="-122"/>
              </a:rPr>
              <a:t>Incididunt ut laboret </a:t>
            </a:r>
            <a:endParaRPr lang="zh-CN" altLang="en-US" sz="1400" kern="0">
              <a:solidFill>
                <a:srgbClr val="1D5055"/>
              </a:solidFill>
              <a:latin typeface="微软雅黑" panose="020B0503020204020204" pitchFamily="34" charset="-122"/>
              <a:ea typeface="微软雅黑" panose="020B0503020204020204" pitchFamily="34" charset="-122"/>
            </a:endParaRPr>
          </a:p>
        </p:txBody>
      </p:sp>
      <p:sp>
        <p:nvSpPr>
          <p:cNvPr id="32" name="MH_SubTitle_4"/>
          <p:cNvSpPr/>
          <p:nvPr>
            <p:custDataLst>
              <p:tags r:id="rId8"/>
            </p:custDataLst>
          </p:nvPr>
        </p:nvSpPr>
        <p:spPr>
          <a:xfrm>
            <a:off x="8410888" y="3803548"/>
            <a:ext cx="1198545" cy="934981"/>
          </a:xfrm>
          <a:custGeom>
            <a:avLst/>
            <a:gdLst>
              <a:gd name="connsiteX0" fmla="*/ 602421 w 1442857"/>
              <a:gd name="connsiteY0" fmla="*/ 1405 h 1125568"/>
              <a:gd name="connsiteX1" fmla="*/ 987767 w 1442857"/>
              <a:gd name="connsiteY1" fmla="*/ 193856 h 1125568"/>
              <a:gd name="connsiteX2" fmla="*/ 1442857 w 1442857"/>
              <a:gd name="connsiteY2" fmla="*/ 624922 h 1125568"/>
              <a:gd name="connsiteX3" fmla="*/ 931713 w 1442857"/>
              <a:gd name="connsiteY3" fmla="*/ 987765 h 1125568"/>
              <a:gd name="connsiteX4" fmla="*/ 137803 w 1442857"/>
              <a:gd name="connsiteY4" fmla="*/ 931711 h 1125568"/>
              <a:gd name="connsiteX5" fmla="*/ 193858 w 1442857"/>
              <a:gd name="connsiteY5" fmla="*/ 137802 h 1125568"/>
              <a:gd name="connsiteX6" fmla="*/ 602421 w 1442857"/>
              <a:gd name="connsiteY6" fmla="*/ 1405 h 1125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42857" h="1125568">
                <a:moveTo>
                  <a:pt x="602421" y="1405"/>
                </a:moveTo>
                <a:cubicBezTo>
                  <a:pt x="746091" y="11549"/>
                  <a:pt x="885890" y="76501"/>
                  <a:pt x="987767" y="193856"/>
                </a:cubicBezTo>
                <a:cubicBezTo>
                  <a:pt x="1124089" y="350891"/>
                  <a:pt x="1275786" y="494580"/>
                  <a:pt x="1442857" y="624922"/>
                </a:cubicBezTo>
                <a:cubicBezTo>
                  <a:pt x="1259129" y="730495"/>
                  <a:pt x="1088747" y="851443"/>
                  <a:pt x="931713" y="987765"/>
                </a:cubicBezTo>
                <a:cubicBezTo>
                  <a:pt x="697001" y="1191519"/>
                  <a:pt x="341557" y="1166422"/>
                  <a:pt x="137803" y="931711"/>
                </a:cubicBezTo>
                <a:cubicBezTo>
                  <a:pt x="-65950" y="697000"/>
                  <a:pt x="-40854" y="341556"/>
                  <a:pt x="193858" y="137802"/>
                </a:cubicBezTo>
                <a:cubicBezTo>
                  <a:pt x="311213" y="35926"/>
                  <a:pt x="458752" y="-8738"/>
                  <a:pt x="602421" y="1405"/>
                </a:cubicBezTo>
                <a:close/>
              </a:path>
            </a:pathLst>
          </a:custGeom>
          <a:solidFill>
            <a:srgbClr val="5C9FA9"/>
          </a:solidFill>
          <a:ln w="12700" cap="flat" cmpd="sng" algn="ctr">
            <a:noFill/>
            <a:prstDash val="solid"/>
            <a:miter lim="800000"/>
          </a:ln>
          <a:effectLst/>
        </p:spPr>
        <p:txBody>
          <a:bodyPr wrap="square" lIns="0" tIns="0" rIns="144000" bIns="0" rtlCol="0" anchor="ctr">
            <a:normAutofit/>
          </a:bodyPr>
          <a:lstStyle/>
          <a:p>
            <a:pPr algn="ctr"/>
            <a:r>
              <a:rPr lang="en-US" altLang="zh-CN" sz="1600" kern="0">
                <a:solidFill>
                  <a:srgbClr val="FFFFFF"/>
                </a:solidFill>
                <a:latin typeface="微软雅黑" panose="020B0503020204020204" pitchFamily="34" charset="-122"/>
                <a:ea typeface="微软雅黑" panose="020B0503020204020204" pitchFamily="34" charset="-122"/>
              </a:rPr>
              <a:t>LOREM </a:t>
            </a:r>
            <a:endParaRPr lang="zh-CN" altLang="en-US" sz="1600" kern="0" dirty="0">
              <a:solidFill>
                <a:srgbClr val="FFFFFF"/>
              </a:solidFill>
              <a:latin typeface="微软雅黑" panose="020B0503020204020204" pitchFamily="34" charset="-122"/>
              <a:ea typeface="微软雅黑" panose="020B0503020204020204" pitchFamily="34" charset="-122"/>
            </a:endParaRPr>
          </a:p>
        </p:txBody>
      </p:sp>
      <p:sp>
        <p:nvSpPr>
          <p:cNvPr id="33" name="MH_Text_4"/>
          <p:cNvSpPr/>
          <p:nvPr>
            <p:custDataLst>
              <p:tags r:id="rId9"/>
            </p:custDataLst>
          </p:nvPr>
        </p:nvSpPr>
        <p:spPr>
          <a:xfrm rot="16200000" flipV="1">
            <a:off x="8212209" y="1627051"/>
            <a:ext cx="1595897" cy="2028423"/>
          </a:xfrm>
          <a:prstGeom prst="accentCallout1">
            <a:avLst>
              <a:gd name="adj1" fmla="val 49859"/>
              <a:gd name="adj2" fmla="val -8136"/>
              <a:gd name="adj3" fmla="val 50129"/>
              <a:gd name="adj4" fmla="val -18182"/>
            </a:avLst>
          </a:prstGeom>
          <a:noFill/>
          <a:ln w="12700" cap="flat" cmpd="sng" algn="ctr">
            <a:solidFill>
              <a:srgbClr val="629DD1">
                <a:lumMod val="60000"/>
                <a:lumOff val="40000"/>
              </a:srgbClr>
            </a:solidFill>
            <a:prstDash val="solid"/>
            <a:miter lim="800000"/>
          </a:ln>
          <a:effectLst/>
        </p:spPr>
        <p:txBody>
          <a:bodyPr vert="vert270" wrap="square" rtlCol="0" anchor="b" anchorCtr="0">
            <a:normAutofit/>
          </a:bodyPr>
          <a:lstStyle/>
          <a:p>
            <a:pPr algn="ctr">
              <a:lnSpc>
                <a:spcPct val="120000"/>
              </a:lnSpc>
            </a:pPr>
            <a:r>
              <a:rPr lang="en-US" altLang="zh-CN" sz="1400" kern="0">
                <a:solidFill>
                  <a:srgbClr val="1D5055"/>
                </a:solidFill>
                <a:latin typeface="微软雅黑" panose="020B0503020204020204" pitchFamily="34" charset="-122"/>
                <a:ea typeface="微软雅黑" panose="020B0503020204020204" pitchFamily="34" charset="-122"/>
              </a:rPr>
              <a:t>Lorem ipsum dolor sit amet consectetur adip</a:t>
            </a:r>
          </a:p>
          <a:p>
            <a:pPr algn="ctr">
              <a:lnSpc>
                <a:spcPct val="120000"/>
              </a:lnSpc>
            </a:pPr>
            <a:r>
              <a:rPr lang="pt-BR" altLang="zh-CN" sz="1400" kern="0">
                <a:solidFill>
                  <a:srgbClr val="1D5055"/>
                </a:solidFill>
                <a:latin typeface="微软雅黑" panose="020B0503020204020204" pitchFamily="34" charset="-122"/>
                <a:ea typeface="微软雅黑" panose="020B0503020204020204" pitchFamily="34" charset="-122"/>
              </a:rPr>
              <a:t>elit sed do eiusmoded</a:t>
            </a:r>
          </a:p>
          <a:p>
            <a:pPr algn="ctr">
              <a:lnSpc>
                <a:spcPct val="120000"/>
              </a:lnSpc>
            </a:pPr>
            <a:r>
              <a:rPr lang="pt-BR" altLang="zh-CN" sz="1400" kern="0">
                <a:solidFill>
                  <a:srgbClr val="1D5055"/>
                </a:solidFill>
                <a:latin typeface="微软雅黑" panose="020B0503020204020204" pitchFamily="34" charset="-122"/>
                <a:ea typeface="微软雅黑" panose="020B0503020204020204" pitchFamily="34" charset="-122"/>
              </a:rPr>
              <a:t>incididunt ut laboret </a:t>
            </a:r>
            <a:endParaRPr lang="zh-CN" altLang="en-US" sz="1400" kern="0" dirty="0">
              <a:solidFill>
                <a:srgbClr val="1D5055"/>
              </a:solidFill>
              <a:latin typeface="微软雅黑" panose="020B0503020204020204" pitchFamily="34" charset="-122"/>
              <a:ea typeface="微软雅黑" panose="020B0503020204020204" pitchFamily="34" charset="-122"/>
            </a:endParaRPr>
          </a:p>
        </p:txBody>
      </p:sp>
      <p:sp>
        <p:nvSpPr>
          <p:cNvPr id="11" name="MH_PageTitle"/>
          <p:cNvSpPr txBox="1">
            <a:spLocks/>
          </p:cNvSpPr>
          <p:nvPr>
            <p:custDataLst>
              <p:tags r:id="rId10"/>
            </p:custDataLst>
          </p:nvPr>
        </p:nvSpPr>
        <p:spPr>
          <a:xfrm>
            <a:off x="554038" y="179388"/>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mtClean="0">
                <a:solidFill>
                  <a:srgbClr val="1D5055"/>
                </a:solidFill>
              </a:rPr>
              <a:t>LOREM IPSUM DOLOR</a:t>
            </a:r>
            <a:endParaRPr lang="zh-CN" altLang="en-US">
              <a:solidFill>
                <a:srgbClr val="1D5055"/>
              </a:solidFill>
            </a:endParaRPr>
          </a:p>
        </p:txBody>
      </p:sp>
    </p:spTree>
    <p:custDataLst>
      <p:tags r:id="rId1"/>
    </p:custDataLst>
    <p:extLst>
      <p:ext uri="{BB962C8B-B14F-4D97-AF65-F5344CB8AC3E}">
        <p14:creationId xmlns:p14="http://schemas.microsoft.com/office/powerpoint/2010/main" val="3527000569"/>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up)">
                                      <p:cBhvr>
                                        <p:cTn id="11" dur="500"/>
                                        <p:tgtEl>
                                          <p:spTgt spid="2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down)">
                                      <p:cBhvr>
                                        <p:cTn id="19" dur="500"/>
                                        <p:tgtEl>
                                          <p:spTgt spid="3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wipe(up)">
                                      <p:cBhvr>
                                        <p:cTn id="27" dur="500"/>
                                        <p:tgtEl>
                                          <p:spTgt spid="2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fade">
                                      <p:cBhvr>
                                        <p:cTn id="31" dur="500"/>
                                        <p:tgtEl>
                                          <p:spTgt spid="32"/>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wipe(down)">
                                      <p:cBhvr>
                                        <p:cTn id="3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9" grpId="0" animBg="1"/>
      <p:bldP spid="30" grpId="0" animBg="1"/>
      <p:bldP spid="31" grpId="0" animBg="1"/>
      <p:bldP spid="32" grpId="0" animBg="1"/>
      <p:bldP spid="3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MH_Other_1"/>
          <p:cNvSpPr/>
          <p:nvPr>
            <p:custDataLst>
              <p:tags r:id="rId2"/>
            </p:custDataLst>
          </p:nvPr>
        </p:nvSpPr>
        <p:spPr>
          <a:xfrm>
            <a:off x="9005889" y="4121151"/>
            <a:ext cx="153987" cy="187325"/>
          </a:xfrm>
          <a:custGeom>
            <a:avLst/>
            <a:gdLst>
              <a:gd name="connsiteX0" fmla="*/ 144371 w 288741"/>
              <a:gd name="connsiteY0" fmla="*/ 49418 h 348541"/>
              <a:gd name="connsiteX1" fmla="*/ 49418 w 288741"/>
              <a:gd name="connsiteY1" fmla="*/ 144371 h 348541"/>
              <a:gd name="connsiteX2" fmla="*/ 144371 w 288741"/>
              <a:gd name="connsiteY2" fmla="*/ 239323 h 348541"/>
              <a:gd name="connsiteX3" fmla="*/ 239323 w 288741"/>
              <a:gd name="connsiteY3" fmla="*/ 144371 h 348541"/>
              <a:gd name="connsiteX4" fmla="*/ 144371 w 288741"/>
              <a:gd name="connsiteY4" fmla="*/ 49418 h 348541"/>
              <a:gd name="connsiteX5" fmla="*/ 144371 w 288741"/>
              <a:gd name="connsiteY5" fmla="*/ 0 h 348541"/>
              <a:gd name="connsiteX6" fmla="*/ 246456 w 288741"/>
              <a:gd name="connsiteY6" fmla="*/ 42285 h 348541"/>
              <a:gd name="connsiteX7" fmla="*/ 246456 w 288741"/>
              <a:gd name="connsiteY7" fmla="*/ 246455 h 348541"/>
              <a:gd name="connsiteX8" fmla="*/ 144371 w 288741"/>
              <a:gd name="connsiteY8" fmla="*/ 348541 h 348541"/>
              <a:gd name="connsiteX9" fmla="*/ 42285 w 288741"/>
              <a:gd name="connsiteY9" fmla="*/ 246455 h 348541"/>
              <a:gd name="connsiteX10" fmla="*/ 42285 w 288741"/>
              <a:gd name="connsiteY10" fmla="*/ 42285 h 348541"/>
              <a:gd name="connsiteX11" fmla="*/ 144371 w 288741"/>
              <a:gd name="connsiteY11" fmla="*/ 0 h 348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8741" h="348541">
                <a:moveTo>
                  <a:pt x="144371" y="49418"/>
                </a:moveTo>
                <a:cubicBezTo>
                  <a:pt x="91930" y="49418"/>
                  <a:pt x="49418" y="91930"/>
                  <a:pt x="49418" y="144371"/>
                </a:cubicBezTo>
                <a:cubicBezTo>
                  <a:pt x="49418" y="196811"/>
                  <a:pt x="91930" y="239323"/>
                  <a:pt x="144371" y="239323"/>
                </a:cubicBezTo>
                <a:cubicBezTo>
                  <a:pt x="196811" y="239323"/>
                  <a:pt x="239323" y="196811"/>
                  <a:pt x="239323" y="144371"/>
                </a:cubicBezTo>
                <a:cubicBezTo>
                  <a:pt x="239323" y="91930"/>
                  <a:pt x="196811" y="49418"/>
                  <a:pt x="144371" y="49418"/>
                </a:cubicBezTo>
                <a:close/>
                <a:moveTo>
                  <a:pt x="144371" y="0"/>
                </a:moveTo>
                <a:cubicBezTo>
                  <a:pt x="181318" y="-1"/>
                  <a:pt x="218266" y="14095"/>
                  <a:pt x="246456" y="42285"/>
                </a:cubicBezTo>
                <a:cubicBezTo>
                  <a:pt x="302836" y="98665"/>
                  <a:pt x="302836" y="190075"/>
                  <a:pt x="246456" y="246455"/>
                </a:cubicBezTo>
                <a:lnTo>
                  <a:pt x="144371" y="348541"/>
                </a:lnTo>
                <a:lnTo>
                  <a:pt x="42285" y="246455"/>
                </a:lnTo>
                <a:cubicBezTo>
                  <a:pt x="-14095" y="190075"/>
                  <a:pt x="-14095" y="98665"/>
                  <a:pt x="42285" y="42285"/>
                </a:cubicBezTo>
                <a:cubicBezTo>
                  <a:pt x="70475" y="14095"/>
                  <a:pt x="107423" y="-1"/>
                  <a:pt x="144371" y="0"/>
                </a:cubicBezTo>
                <a:close/>
              </a:path>
            </a:pathLst>
          </a:custGeom>
          <a:solidFill>
            <a:srgbClr val="9CCDC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a:solidFill>
                <a:srgbClr val="5F5F5F"/>
              </a:solidFill>
            </a:endParaRPr>
          </a:p>
        </p:txBody>
      </p:sp>
      <p:sp>
        <p:nvSpPr>
          <p:cNvPr id="13" name="MH_Other_2"/>
          <p:cNvSpPr>
            <a:spLocks/>
          </p:cNvSpPr>
          <p:nvPr>
            <p:custDataLst>
              <p:tags r:id="rId3"/>
            </p:custDataLst>
          </p:nvPr>
        </p:nvSpPr>
        <p:spPr bwMode="auto">
          <a:xfrm>
            <a:off x="6105526" y="2620964"/>
            <a:ext cx="1939925" cy="1654175"/>
          </a:xfrm>
          <a:custGeom>
            <a:avLst/>
            <a:gdLst>
              <a:gd name="T0" fmla="*/ 1322 w 1428"/>
              <a:gd name="T1" fmla="*/ 106 h 1218"/>
              <a:gd name="T2" fmla="*/ 1262 w 1428"/>
              <a:gd name="T3" fmla="*/ 116 h 1218"/>
              <a:gd name="T4" fmla="*/ 1216 w 1428"/>
              <a:gd name="T5" fmla="*/ 60 h 1218"/>
              <a:gd name="T6" fmla="*/ 1168 w 1428"/>
              <a:gd name="T7" fmla="*/ 58 h 1218"/>
              <a:gd name="T8" fmla="*/ 1136 w 1428"/>
              <a:gd name="T9" fmla="*/ 8 h 1218"/>
              <a:gd name="T10" fmla="*/ 1142 w 1428"/>
              <a:gd name="T11" fmla="*/ 44 h 1218"/>
              <a:gd name="T12" fmla="*/ 1118 w 1428"/>
              <a:gd name="T13" fmla="*/ 154 h 1218"/>
              <a:gd name="T14" fmla="*/ 1106 w 1428"/>
              <a:gd name="T15" fmla="*/ 244 h 1218"/>
              <a:gd name="T16" fmla="*/ 1014 w 1428"/>
              <a:gd name="T17" fmla="*/ 280 h 1218"/>
              <a:gd name="T18" fmla="*/ 974 w 1428"/>
              <a:gd name="T19" fmla="*/ 430 h 1218"/>
              <a:gd name="T20" fmla="*/ 1106 w 1428"/>
              <a:gd name="T21" fmla="*/ 400 h 1218"/>
              <a:gd name="T22" fmla="*/ 1192 w 1428"/>
              <a:gd name="T23" fmla="*/ 480 h 1218"/>
              <a:gd name="T24" fmla="*/ 1084 w 1428"/>
              <a:gd name="T25" fmla="*/ 512 h 1218"/>
              <a:gd name="T26" fmla="*/ 996 w 1428"/>
              <a:gd name="T27" fmla="*/ 606 h 1218"/>
              <a:gd name="T28" fmla="*/ 910 w 1428"/>
              <a:gd name="T29" fmla="*/ 664 h 1218"/>
              <a:gd name="T30" fmla="*/ 790 w 1428"/>
              <a:gd name="T31" fmla="*/ 662 h 1218"/>
              <a:gd name="T32" fmla="*/ 794 w 1428"/>
              <a:gd name="T33" fmla="*/ 748 h 1218"/>
              <a:gd name="T34" fmla="*/ 750 w 1428"/>
              <a:gd name="T35" fmla="*/ 786 h 1218"/>
              <a:gd name="T36" fmla="*/ 688 w 1428"/>
              <a:gd name="T37" fmla="*/ 864 h 1218"/>
              <a:gd name="T38" fmla="*/ 450 w 1428"/>
              <a:gd name="T39" fmla="*/ 914 h 1218"/>
              <a:gd name="T40" fmla="*/ 350 w 1428"/>
              <a:gd name="T41" fmla="*/ 922 h 1218"/>
              <a:gd name="T42" fmla="*/ 214 w 1428"/>
              <a:gd name="T43" fmla="*/ 856 h 1218"/>
              <a:gd name="T44" fmla="*/ 0 w 1428"/>
              <a:gd name="T45" fmla="*/ 844 h 1218"/>
              <a:gd name="T46" fmla="*/ 24 w 1428"/>
              <a:gd name="T47" fmla="*/ 908 h 1218"/>
              <a:gd name="T48" fmla="*/ 54 w 1428"/>
              <a:gd name="T49" fmla="*/ 994 h 1218"/>
              <a:gd name="T50" fmla="*/ 150 w 1428"/>
              <a:gd name="T51" fmla="*/ 984 h 1218"/>
              <a:gd name="T52" fmla="*/ 148 w 1428"/>
              <a:gd name="T53" fmla="*/ 1052 h 1218"/>
              <a:gd name="T54" fmla="*/ 192 w 1428"/>
              <a:gd name="T55" fmla="*/ 1092 h 1218"/>
              <a:gd name="T56" fmla="*/ 250 w 1428"/>
              <a:gd name="T57" fmla="*/ 1124 h 1218"/>
              <a:gd name="T58" fmla="*/ 334 w 1428"/>
              <a:gd name="T59" fmla="*/ 1080 h 1218"/>
              <a:gd name="T60" fmla="*/ 378 w 1428"/>
              <a:gd name="T61" fmla="*/ 1084 h 1218"/>
              <a:gd name="T62" fmla="*/ 366 w 1428"/>
              <a:gd name="T63" fmla="*/ 1142 h 1218"/>
              <a:gd name="T64" fmla="*/ 418 w 1428"/>
              <a:gd name="T65" fmla="*/ 1210 h 1218"/>
              <a:gd name="T66" fmla="*/ 458 w 1428"/>
              <a:gd name="T67" fmla="*/ 1148 h 1218"/>
              <a:gd name="T68" fmla="*/ 536 w 1428"/>
              <a:gd name="T69" fmla="*/ 1102 h 1218"/>
              <a:gd name="T70" fmla="*/ 552 w 1428"/>
              <a:gd name="T71" fmla="*/ 1180 h 1218"/>
              <a:gd name="T72" fmla="*/ 638 w 1428"/>
              <a:gd name="T73" fmla="*/ 1204 h 1218"/>
              <a:gd name="T74" fmla="*/ 712 w 1428"/>
              <a:gd name="T75" fmla="*/ 1098 h 1218"/>
              <a:gd name="T76" fmla="*/ 754 w 1428"/>
              <a:gd name="T77" fmla="*/ 1066 h 1218"/>
              <a:gd name="T78" fmla="*/ 826 w 1428"/>
              <a:gd name="T79" fmla="*/ 1016 h 1218"/>
              <a:gd name="T80" fmla="*/ 876 w 1428"/>
              <a:gd name="T81" fmla="*/ 986 h 1218"/>
              <a:gd name="T82" fmla="*/ 914 w 1428"/>
              <a:gd name="T83" fmla="*/ 940 h 1218"/>
              <a:gd name="T84" fmla="*/ 958 w 1428"/>
              <a:gd name="T85" fmla="*/ 840 h 1218"/>
              <a:gd name="T86" fmla="*/ 990 w 1428"/>
              <a:gd name="T87" fmla="*/ 896 h 1218"/>
              <a:gd name="T88" fmla="*/ 1068 w 1428"/>
              <a:gd name="T89" fmla="*/ 848 h 1218"/>
              <a:gd name="T90" fmla="*/ 1124 w 1428"/>
              <a:gd name="T91" fmla="*/ 796 h 1218"/>
              <a:gd name="T92" fmla="*/ 1162 w 1428"/>
              <a:gd name="T93" fmla="*/ 834 h 1218"/>
              <a:gd name="T94" fmla="*/ 1208 w 1428"/>
              <a:gd name="T95" fmla="*/ 892 h 1218"/>
              <a:gd name="T96" fmla="*/ 1266 w 1428"/>
              <a:gd name="T97" fmla="*/ 832 h 1218"/>
              <a:gd name="T98" fmla="*/ 1356 w 1428"/>
              <a:gd name="T99" fmla="*/ 756 h 1218"/>
              <a:gd name="T100" fmla="*/ 1396 w 1428"/>
              <a:gd name="T101" fmla="*/ 700 h 1218"/>
              <a:gd name="T102" fmla="*/ 1362 w 1428"/>
              <a:gd name="T103" fmla="*/ 636 h 1218"/>
              <a:gd name="T104" fmla="*/ 1314 w 1428"/>
              <a:gd name="T105" fmla="*/ 588 h 1218"/>
              <a:gd name="T106" fmla="*/ 1290 w 1428"/>
              <a:gd name="T107" fmla="*/ 508 h 1218"/>
              <a:gd name="T108" fmla="*/ 1344 w 1428"/>
              <a:gd name="T109" fmla="*/ 464 h 1218"/>
              <a:gd name="T110" fmla="*/ 1314 w 1428"/>
              <a:gd name="T111" fmla="*/ 378 h 1218"/>
              <a:gd name="T112" fmla="*/ 1358 w 1428"/>
              <a:gd name="T113" fmla="*/ 320 h 1218"/>
              <a:gd name="T114" fmla="*/ 1388 w 1428"/>
              <a:gd name="T115" fmla="*/ 260 h 1218"/>
              <a:gd name="T116" fmla="*/ 1402 w 1428"/>
              <a:gd name="T117" fmla="*/ 16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28" h="1218">
                <a:moveTo>
                  <a:pt x="1398" y="128"/>
                </a:moveTo>
                <a:lnTo>
                  <a:pt x="1394" y="112"/>
                </a:lnTo>
                <a:lnTo>
                  <a:pt x="1378" y="86"/>
                </a:lnTo>
                <a:lnTo>
                  <a:pt x="1366" y="80"/>
                </a:lnTo>
                <a:lnTo>
                  <a:pt x="1354" y="86"/>
                </a:lnTo>
                <a:lnTo>
                  <a:pt x="1348" y="100"/>
                </a:lnTo>
                <a:lnTo>
                  <a:pt x="1346" y="102"/>
                </a:lnTo>
                <a:lnTo>
                  <a:pt x="1346" y="102"/>
                </a:lnTo>
                <a:lnTo>
                  <a:pt x="1344" y="102"/>
                </a:lnTo>
                <a:lnTo>
                  <a:pt x="1322" y="106"/>
                </a:lnTo>
                <a:lnTo>
                  <a:pt x="1322" y="106"/>
                </a:lnTo>
                <a:lnTo>
                  <a:pt x="1318" y="108"/>
                </a:lnTo>
                <a:lnTo>
                  <a:pt x="1316" y="112"/>
                </a:lnTo>
                <a:lnTo>
                  <a:pt x="1310" y="116"/>
                </a:lnTo>
                <a:lnTo>
                  <a:pt x="1298" y="126"/>
                </a:lnTo>
                <a:lnTo>
                  <a:pt x="1296" y="128"/>
                </a:lnTo>
                <a:lnTo>
                  <a:pt x="1286" y="130"/>
                </a:lnTo>
                <a:lnTo>
                  <a:pt x="1286" y="130"/>
                </a:lnTo>
                <a:lnTo>
                  <a:pt x="1276" y="126"/>
                </a:lnTo>
                <a:lnTo>
                  <a:pt x="1264" y="118"/>
                </a:lnTo>
                <a:lnTo>
                  <a:pt x="1262" y="116"/>
                </a:lnTo>
                <a:lnTo>
                  <a:pt x="1262" y="116"/>
                </a:lnTo>
                <a:lnTo>
                  <a:pt x="1244" y="96"/>
                </a:lnTo>
                <a:lnTo>
                  <a:pt x="1240" y="90"/>
                </a:lnTo>
                <a:lnTo>
                  <a:pt x="1238" y="84"/>
                </a:lnTo>
                <a:lnTo>
                  <a:pt x="1238" y="62"/>
                </a:lnTo>
                <a:lnTo>
                  <a:pt x="1238" y="62"/>
                </a:lnTo>
                <a:lnTo>
                  <a:pt x="1238" y="60"/>
                </a:lnTo>
                <a:lnTo>
                  <a:pt x="1242" y="56"/>
                </a:lnTo>
                <a:lnTo>
                  <a:pt x="1218" y="48"/>
                </a:lnTo>
                <a:lnTo>
                  <a:pt x="1218" y="56"/>
                </a:lnTo>
                <a:lnTo>
                  <a:pt x="1218" y="56"/>
                </a:lnTo>
                <a:lnTo>
                  <a:pt x="1216" y="60"/>
                </a:lnTo>
                <a:lnTo>
                  <a:pt x="1210" y="64"/>
                </a:lnTo>
                <a:lnTo>
                  <a:pt x="1202" y="68"/>
                </a:lnTo>
                <a:lnTo>
                  <a:pt x="1200" y="68"/>
                </a:lnTo>
                <a:lnTo>
                  <a:pt x="1200" y="66"/>
                </a:lnTo>
                <a:lnTo>
                  <a:pt x="1188" y="64"/>
                </a:lnTo>
                <a:lnTo>
                  <a:pt x="1190" y="72"/>
                </a:lnTo>
                <a:lnTo>
                  <a:pt x="1170" y="60"/>
                </a:lnTo>
                <a:lnTo>
                  <a:pt x="1168" y="60"/>
                </a:lnTo>
                <a:lnTo>
                  <a:pt x="1168" y="58"/>
                </a:lnTo>
                <a:lnTo>
                  <a:pt x="1168" y="58"/>
                </a:lnTo>
                <a:lnTo>
                  <a:pt x="1168" y="58"/>
                </a:lnTo>
                <a:lnTo>
                  <a:pt x="1164" y="46"/>
                </a:lnTo>
                <a:lnTo>
                  <a:pt x="1162" y="32"/>
                </a:lnTo>
                <a:lnTo>
                  <a:pt x="1162" y="32"/>
                </a:lnTo>
                <a:lnTo>
                  <a:pt x="1164" y="22"/>
                </a:lnTo>
                <a:lnTo>
                  <a:pt x="1166" y="16"/>
                </a:lnTo>
                <a:lnTo>
                  <a:pt x="1172" y="6"/>
                </a:lnTo>
                <a:lnTo>
                  <a:pt x="1170" y="0"/>
                </a:lnTo>
                <a:lnTo>
                  <a:pt x="1150" y="2"/>
                </a:lnTo>
                <a:lnTo>
                  <a:pt x="1150" y="2"/>
                </a:lnTo>
                <a:lnTo>
                  <a:pt x="1142" y="4"/>
                </a:lnTo>
                <a:lnTo>
                  <a:pt x="1136" y="8"/>
                </a:lnTo>
                <a:lnTo>
                  <a:pt x="1132" y="14"/>
                </a:lnTo>
                <a:lnTo>
                  <a:pt x="1128" y="22"/>
                </a:lnTo>
                <a:lnTo>
                  <a:pt x="1128" y="22"/>
                </a:lnTo>
                <a:lnTo>
                  <a:pt x="1128" y="22"/>
                </a:lnTo>
                <a:lnTo>
                  <a:pt x="1116" y="40"/>
                </a:lnTo>
                <a:lnTo>
                  <a:pt x="1128" y="40"/>
                </a:lnTo>
                <a:lnTo>
                  <a:pt x="1128" y="40"/>
                </a:lnTo>
                <a:lnTo>
                  <a:pt x="1130" y="40"/>
                </a:lnTo>
                <a:lnTo>
                  <a:pt x="1130" y="40"/>
                </a:lnTo>
                <a:lnTo>
                  <a:pt x="1140" y="44"/>
                </a:lnTo>
                <a:lnTo>
                  <a:pt x="1142" y="44"/>
                </a:lnTo>
                <a:lnTo>
                  <a:pt x="1142" y="46"/>
                </a:lnTo>
                <a:lnTo>
                  <a:pt x="1142" y="48"/>
                </a:lnTo>
                <a:lnTo>
                  <a:pt x="1144" y="64"/>
                </a:lnTo>
                <a:lnTo>
                  <a:pt x="1150" y="80"/>
                </a:lnTo>
                <a:lnTo>
                  <a:pt x="1150" y="82"/>
                </a:lnTo>
                <a:lnTo>
                  <a:pt x="1150" y="82"/>
                </a:lnTo>
                <a:lnTo>
                  <a:pt x="1150" y="84"/>
                </a:lnTo>
                <a:lnTo>
                  <a:pt x="1122" y="136"/>
                </a:lnTo>
                <a:lnTo>
                  <a:pt x="1122" y="136"/>
                </a:lnTo>
                <a:lnTo>
                  <a:pt x="1120" y="142"/>
                </a:lnTo>
                <a:lnTo>
                  <a:pt x="1118" y="154"/>
                </a:lnTo>
                <a:lnTo>
                  <a:pt x="1114" y="190"/>
                </a:lnTo>
                <a:lnTo>
                  <a:pt x="1114" y="192"/>
                </a:lnTo>
                <a:lnTo>
                  <a:pt x="1104" y="212"/>
                </a:lnTo>
                <a:lnTo>
                  <a:pt x="1110" y="220"/>
                </a:lnTo>
                <a:lnTo>
                  <a:pt x="1110" y="222"/>
                </a:lnTo>
                <a:lnTo>
                  <a:pt x="1110" y="222"/>
                </a:lnTo>
                <a:lnTo>
                  <a:pt x="1110" y="236"/>
                </a:lnTo>
                <a:lnTo>
                  <a:pt x="1110" y="242"/>
                </a:lnTo>
                <a:lnTo>
                  <a:pt x="1108" y="244"/>
                </a:lnTo>
                <a:lnTo>
                  <a:pt x="1106" y="244"/>
                </a:lnTo>
                <a:lnTo>
                  <a:pt x="1106" y="244"/>
                </a:lnTo>
                <a:lnTo>
                  <a:pt x="1098" y="250"/>
                </a:lnTo>
                <a:lnTo>
                  <a:pt x="1088" y="262"/>
                </a:lnTo>
                <a:lnTo>
                  <a:pt x="1052" y="302"/>
                </a:lnTo>
                <a:lnTo>
                  <a:pt x="1050" y="304"/>
                </a:lnTo>
                <a:lnTo>
                  <a:pt x="1048" y="304"/>
                </a:lnTo>
                <a:lnTo>
                  <a:pt x="1046" y="302"/>
                </a:lnTo>
                <a:lnTo>
                  <a:pt x="1046" y="302"/>
                </a:lnTo>
                <a:lnTo>
                  <a:pt x="1030" y="292"/>
                </a:lnTo>
                <a:lnTo>
                  <a:pt x="1020" y="282"/>
                </a:lnTo>
                <a:lnTo>
                  <a:pt x="1020" y="282"/>
                </a:lnTo>
                <a:lnTo>
                  <a:pt x="1014" y="280"/>
                </a:lnTo>
                <a:lnTo>
                  <a:pt x="1008" y="278"/>
                </a:lnTo>
                <a:lnTo>
                  <a:pt x="982" y="276"/>
                </a:lnTo>
                <a:lnTo>
                  <a:pt x="982" y="314"/>
                </a:lnTo>
                <a:lnTo>
                  <a:pt x="982" y="314"/>
                </a:lnTo>
                <a:lnTo>
                  <a:pt x="966" y="384"/>
                </a:lnTo>
                <a:lnTo>
                  <a:pt x="966" y="384"/>
                </a:lnTo>
                <a:lnTo>
                  <a:pt x="964" y="392"/>
                </a:lnTo>
                <a:lnTo>
                  <a:pt x="964" y="402"/>
                </a:lnTo>
                <a:lnTo>
                  <a:pt x="962" y="432"/>
                </a:lnTo>
                <a:lnTo>
                  <a:pt x="968" y="440"/>
                </a:lnTo>
                <a:lnTo>
                  <a:pt x="974" y="430"/>
                </a:lnTo>
                <a:lnTo>
                  <a:pt x="974" y="430"/>
                </a:lnTo>
                <a:lnTo>
                  <a:pt x="974" y="428"/>
                </a:lnTo>
                <a:lnTo>
                  <a:pt x="994" y="420"/>
                </a:lnTo>
                <a:lnTo>
                  <a:pt x="1044" y="428"/>
                </a:lnTo>
                <a:lnTo>
                  <a:pt x="1050" y="420"/>
                </a:lnTo>
                <a:lnTo>
                  <a:pt x="1058" y="408"/>
                </a:lnTo>
                <a:lnTo>
                  <a:pt x="1058" y="408"/>
                </a:lnTo>
                <a:lnTo>
                  <a:pt x="1058" y="408"/>
                </a:lnTo>
                <a:lnTo>
                  <a:pt x="1060" y="406"/>
                </a:lnTo>
                <a:lnTo>
                  <a:pt x="1080" y="402"/>
                </a:lnTo>
                <a:lnTo>
                  <a:pt x="1106" y="400"/>
                </a:lnTo>
                <a:lnTo>
                  <a:pt x="1106" y="400"/>
                </a:lnTo>
                <a:lnTo>
                  <a:pt x="1112" y="404"/>
                </a:lnTo>
                <a:lnTo>
                  <a:pt x="1120" y="410"/>
                </a:lnTo>
                <a:lnTo>
                  <a:pt x="1136" y="428"/>
                </a:lnTo>
                <a:lnTo>
                  <a:pt x="1136" y="428"/>
                </a:lnTo>
                <a:lnTo>
                  <a:pt x="1158" y="440"/>
                </a:lnTo>
                <a:lnTo>
                  <a:pt x="1174" y="452"/>
                </a:lnTo>
                <a:lnTo>
                  <a:pt x="1184" y="462"/>
                </a:lnTo>
                <a:lnTo>
                  <a:pt x="1190" y="472"/>
                </a:lnTo>
                <a:lnTo>
                  <a:pt x="1190" y="472"/>
                </a:lnTo>
                <a:lnTo>
                  <a:pt x="1192" y="480"/>
                </a:lnTo>
                <a:lnTo>
                  <a:pt x="1190" y="488"/>
                </a:lnTo>
                <a:lnTo>
                  <a:pt x="1190" y="488"/>
                </a:lnTo>
                <a:lnTo>
                  <a:pt x="1186" y="492"/>
                </a:lnTo>
                <a:lnTo>
                  <a:pt x="1184" y="496"/>
                </a:lnTo>
                <a:lnTo>
                  <a:pt x="1174" y="498"/>
                </a:lnTo>
                <a:lnTo>
                  <a:pt x="1172" y="498"/>
                </a:lnTo>
                <a:lnTo>
                  <a:pt x="1172" y="498"/>
                </a:lnTo>
                <a:lnTo>
                  <a:pt x="1126" y="498"/>
                </a:lnTo>
                <a:lnTo>
                  <a:pt x="1112" y="498"/>
                </a:lnTo>
                <a:lnTo>
                  <a:pt x="1102" y="500"/>
                </a:lnTo>
                <a:lnTo>
                  <a:pt x="1084" y="512"/>
                </a:lnTo>
                <a:lnTo>
                  <a:pt x="1084" y="512"/>
                </a:lnTo>
                <a:lnTo>
                  <a:pt x="1054" y="532"/>
                </a:lnTo>
                <a:lnTo>
                  <a:pt x="1042" y="536"/>
                </a:lnTo>
                <a:lnTo>
                  <a:pt x="1034" y="538"/>
                </a:lnTo>
                <a:lnTo>
                  <a:pt x="1018" y="540"/>
                </a:lnTo>
                <a:lnTo>
                  <a:pt x="1010" y="580"/>
                </a:lnTo>
                <a:lnTo>
                  <a:pt x="1010" y="580"/>
                </a:lnTo>
                <a:lnTo>
                  <a:pt x="1004" y="596"/>
                </a:lnTo>
                <a:lnTo>
                  <a:pt x="1000" y="602"/>
                </a:lnTo>
                <a:lnTo>
                  <a:pt x="996" y="606"/>
                </a:lnTo>
                <a:lnTo>
                  <a:pt x="996" y="606"/>
                </a:lnTo>
                <a:lnTo>
                  <a:pt x="990" y="610"/>
                </a:lnTo>
                <a:lnTo>
                  <a:pt x="984" y="614"/>
                </a:lnTo>
                <a:lnTo>
                  <a:pt x="966" y="620"/>
                </a:lnTo>
                <a:lnTo>
                  <a:pt x="966" y="620"/>
                </a:lnTo>
                <a:lnTo>
                  <a:pt x="956" y="622"/>
                </a:lnTo>
                <a:lnTo>
                  <a:pt x="946" y="626"/>
                </a:lnTo>
                <a:lnTo>
                  <a:pt x="926" y="634"/>
                </a:lnTo>
                <a:lnTo>
                  <a:pt x="914" y="664"/>
                </a:lnTo>
                <a:lnTo>
                  <a:pt x="912" y="664"/>
                </a:lnTo>
                <a:lnTo>
                  <a:pt x="912" y="664"/>
                </a:lnTo>
                <a:lnTo>
                  <a:pt x="910" y="664"/>
                </a:lnTo>
                <a:lnTo>
                  <a:pt x="874" y="680"/>
                </a:lnTo>
                <a:lnTo>
                  <a:pt x="872" y="680"/>
                </a:lnTo>
                <a:lnTo>
                  <a:pt x="854" y="676"/>
                </a:lnTo>
                <a:lnTo>
                  <a:pt x="854" y="676"/>
                </a:lnTo>
                <a:lnTo>
                  <a:pt x="834" y="670"/>
                </a:lnTo>
                <a:lnTo>
                  <a:pt x="820" y="664"/>
                </a:lnTo>
                <a:lnTo>
                  <a:pt x="820" y="664"/>
                </a:lnTo>
                <a:lnTo>
                  <a:pt x="814" y="662"/>
                </a:lnTo>
                <a:lnTo>
                  <a:pt x="806" y="660"/>
                </a:lnTo>
                <a:lnTo>
                  <a:pt x="798" y="660"/>
                </a:lnTo>
                <a:lnTo>
                  <a:pt x="790" y="662"/>
                </a:lnTo>
                <a:lnTo>
                  <a:pt x="790" y="662"/>
                </a:lnTo>
                <a:lnTo>
                  <a:pt x="784" y="672"/>
                </a:lnTo>
                <a:lnTo>
                  <a:pt x="778" y="684"/>
                </a:lnTo>
                <a:lnTo>
                  <a:pt x="776" y="698"/>
                </a:lnTo>
                <a:lnTo>
                  <a:pt x="776" y="710"/>
                </a:lnTo>
                <a:lnTo>
                  <a:pt x="776" y="710"/>
                </a:lnTo>
                <a:lnTo>
                  <a:pt x="778" y="722"/>
                </a:lnTo>
                <a:lnTo>
                  <a:pt x="782" y="728"/>
                </a:lnTo>
                <a:lnTo>
                  <a:pt x="786" y="728"/>
                </a:lnTo>
                <a:lnTo>
                  <a:pt x="794" y="724"/>
                </a:lnTo>
                <a:lnTo>
                  <a:pt x="794" y="748"/>
                </a:lnTo>
                <a:lnTo>
                  <a:pt x="794" y="748"/>
                </a:lnTo>
                <a:lnTo>
                  <a:pt x="794" y="756"/>
                </a:lnTo>
                <a:lnTo>
                  <a:pt x="792" y="760"/>
                </a:lnTo>
                <a:lnTo>
                  <a:pt x="790" y="764"/>
                </a:lnTo>
                <a:lnTo>
                  <a:pt x="786" y="768"/>
                </a:lnTo>
                <a:lnTo>
                  <a:pt x="786" y="768"/>
                </a:lnTo>
                <a:lnTo>
                  <a:pt x="776" y="774"/>
                </a:lnTo>
                <a:lnTo>
                  <a:pt x="764" y="778"/>
                </a:lnTo>
                <a:lnTo>
                  <a:pt x="758" y="780"/>
                </a:lnTo>
                <a:lnTo>
                  <a:pt x="758" y="780"/>
                </a:lnTo>
                <a:lnTo>
                  <a:pt x="750" y="786"/>
                </a:lnTo>
                <a:lnTo>
                  <a:pt x="738" y="798"/>
                </a:lnTo>
                <a:lnTo>
                  <a:pt x="724" y="818"/>
                </a:lnTo>
                <a:lnTo>
                  <a:pt x="708" y="844"/>
                </a:lnTo>
                <a:lnTo>
                  <a:pt x="708" y="844"/>
                </a:lnTo>
                <a:lnTo>
                  <a:pt x="706" y="844"/>
                </a:lnTo>
                <a:lnTo>
                  <a:pt x="682" y="860"/>
                </a:lnTo>
                <a:lnTo>
                  <a:pt x="682" y="860"/>
                </a:lnTo>
                <a:lnTo>
                  <a:pt x="688" y="860"/>
                </a:lnTo>
                <a:lnTo>
                  <a:pt x="688" y="862"/>
                </a:lnTo>
                <a:lnTo>
                  <a:pt x="688" y="864"/>
                </a:lnTo>
                <a:lnTo>
                  <a:pt x="688" y="864"/>
                </a:lnTo>
                <a:lnTo>
                  <a:pt x="686" y="868"/>
                </a:lnTo>
                <a:lnTo>
                  <a:pt x="678" y="868"/>
                </a:lnTo>
                <a:lnTo>
                  <a:pt x="610" y="868"/>
                </a:lnTo>
                <a:lnTo>
                  <a:pt x="610" y="868"/>
                </a:lnTo>
                <a:lnTo>
                  <a:pt x="584" y="868"/>
                </a:lnTo>
                <a:lnTo>
                  <a:pt x="558" y="870"/>
                </a:lnTo>
                <a:lnTo>
                  <a:pt x="532" y="874"/>
                </a:lnTo>
                <a:lnTo>
                  <a:pt x="510" y="882"/>
                </a:lnTo>
                <a:lnTo>
                  <a:pt x="488" y="890"/>
                </a:lnTo>
                <a:lnTo>
                  <a:pt x="468" y="900"/>
                </a:lnTo>
                <a:lnTo>
                  <a:pt x="450" y="914"/>
                </a:lnTo>
                <a:lnTo>
                  <a:pt x="434" y="928"/>
                </a:lnTo>
                <a:lnTo>
                  <a:pt x="432" y="930"/>
                </a:lnTo>
                <a:lnTo>
                  <a:pt x="430" y="930"/>
                </a:lnTo>
                <a:lnTo>
                  <a:pt x="430" y="930"/>
                </a:lnTo>
                <a:lnTo>
                  <a:pt x="402" y="934"/>
                </a:lnTo>
                <a:lnTo>
                  <a:pt x="400" y="934"/>
                </a:lnTo>
                <a:lnTo>
                  <a:pt x="398" y="934"/>
                </a:lnTo>
                <a:lnTo>
                  <a:pt x="390" y="916"/>
                </a:lnTo>
                <a:lnTo>
                  <a:pt x="362" y="922"/>
                </a:lnTo>
                <a:lnTo>
                  <a:pt x="362" y="922"/>
                </a:lnTo>
                <a:lnTo>
                  <a:pt x="350" y="922"/>
                </a:lnTo>
                <a:lnTo>
                  <a:pt x="336" y="920"/>
                </a:lnTo>
                <a:lnTo>
                  <a:pt x="320" y="916"/>
                </a:lnTo>
                <a:lnTo>
                  <a:pt x="304" y="908"/>
                </a:lnTo>
                <a:lnTo>
                  <a:pt x="304" y="908"/>
                </a:lnTo>
                <a:lnTo>
                  <a:pt x="290" y="900"/>
                </a:lnTo>
                <a:lnTo>
                  <a:pt x="274" y="892"/>
                </a:lnTo>
                <a:lnTo>
                  <a:pt x="246" y="872"/>
                </a:lnTo>
                <a:lnTo>
                  <a:pt x="246" y="872"/>
                </a:lnTo>
                <a:lnTo>
                  <a:pt x="238" y="866"/>
                </a:lnTo>
                <a:lnTo>
                  <a:pt x="226" y="860"/>
                </a:lnTo>
                <a:lnTo>
                  <a:pt x="214" y="856"/>
                </a:lnTo>
                <a:lnTo>
                  <a:pt x="202" y="854"/>
                </a:lnTo>
                <a:lnTo>
                  <a:pt x="176" y="852"/>
                </a:lnTo>
                <a:lnTo>
                  <a:pt x="148" y="856"/>
                </a:lnTo>
                <a:lnTo>
                  <a:pt x="148" y="856"/>
                </a:lnTo>
                <a:lnTo>
                  <a:pt x="116" y="858"/>
                </a:lnTo>
                <a:lnTo>
                  <a:pt x="86" y="856"/>
                </a:lnTo>
                <a:lnTo>
                  <a:pt x="86" y="856"/>
                </a:lnTo>
                <a:lnTo>
                  <a:pt x="68" y="854"/>
                </a:lnTo>
                <a:lnTo>
                  <a:pt x="48" y="852"/>
                </a:lnTo>
                <a:lnTo>
                  <a:pt x="2" y="838"/>
                </a:lnTo>
                <a:lnTo>
                  <a:pt x="0" y="844"/>
                </a:lnTo>
                <a:lnTo>
                  <a:pt x="0" y="844"/>
                </a:lnTo>
                <a:lnTo>
                  <a:pt x="2" y="844"/>
                </a:lnTo>
                <a:lnTo>
                  <a:pt x="2" y="844"/>
                </a:lnTo>
                <a:lnTo>
                  <a:pt x="2" y="844"/>
                </a:lnTo>
                <a:lnTo>
                  <a:pt x="2" y="852"/>
                </a:lnTo>
                <a:lnTo>
                  <a:pt x="10" y="868"/>
                </a:lnTo>
                <a:lnTo>
                  <a:pt x="26" y="888"/>
                </a:lnTo>
                <a:lnTo>
                  <a:pt x="28" y="892"/>
                </a:lnTo>
                <a:lnTo>
                  <a:pt x="24" y="906"/>
                </a:lnTo>
                <a:lnTo>
                  <a:pt x="24" y="908"/>
                </a:lnTo>
                <a:lnTo>
                  <a:pt x="24" y="908"/>
                </a:lnTo>
                <a:lnTo>
                  <a:pt x="14" y="920"/>
                </a:lnTo>
                <a:lnTo>
                  <a:pt x="24" y="930"/>
                </a:lnTo>
                <a:lnTo>
                  <a:pt x="24" y="930"/>
                </a:lnTo>
                <a:lnTo>
                  <a:pt x="30" y="936"/>
                </a:lnTo>
                <a:lnTo>
                  <a:pt x="30" y="940"/>
                </a:lnTo>
                <a:lnTo>
                  <a:pt x="34" y="956"/>
                </a:lnTo>
                <a:lnTo>
                  <a:pt x="46" y="968"/>
                </a:lnTo>
                <a:lnTo>
                  <a:pt x="46" y="970"/>
                </a:lnTo>
                <a:lnTo>
                  <a:pt x="46" y="980"/>
                </a:lnTo>
                <a:lnTo>
                  <a:pt x="46" y="988"/>
                </a:lnTo>
                <a:lnTo>
                  <a:pt x="54" y="994"/>
                </a:lnTo>
                <a:lnTo>
                  <a:pt x="58" y="992"/>
                </a:lnTo>
                <a:lnTo>
                  <a:pt x="60" y="990"/>
                </a:lnTo>
                <a:lnTo>
                  <a:pt x="60" y="990"/>
                </a:lnTo>
                <a:lnTo>
                  <a:pt x="64" y="982"/>
                </a:lnTo>
                <a:lnTo>
                  <a:pt x="72" y="980"/>
                </a:lnTo>
                <a:lnTo>
                  <a:pt x="78" y="976"/>
                </a:lnTo>
                <a:lnTo>
                  <a:pt x="120" y="972"/>
                </a:lnTo>
                <a:lnTo>
                  <a:pt x="138" y="966"/>
                </a:lnTo>
                <a:lnTo>
                  <a:pt x="138" y="966"/>
                </a:lnTo>
                <a:lnTo>
                  <a:pt x="142" y="964"/>
                </a:lnTo>
                <a:lnTo>
                  <a:pt x="150" y="984"/>
                </a:lnTo>
                <a:lnTo>
                  <a:pt x="150" y="984"/>
                </a:lnTo>
                <a:lnTo>
                  <a:pt x="150" y="984"/>
                </a:lnTo>
                <a:lnTo>
                  <a:pt x="150" y="984"/>
                </a:lnTo>
                <a:lnTo>
                  <a:pt x="150" y="990"/>
                </a:lnTo>
                <a:lnTo>
                  <a:pt x="148" y="996"/>
                </a:lnTo>
                <a:lnTo>
                  <a:pt x="126" y="1028"/>
                </a:lnTo>
                <a:lnTo>
                  <a:pt x="126" y="1034"/>
                </a:lnTo>
                <a:lnTo>
                  <a:pt x="138" y="1044"/>
                </a:lnTo>
                <a:lnTo>
                  <a:pt x="148" y="1052"/>
                </a:lnTo>
                <a:lnTo>
                  <a:pt x="148" y="1052"/>
                </a:lnTo>
                <a:lnTo>
                  <a:pt x="148" y="1052"/>
                </a:lnTo>
                <a:lnTo>
                  <a:pt x="156" y="1060"/>
                </a:lnTo>
                <a:lnTo>
                  <a:pt x="162" y="1064"/>
                </a:lnTo>
                <a:lnTo>
                  <a:pt x="162" y="1064"/>
                </a:lnTo>
                <a:lnTo>
                  <a:pt x="170" y="1068"/>
                </a:lnTo>
                <a:lnTo>
                  <a:pt x="178" y="1076"/>
                </a:lnTo>
                <a:lnTo>
                  <a:pt x="178" y="1078"/>
                </a:lnTo>
                <a:lnTo>
                  <a:pt x="186" y="1082"/>
                </a:lnTo>
                <a:lnTo>
                  <a:pt x="190" y="1082"/>
                </a:lnTo>
                <a:lnTo>
                  <a:pt x="190" y="1082"/>
                </a:lnTo>
                <a:lnTo>
                  <a:pt x="192" y="1092"/>
                </a:lnTo>
                <a:lnTo>
                  <a:pt x="192" y="1092"/>
                </a:lnTo>
                <a:lnTo>
                  <a:pt x="194" y="1100"/>
                </a:lnTo>
                <a:lnTo>
                  <a:pt x="196" y="1112"/>
                </a:lnTo>
                <a:lnTo>
                  <a:pt x="216" y="1116"/>
                </a:lnTo>
                <a:lnTo>
                  <a:pt x="218" y="1116"/>
                </a:lnTo>
                <a:lnTo>
                  <a:pt x="218" y="1116"/>
                </a:lnTo>
                <a:lnTo>
                  <a:pt x="218" y="1118"/>
                </a:lnTo>
                <a:lnTo>
                  <a:pt x="220" y="1120"/>
                </a:lnTo>
                <a:lnTo>
                  <a:pt x="226" y="1130"/>
                </a:lnTo>
                <a:lnTo>
                  <a:pt x="242" y="1136"/>
                </a:lnTo>
                <a:lnTo>
                  <a:pt x="252" y="1130"/>
                </a:lnTo>
                <a:lnTo>
                  <a:pt x="250" y="1124"/>
                </a:lnTo>
                <a:lnTo>
                  <a:pt x="240" y="1114"/>
                </a:lnTo>
                <a:lnTo>
                  <a:pt x="242" y="1112"/>
                </a:lnTo>
                <a:lnTo>
                  <a:pt x="242" y="1112"/>
                </a:lnTo>
                <a:lnTo>
                  <a:pt x="250" y="1094"/>
                </a:lnTo>
                <a:lnTo>
                  <a:pt x="270" y="1094"/>
                </a:lnTo>
                <a:lnTo>
                  <a:pt x="270" y="1096"/>
                </a:lnTo>
                <a:lnTo>
                  <a:pt x="298" y="1104"/>
                </a:lnTo>
                <a:lnTo>
                  <a:pt x="314" y="1102"/>
                </a:lnTo>
                <a:lnTo>
                  <a:pt x="326" y="1092"/>
                </a:lnTo>
                <a:lnTo>
                  <a:pt x="326" y="1092"/>
                </a:lnTo>
                <a:lnTo>
                  <a:pt x="334" y="1080"/>
                </a:lnTo>
                <a:lnTo>
                  <a:pt x="342" y="1074"/>
                </a:lnTo>
                <a:lnTo>
                  <a:pt x="348" y="1070"/>
                </a:lnTo>
                <a:lnTo>
                  <a:pt x="354" y="1072"/>
                </a:lnTo>
                <a:lnTo>
                  <a:pt x="360" y="1070"/>
                </a:lnTo>
                <a:lnTo>
                  <a:pt x="360" y="1070"/>
                </a:lnTo>
                <a:lnTo>
                  <a:pt x="368" y="1072"/>
                </a:lnTo>
                <a:lnTo>
                  <a:pt x="374" y="1072"/>
                </a:lnTo>
                <a:lnTo>
                  <a:pt x="374" y="1072"/>
                </a:lnTo>
                <a:lnTo>
                  <a:pt x="374" y="1076"/>
                </a:lnTo>
                <a:lnTo>
                  <a:pt x="374" y="1076"/>
                </a:lnTo>
                <a:lnTo>
                  <a:pt x="378" y="1084"/>
                </a:lnTo>
                <a:lnTo>
                  <a:pt x="382" y="1096"/>
                </a:lnTo>
                <a:lnTo>
                  <a:pt x="382" y="1096"/>
                </a:lnTo>
                <a:lnTo>
                  <a:pt x="382" y="1096"/>
                </a:lnTo>
                <a:lnTo>
                  <a:pt x="386" y="1108"/>
                </a:lnTo>
                <a:lnTo>
                  <a:pt x="386" y="1110"/>
                </a:lnTo>
                <a:lnTo>
                  <a:pt x="382" y="1124"/>
                </a:lnTo>
                <a:lnTo>
                  <a:pt x="382" y="1124"/>
                </a:lnTo>
                <a:lnTo>
                  <a:pt x="382" y="1124"/>
                </a:lnTo>
                <a:lnTo>
                  <a:pt x="382" y="1124"/>
                </a:lnTo>
                <a:lnTo>
                  <a:pt x="368" y="1140"/>
                </a:lnTo>
                <a:lnTo>
                  <a:pt x="366" y="1142"/>
                </a:lnTo>
                <a:lnTo>
                  <a:pt x="366" y="1142"/>
                </a:lnTo>
                <a:lnTo>
                  <a:pt x="338" y="1154"/>
                </a:lnTo>
                <a:lnTo>
                  <a:pt x="334" y="1162"/>
                </a:lnTo>
                <a:lnTo>
                  <a:pt x="330" y="1186"/>
                </a:lnTo>
                <a:lnTo>
                  <a:pt x="332" y="1196"/>
                </a:lnTo>
                <a:lnTo>
                  <a:pt x="340" y="1208"/>
                </a:lnTo>
                <a:lnTo>
                  <a:pt x="342" y="1212"/>
                </a:lnTo>
                <a:lnTo>
                  <a:pt x="352" y="1218"/>
                </a:lnTo>
                <a:lnTo>
                  <a:pt x="386" y="1218"/>
                </a:lnTo>
                <a:lnTo>
                  <a:pt x="414" y="1214"/>
                </a:lnTo>
                <a:lnTo>
                  <a:pt x="418" y="1210"/>
                </a:lnTo>
                <a:lnTo>
                  <a:pt x="418" y="1210"/>
                </a:lnTo>
                <a:lnTo>
                  <a:pt x="424" y="1204"/>
                </a:lnTo>
                <a:lnTo>
                  <a:pt x="428" y="1204"/>
                </a:lnTo>
                <a:lnTo>
                  <a:pt x="448" y="1206"/>
                </a:lnTo>
                <a:lnTo>
                  <a:pt x="450" y="1204"/>
                </a:lnTo>
                <a:lnTo>
                  <a:pt x="450" y="1204"/>
                </a:lnTo>
                <a:lnTo>
                  <a:pt x="448" y="1196"/>
                </a:lnTo>
                <a:lnTo>
                  <a:pt x="450" y="1188"/>
                </a:lnTo>
                <a:lnTo>
                  <a:pt x="458" y="1174"/>
                </a:lnTo>
                <a:lnTo>
                  <a:pt x="458" y="1148"/>
                </a:lnTo>
                <a:lnTo>
                  <a:pt x="458" y="1148"/>
                </a:lnTo>
                <a:lnTo>
                  <a:pt x="474" y="1106"/>
                </a:lnTo>
                <a:lnTo>
                  <a:pt x="474" y="1106"/>
                </a:lnTo>
                <a:lnTo>
                  <a:pt x="474" y="1104"/>
                </a:lnTo>
                <a:lnTo>
                  <a:pt x="474" y="1104"/>
                </a:lnTo>
                <a:lnTo>
                  <a:pt x="474" y="1104"/>
                </a:lnTo>
                <a:lnTo>
                  <a:pt x="500" y="1084"/>
                </a:lnTo>
                <a:lnTo>
                  <a:pt x="502" y="1082"/>
                </a:lnTo>
                <a:lnTo>
                  <a:pt x="522" y="1092"/>
                </a:lnTo>
                <a:lnTo>
                  <a:pt x="522" y="1092"/>
                </a:lnTo>
                <a:lnTo>
                  <a:pt x="522" y="1092"/>
                </a:lnTo>
                <a:lnTo>
                  <a:pt x="536" y="1102"/>
                </a:lnTo>
                <a:lnTo>
                  <a:pt x="538" y="1108"/>
                </a:lnTo>
                <a:lnTo>
                  <a:pt x="540" y="1110"/>
                </a:lnTo>
                <a:lnTo>
                  <a:pt x="538" y="1128"/>
                </a:lnTo>
                <a:lnTo>
                  <a:pt x="530" y="1140"/>
                </a:lnTo>
                <a:lnTo>
                  <a:pt x="526" y="1156"/>
                </a:lnTo>
                <a:lnTo>
                  <a:pt x="526" y="1172"/>
                </a:lnTo>
                <a:lnTo>
                  <a:pt x="530" y="1180"/>
                </a:lnTo>
                <a:lnTo>
                  <a:pt x="538" y="1180"/>
                </a:lnTo>
                <a:lnTo>
                  <a:pt x="540" y="1180"/>
                </a:lnTo>
                <a:lnTo>
                  <a:pt x="552" y="1180"/>
                </a:lnTo>
                <a:lnTo>
                  <a:pt x="552" y="1180"/>
                </a:lnTo>
                <a:lnTo>
                  <a:pt x="556" y="1182"/>
                </a:lnTo>
                <a:lnTo>
                  <a:pt x="560" y="1186"/>
                </a:lnTo>
                <a:lnTo>
                  <a:pt x="566" y="1196"/>
                </a:lnTo>
                <a:lnTo>
                  <a:pt x="572" y="1200"/>
                </a:lnTo>
                <a:lnTo>
                  <a:pt x="574" y="1200"/>
                </a:lnTo>
                <a:lnTo>
                  <a:pt x="574" y="1200"/>
                </a:lnTo>
                <a:lnTo>
                  <a:pt x="574" y="1200"/>
                </a:lnTo>
                <a:lnTo>
                  <a:pt x="602" y="1212"/>
                </a:lnTo>
                <a:lnTo>
                  <a:pt x="614" y="1216"/>
                </a:lnTo>
                <a:lnTo>
                  <a:pt x="630" y="1214"/>
                </a:lnTo>
                <a:lnTo>
                  <a:pt x="638" y="1204"/>
                </a:lnTo>
                <a:lnTo>
                  <a:pt x="646" y="1164"/>
                </a:lnTo>
                <a:lnTo>
                  <a:pt x="648" y="1144"/>
                </a:lnTo>
                <a:lnTo>
                  <a:pt x="648" y="1142"/>
                </a:lnTo>
                <a:lnTo>
                  <a:pt x="650" y="1140"/>
                </a:lnTo>
                <a:lnTo>
                  <a:pt x="650" y="1140"/>
                </a:lnTo>
                <a:lnTo>
                  <a:pt x="666" y="1128"/>
                </a:lnTo>
                <a:lnTo>
                  <a:pt x="674" y="1116"/>
                </a:lnTo>
                <a:lnTo>
                  <a:pt x="674" y="1116"/>
                </a:lnTo>
                <a:lnTo>
                  <a:pt x="690" y="1108"/>
                </a:lnTo>
                <a:lnTo>
                  <a:pt x="700" y="1102"/>
                </a:lnTo>
                <a:lnTo>
                  <a:pt x="712" y="1098"/>
                </a:lnTo>
                <a:lnTo>
                  <a:pt x="706" y="1074"/>
                </a:lnTo>
                <a:lnTo>
                  <a:pt x="734" y="1076"/>
                </a:lnTo>
                <a:lnTo>
                  <a:pt x="734" y="1076"/>
                </a:lnTo>
                <a:lnTo>
                  <a:pt x="734" y="1078"/>
                </a:lnTo>
                <a:lnTo>
                  <a:pt x="734" y="1078"/>
                </a:lnTo>
                <a:lnTo>
                  <a:pt x="748" y="1084"/>
                </a:lnTo>
                <a:lnTo>
                  <a:pt x="748" y="1084"/>
                </a:lnTo>
                <a:lnTo>
                  <a:pt x="748" y="1082"/>
                </a:lnTo>
                <a:lnTo>
                  <a:pt x="752" y="1068"/>
                </a:lnTo>
                <a:lnTo>
                  <a:pt x="752" y="1064"/>
                </a:lnTo>
                <a:lnTo>
                  <a:pt x="754" y="1066"/>
                </a:lnTo>
                <a:lnTo>
                  <a:pt x="756" y="1066"/>
                </a:lnTo>
                <a:lnTo>
                  <a:pt x="768" y="1068"/>
                </a:lnTo>
                <a:lnTo>
                  <a:pt x="774" y="1068"/>
                </a:lnTo>
                <a:lnTo>
                  <a:pt x="786" y="1056"/>
                </a:lnTo>
                <a:lnTo>
                  <a:pt x="788" y="1056"/>
                </a:lnTo>
                <a:lnTo>
                  <a:pt x="788" y="1054"/>
                </a:lnTo>
                <a:lnTo>
                  <a:pt x="790" y="1054"/>
                </a:lnTo>
                <a:lnTo>
                  <a:pt x="806" y="1052"/>
                </a:lnTo>
                <a:lnTo>
                  <a:pt x="818" y="1038"/>
                </a:lnTo>
                <a:lnTo>
                  <a:pt x="826" y="1028"/>
                </a:lnTo>
                <a:lnTo>
                  <a:pt x="826" y="1016"/>
                </a:lnTo>
                <a:lnTo>
                  <a:pt x="826" y="1016"/>
                </a:lnTo>
                <a:lnTo>
                  <a:pt x="828" y="1010"/>
                </a:lnTo>
                <a:lnTo>
                  <a:pt x="834" y="1004"/>
                </a:lnTo>
                <a:lnTo>
                  <a:pt x="834" y="1004"/>
                </a:lnTo>
                <a:lnTo>
                  <a:pt x="834" y="1004"/>
                </a:lnTo>
                <a:lnTo>
                  <a:pt x="836" y="1004"/>
                </a:lnTo>
                <a:lnTo>
                  <a:pt x="850" y="1006"/>
                </a:lnTo>
                <a:lnTo>
                  <a:pt x="858" y="1002"/>
                </a:lnTo>
                <a:lnTo>
                  <a:pt x="860" y="992"/>
                </a:lnTo>
                <a:lnTo>
                  <a:pt x="876" y="986"/>
                </a:lnTo>
                <a:lnTo>
                  <a:pt x="876" y="986"/>
                </a:lnTo>
                <a:lnTo>
                  <a:pt x="878" y="986"/>
                </a:lnTo>
                <a:lnTo>
                  <a:pt x="878" y="986"/>
                </a:lnTo>
                <a:lnTo>
                  <a:pt x="898" y="988"/>
                </a:lnTo>
                <a:lnTo>
                  <a:pt x="914" y="984"/>
                </a:lnTo>
                <a:lnTo>
                  <a:pt x="922" y="976"/>
                </a:lnTo>
                <a:lnTo>
                  <a:pt x="930" y="962"/>
                </a:lnTo>
                <a:lnTo>
                  <a:pt x="918" y="950"/>
                </a:lnTo>
                <a:lnTo>
                  <a:pt x="918" y="948"/>
                </a:lnTo>
                <a:lnTo>
                  <a:pt x="918" y="948"/>
                </a:lnTo>
                <a:lnTo>
                  <a:pt x="914" y="940"/>
                </a:lnTo>
                <a:lnTo>
                  <a:pt x="914" y="940"/>
                </a:lnTo>
                <a:lnTo>
                  <a:pt x="912" y="924"/>
                </a:lnTo>
                <a:lnTo>
                  <a:pt x="912" y="924"/>
                </a:lnTo>
                <a:lnTo>
                  <a:pt x="918" y="912"/>
                </a:lnTo>
                <a:lnTo>
                  <a:pt x="918" y="912"/>
                </a:lnTo>
                <a:lnTo>
                  <a:pt x="920" y="904"/>
                </a:lnTo>
                <a:lnTo>
                  <a:pt x="928" y="896"/>
                </a:lnTo>
                <a:lnTo>
                  <a:pt x="936" y="878"/>
                </a:lnTo>
                <a:lnTo>
                  <a:pt x="936" y="876"/>
                </a:lnTo>
                <a:lnTo>
                  <a:pt x="938" y="876"/>
                </a:lnTo>
                <a:lnTo>
                  <a:pt x="946" y="864"/>
                </a:lnTo>
                <a:lnTo>
                  <a:pt x="958" y="840"/>
                </a:lnTo>
                <a:lnTo>
                  <a:pt x="968" y="856"/>
                </a:lnTo>
                <a:lnTo>
                  <a:pt x="970" y="856"/>
                </a:lnTo>
                <a:lnTo>
                  <a:pt x="970" y="858"/>
                </a:lnTo>
                <a:lnTo>
                  <a:pt x="974" y="874"/>
                </a:lnTo>
                <a:lnTo>
                  <a:pt x="974" y="874"/>
                </a:lnTo>
                <a:lnTo>
                  <a:pt x="976" y="890"/>
                </a:lnTo>
                <a:lnTo>
                  <a:pt x="986" y="896"/>
                </a:lnTo>
                <a:lnTo>
                  <a:pt x="988" y="896"/>
                </a:lnTo>
                <a:lnTo>
                  <a:pt x="988" y="896"/>
                </a:lnTo>
                <a:lnTo>
                  <a:pt x="988" y="896"/>
                </a:lnTo>
                <a:lnTo>
                  <a:pt x="990" y="896"/>
                </a:lnTo>
                <a:lnTo>
                  <a:pt x="992" y="896"/>
                </a:lnTo>
                <a:lnTo>
                  <a:pt x="1002" y="880"/>
                </a:lnTo>
                <a:lnTo>
                  <a:pt x="1006" y="864"/>
                </a:lnTo>
                <a:lnTo>
                  <a:pt x="1010" y="864"/>
                </a:lnTo>
                <a:lnTo>
                  <a:pt x="1012" y="864"/>
                </a:lnTo>
                <a:lnTo>
                  <a:pt x="1034" y="872"/>
                </a:lnTo>
                <a:lnTo>
                  <a:pt x="1046" y="864"/>
                </a:lnTo>
                <a:lnTo>
                  <a:pt x="1046" y="864"/>
                </a:lnTo>
                <a:lnTo>
                  <a:pt x="1048" y="864"/>
                </a:lnTo>
                <a:lnTo>
                  <a:pt x="1060" y="862"/>
                </a:lnTo>
                <a:lnTo>
                  <a:pt x="1068" y="848"/>
                </a:lnTo>
                <a:lnTo>
                  <a:pt x="1068" y="832"/>
                </a:lnTo>
                <a:lnTo>
                  <a:pt x="1074" y="806"/>
                </a:lnTo>
                <a:lnTo>
                  <a:pt x="1074" y="808"/>
                </a:lnTo>
                <a:lnTo>
                  <a:pt x="1078" y="808"/>
                </a:lnTo>
                <a:lnTo>
                  <a:pt x="1094" y="812"/>
                </a:lnTo>
                <a:lnTo>
                  <a:pt x="1102" y="796"/>
                </a:lnTo>
                <a:lnTo>
                  <a:pt x="1104" y="796"/>
                </a:lnTo>
                <a:lnTo>
                  <a:pt x="1106" y="796"/>
                </a:lnTo>
                <a:lnTo>
                  <a:pt x="1122" y="796"/>
                </a:lnTo>
                <a:lnTo>
                  <a:pt x="1124" y="796"/>
                </a:lnTo>
                <a:lnTo>
                  <a:pt x="1124" y="796"/>
                </a:lnTo>
                <a:lnTo>
                  <a:pt x="1126" y="796"/>
                </a:lnTo>
                <a:lnTo>
                  <a:pt x="1134" y="808"/>
                </a:lnTo>
                <a:lnTo>
                  <a:pt x="1134" y="808"/>
                </a:lnTo>
                <a:lnTo>
                  <a:pt x="1134" y="810"/>
                </a:lnTo>
                <a:lnTo>
                  <a:pt x="1134" y="812"/>
                </a:lnTo>
                <a:lnTo>
                  <a:pt x="1136" y="828"/>
                </a:lnTo>
                <a:lnTo>
                  <a:pt x="1144" y="834"/>
                </a:lnTo>
                <a:lnTo>
                  <a:pt x="1154" y="824"/>
                </a:lnTo>
                <a:lnTo>
                  <a:pt x="1158" y="828"/>
                </a:lnTo>
                <a:lnTo>
                  <a:pt x="1158" y="828"/>
                </a:lnTo>
                <a:lnTo>
                  <a:pt x="1162" y="834"/>
                </a:lnTo>
                <a:lnTo>
                  <a:pt x="1162" y="840"/>
                </a:lnTo>
                <a:lnTo>
                  <a:pt x="1162" y="854"/>
                </a:lnTo>
                <a:lnTo>
                  <a:pt x="1158" y="868"/>
                </a:lnTo>
                <a:lnTo>
                  <a:pt x="1162" y="876"/>
                </a:lnTo>
                <a:lnTo>
                  <a:pt x="1170" y="884"/>
                </a:lnTo>
                <a:lnTo>
                  <a:pt x="1202" y="888"/>
                </a:lnTo>
                <a:lnTo>
                  <a:pt x="1204" y="890"/>
                </a:lnTo>
                <a:lnTo>
                  <a:pt x="1204" y="890"/>
                </a:lnTo>
                <a:lnTo>
                  <a:pt x="1206" y="890"/>
                </a:lnTo>
                <a:lnTo>
                  <a:pt x="1206" y="890"/>
                </a:lnTo>
                <a:lnTo>
                  <a:pt x="1208" y="892"/>
                </a:lnTo>
                <a:lnTo>
                  <a:pt x="1218" y="880"/>
                </a:lnTo>
                <a:lnTo>
                  <a:pt x="1218" y="880"/>
                </a:lnTo>
                <a:lnTo>
                  <a:pt x="1226" y="872"/>
                </a:lnTo>
                <a:lnTo>
                  <a:pt x="1222" y="860"/>
                </a:lnTo>
                <a:lnTo>
                  <a:pt x="1214" y="808"/>
                </a:lnTo>
                <a:lnTo>
                  <a:pt x="1238" y="820"/>
                </a:lnTo>
                <a:lnTo>
                  <a:pt x="1238" y="820"/>
                </a:lnTo>
                <a:lnTo>
                  <a:pt x="1238" y="820"/>
                </a:lnTo>
                <a:lnTo>
                  <a:pt x="1250" y="832"/>
                </a:lnTo>
                <a:lnTo>
                  <a:pt x="1256" y="838"/>
                </a:lnTo>
                <a:lnTo>
                  <a:pt x="1266" y="832"/>
                </a:lnTo>
                <a:lnTo>
                  <a:pt x="1298" y="796"/>
                </a:lnTo>
                <a:lnTo>
                  <a:pt x="1298" y="796"/>
                </a:lnTo>
                <a:lnTo>
                  <a:pt x="1300" y="796"/>
                </a:lnTo>
                <a:lnTo>
                  <a:pt x="1312" y="786"/>
                </a:lnTo>
                <a:lnTo>
                  <a:pt x="1326" y="768"/>
                </a:lnTo>
                <a:lnTo>
                  <a:pt x="1326" y="766"/>
                </a:lnTo>
                <a:lnTo>
                  <a:pt x="1344" y="770"/>
                </a:lnTo>
                <a:lnTo>
                  <a:pt x="1354" y="770"/>
                </a:lnTo>
                <a:lnTo>
                  <a:pt x="1354" y="770"/>
                </a:lnTo>
                <a:lnTo>
                  <a:pt x="1354" y="762"/>
                </a:lnTo>
                <a:lnTo>
                  <a:pt x="1356" y="756"/>
                </a:lnTo>
                <a:lnTo>
                  <a:pt x="1370" y="740"/>
                </a:lnTo>
                <a:lnTo>
                  <a:pt x="1374" y="736"/>
                </a:lnTo>
                <a:lnTo>
                  <a:pt x="1390" y="742"/>
                </a:lnTo>
                <a:lnTo>
                  <a:pt x="1408" y="740"/>
                </a:lnTo>
                <a:lnTo>
                  <a:pt x="1422" y="726"/>
                </a:lnTo>
                <a:lnTo>
                  <a:pt x="1428" y="714"/>
                </a:lnTo>
                <a:lnTo>
                  <a:pt x="1424" y="708"/>
                </a:lnTo>
                <a:lnTo>
                  <a:pt x="1412" y="714"/>
                </a:lnTo>
                <a:lnTo>
                  <a:pt x="1412" y="712"/>
                </a:lnTo>
                <a:lnTo>
                  <a:pt x="1410" y="712"/>
                </a:lnTo>
                <a:lnTo>
                  <a:pt x="1396" y="700"/>
                </a:lnTo>
                <a:lnTo>
                  <a:pt x="1396" y="698"/>
                </a:lnTo>
                <a:lnTo>
                  <a:pt x="1402" y="676"/>
                </a:lnTo>
                <a:lnTo>
                  <a:pt x="1402" y="660"/>
                </a:lnTo>
                <a:lnTo>
                  <a:pt x="1398" y="648"/>
                </a:lnTo>
                <a:lnTo>
                  <a:pt x="1388" y="644"/>
                </a:lnTo>
                <a:lnTo>
                  <a:pt x="1388" y="642"/>
                </a:lnTo>
                <a:lnTo>
                  <a:pt x="1386" y="642"/>
                </a:lnTo>
                <a:lnTo>
                  <a:pt x="1386" y="640"/>
                </a:lnTo>
                <a:lnTo>
                  <a:pt x="1376" y="622"/>
                </a:lnTo>
                <a:lnTo>
                  <a:pt x="1374" y="620"/>
                </a:lnTo>
                <a:lnTo>
                  <a:pt x="1362" y="636"/>
                </a:lnTo>
                <a:lnTo>
                  <a:pt x="1348" y="644"/>
                </a:lnTo>
                <a:lnTo>
                  <a:pt x="1344" y="646"/>
                </a:lnTo>
                <a:lnTo>
                  <a:pt x="1344" y="644"/>
                </a:lnTo>
                <a:lnTo>
                  <a:pt x="1342" y="644"/>
                </a:lnTo>
                <a:lnTo>
                  <a:pt x="1328" y="630"/>
                </a:lnTo>
                <a:lnTo>
                  <a:pt x="1328" y="628"/>
                </a:lnTo>
                <a:lnTo>
                  <a:pt x="1318" y="606"/>
                </a:lnTo>
                <a:lnTo>
                  <a:pt x="1318" y="606"/>
                </a:lnTo>
                <a:lnTo>
                  <a:pt x="1314" y="590"/>
                </a:lnTo>
                <a:lnTo>
                  <a:pt x="1314" y="588"/>
                </a:lnTo>
                <a:lnTo>
                  <a:pt x="1314" y="588"/>
                </a:lnTo>
                <a:lnTo>
                  <a:pt x="1314" y="564"/>
                </a:lnTo>
                <a:lnTo>
                  <a:pt x="1312" y="550"/>
                </a:lnTo>
                <a:lnTo>
                  <a:pt x="1300" y="546"/>
                </a:lnTo>
                <a:lnTo>
                  <a:pt x="1300" y="546"/>
                </a:lnTo>
                <a:lnTo>
                  <a:pt x="1300" y="546"/>
                </a:lnTo>
                <a:lnTo>
                  <a:pt x="1274" y="526"/>
                </a:lnTo>
                <a:lnTo>
                  <a:pt x="1276" y="524"/>
                </a:lnTo>
                <a:lnTo>
                  <a:pt x="1288" y="510"/>
                </a:lnTo>
                <a:lnTo>
                  <a:pt x="1288" y="510"/>
                </a:lnTo>
                <a:lnTo>
                  <a:pt x="1288" y="508"/>
                </a:lnTo>
                <a:lnTo>
                  <a:pt x="1290" y="508"/>
                </a:lnTo>
                <a:lnTo>
                  <a:pt x="1290" y="508"/>
                </a:lnTo>
                <a:lnTo>
                  <a:pt x="1302" y="508"/>
                </a:lnTo>
                <a:lnTo>
                  <a:pt x="1304" y="508"/>
                </a:lnTo>
                <a:lnTo>
                  <a:pt x="1304" y="508"/>
                </a:lnTo>
                <a:lnTo>
                  <a:pt x="1310" y="510"/>
                </a:lnTo>
                <a:lnTo>
                  <a:pt x="1314" y="514"/>
                </a:lnTo>
                <a:lnTo>
                  <a:pt x="1326" y="522"/>
                </a:lnTo>
                <a:lnTo>
                  <a:pt x="1338" y="512"/>
                </a:lnTo>
                <a:lnTo>
                  <a:pt x="1346" y="500"/>
                </a:lnTo>
                <a:lnTo>
                  <a:pt x="1346" y="490"/>
                </a:lnTo>
                <a:lnTo>
                  <a:pt x="1344" y="464"/>
                </a:lnTo>
                <a:lnTo>
                  <a:pt x="1342" y="454"/>
                </a:lnTo>
                <a:lnTo>
                  <a:pt x="1324" y="452"/>
                </a:lnTo>
                <a:lnTo>
                  <a:pt x="1324" y="440"/>
                </a:lnTo>
                <a:lnTo>
                  <a:pt x="1308" y="420"/>
                </a:lnTo>
                <a:lnTo>
                  <a:pt x="1306" y="420"/>
                </a:lnTo>
                <a:lnTo>
                  <a:pt x="1298" y="406"/>
                </a:lnTo>
                <a:lnTo>
                  <a:pt x="1298" y="404"/>
                </a:lnTo>
                <a:lnTo>
                  <a:pt x="1298" y="402"/>
                </a:lnTo>
                <a:lnTo>
                  <a:pt x="1298" y="402"/>
                </a:lnTo>
                <a:lnTo>
                  <a:pt x="1314" y="380"/>
                </a:lnTo>
                <a:lnTo>
                  <a:pt x="1314" y="378"/>
                </a:lnTo>
                <a:lnTo>
                  <a:pt x="1316" y="378"/>
                </a:lnTo>
                <a:lnTo>
                  <a:pt x="1316" y="376"/>
                </a:lnTo>
                <a:lnTo>
                  <a:pt x="1318" y="376"/>
                </a:lnTo>
                <a:lnTo>
                  <a:pt x="1324" y="376"/>
                </a:lnTo>
                <a:lnTo>
                  <a:pt x="1334" y="368"/>
                </a:lnTo>
                <a:lnTo>
                  <a:pt x="1344" y="336"/>
                </a:lnTo>
                <a:lnTo>
                  <a:pt x="1344" y="336"/>
                </a:lnTo>
                <a:lnTo>
                  <a:pt x="1344" y="336"/>
                </a:lnTo>
                <a:lnTo>
                  <a:pt x="1358" y="322"/>
                </a:lnTo>
                <a:lnTo>
                  <a:pt x="1358" y="320"/>
                </a:lnTo>
                <a:lnTo>
                  <a:pt x="1358" y="320"/>
                </a:lnTo>
                <a:lnTo>
                  <a:pt x="1358" y="320"/>
                </a:lnTo>
                <a:lnTo>
                  <a:pt x="1374" y="316"/>
                </a:lnTo>
                <a:lnTo>
                  <a:pt x="1374" y="318"/>
                </a:lnTo>
                <a:lnTo>
                  <a:pt x="1382" y="326"/>
                </a:lnTo>
                <a:lnTo>
                  <a:pt x="1386" y="328"/>
                </a:lnTo>
                <a:lnTo>
                  <a:pt x="1392" y="302"/>
                </a:lnTo>
                <a:lnTo>
                  <a:pt x="1386" y="284"/>
                </a:lnTo>
                <a:lnTo>
                  <a:pt x="1386" y="284"/>
                </a:lnTo>
                <a:lnTo>
                  <a:pt x="1386" y="282"/>
                </a:lnTo>
                <a:lnTo>
                  <a:pt x="1388" y="262"/>
                </a:lnTo>
                <a:lnTo>
                  <a:pt x="1388" y="260"/>
                </a:lnTo>
                <a:lnTo>
                  <a:pt x="1398" y="250"/>
                </a:lnTo>
                <a:lnTo>
                  <a:pt x="1404" y="240"/>
                </a:lnTo>
                <a:lnTo>
                  <a:pt x="1404" y="230"/>
                </a:lnTo>
                <a:lnTo>
                  <a:pt x="1404" y="230"/>
                </a:lnTo>
                <a:lnTo>
                  <a:pt x="1402" y="220"/>
                </a:lnTo>
                <a:lnTo>
                  <a:pt x="1398" y="204"/>
                </a:lnTo>
                <a:lnTo>
                  <a:pt x="1398" y="204"/>
                </a:lnTo>
                <a:lnTo>
                  <a:pt x="1398" y="204"/>
                </a:lnTo>
                <a:lnTo>
                  <a:pt x="1398" y="186"/>
                </a:lnTo>
                <a:lnTo>
                  <a:pt x="1398" y="184"/>
                </a:lnTo>
                <a:lnTo>
                  <a:pt x="1402" y="168"/>
                </a:lnTo>
                <a:lnTo>
                  <a:pt x="1402" y="168"/>
                </a:lnTo>
                <a:lnTo>
                  <a:pt x="1398" y="158"/>
                </a:lnTo>
                <a:lnTo>
                  <a:pt x="1396" y="152"/>
                </a:lnTo>
                <a:lnTo>
                  <a:pt x="1398" y="128"/>
                </a:lnTo>
                <a:close/>
              </a:path>
            </a:pathLst>
          </a:custGeom>
          <a:solidFill>
            <a:srgbClr val="D9D9D9"/>
          </a:solidFill>
          <a:ln>
            <a:noFill/>
          </a:ln>
        </p:spPr>
        <p:txBody>
          <a:bodyPr/>
          <a:lstStyle/>
          <a:p>
            <a:pPr>
              <a:defRPr/>
            </a:pPr>
            <a:endParaRPr lang="zh-CN" altLang="en-US" sz="1400"/>
          </a:p>
        </p:txBody>
      </p:sp>
      <p:sp>
        <p:nvSpPr>
          <p:cNvPr id="14" name="MH_Other_3"/>
          <p:cNvSpPr>
            <a:spLocks/>
          </p:cNvSpPr>
          <p:nvPr>
            <p:custDataLst>
              <p:tags r:id="rId4"/>
            </p:custDataLst>
          </p:nvPr>
        </p:nvSpPr>
        <p:spPr bwMode="auto">
          <a:xfrm>
            <a:off x="5734050" y="3740150"/>
            <a:ext cx="1238250" cy="1047750"/>
          </a:xfrm>
          <a:custGeom>
            <a:avLst/>
            <a:gdLst>
              <a:gd name="T0" fmla="*/ 536 w 912"/>
              <a:gd name="T1" fmla="*/ 308 h 772"/>
              <a:gd name="T2" fmla="*/ 516 w 912"/>
              <a:gd name="T3" fmla="*/ 320 h 772"/>
              <a:gd name="T4" fmla="*/ 456 w 912"/>
              <a:gd name="T5" fmla="*/ 264 h 772"/>
              <a:gd name="T6" fmla="*/ 424 w 912"/>
              <a:gd name="T7" fmla="*/ 242 h 772"/>
              <a:gd name="T8" fmla="*/ 390 w 912"/>
              <a:gd name="T9" fmla="*/ 204 h 772"/>
              <a:gd name="T10" fmla="*/ 396 w 912"/>
              <a:gd name="T11" fmla="*/ 156 h 772"/>
              <a:gd name="T12" fmla="*/ 334 w 912"/>
              <a:gd name="T13" fmla="*/ 178 h 772"/>
              <a:gd name="T14" fmla="*/ 304 w 912"/>
              <a:gd name="T15" fmla="*/ 142 h 772"/>
              <a:gd name="T16" fmla="*/ 276 w 912"/>
              <a:gd name="T17" fmla="*/ 48 h 772"/>
              <a:gd name="T18" fmla="*/ 256 w 912"/>
              <a:gd name="T19" fmla="*/ 14 h 772"/>
              <a:gd name="T20" fmla="*/ 210 w 912"/>
              <a:gd name="T21" fmla="*/ 56 h 772"/>
              <a:gd name="T22" fmla="*/ 168 w 912"/>
              <a:gd name="T23" fmla="*/ 70 h 772"/>
              <a:gd name="T24" fmla="*/ 108 w 912"/>
              <a:gd name="T25" fmla="*/ 86 h 772"/>
              <a:gd name="T26" fmla="*/ 60 w 912"/>
              <a:gd name="T27" fmla="*/ 132 h 772"/>
              <a:gd name="T28" fmla="*/ 8 w 912"/>
              <a:gd name="T29" fmla="*/ 158 h 772"/>
              <a:gd name="T30" fmla="*/ 40 w 912"/>
              <a:gd name="T31" fmla="*/ 236 h 772"/>
              <a:gd name="T32" fmla="*/ 112 w 912"/>
              <a:gd name="T33" fmla="*/ 254 h 772"/>
              <a:gd name="T34" fmla="*/ 220 w 912"/>
              <a:gd name="T35" fmla="*/ 278 h 772"/>
              <a:gd name="T36" fmla="*/ 302 w 912"/>
              <a:gd name="T37" fmla="*/ 284 h 772"/>
              <a:gd name="T38" fmla="*/ 372 w 912"/>
              <a:gd name="T39" fmla="*/ 312 h 772"/>
              <a:gd name="T40" fmla="*/ 430 w 912"/>
              <a:gd name="T41" fmla="*/ 336 h 772"/>
              <a:gd name="T42" fmla="*/ 524 w 912"/>
              <a:gd name="T43" fmla="*/ 406 h 772"/>
              <a:gd name="T44" fmla="*/ 560 w 912"/>
              <a:gd name="T45" fmla="*/ 494 h 772"/>
              <a:gd name="T46" fmla="*/ 528 w 912"/>
              <a:gd name="T47" fmla="*/ 598 h 772"/>
              <a:gd name="T48" fmla="*/ 508 w 912"/>
              <a:gd name="T49" fmla="*/ 630 h 772"/>
              <a:gd name="T50" fmla="*/ 488 w 912"/>
              <a:gd name="T51" fmla="*/ 658 h 772"/>
              <a:gd name="T52" fmla="*/ 498 w 912"/>
              <a:gd name="T53" fmla="*/ 706 h 772"/>
              <a:gd name="T54" fmla="*/ 524 w 912"/>
              <a:gd name="T55" fmla="*/ 696 h 772"/>
              <a:gd name="T56" fmla="*/ 528 w 912"/>
              <a:gd name="T57" fmla="*/ 668 h 772"/>
              <a:gd name="T58" fmla="*/ 554 w 912"/>
              <a:gd name="T59" fmla="*/ 642 h 772"/>
              <a:gd name="T60" fmla="*/ 596 w 912"/>
              <a:gd name="T61" fmla="*/ 684 h 772"/>
              <a:gd name="T62" fmla="*/ 666 w 912"/>
              <a:gd name="T63" fmla="*/ 724 h 772"/>
              <a:gd name="T64" fmla="*/ 670 w 912"/>
              <a:gd name="T65" fmla="*/ 760 h 772"/>
              <a:gd name="T66" fmla="*/ 730 w 912"/>
              <a:gd name="T67" fmla="*/ 744 h 772"/>
              <a:gd name="T68" fmla="*/ 728 w 912"/>
              <a:gd name="T69" fmla="*/ 712 h 772"/>
              <a:gd name="T70" fmla="*/ 780 w 912"/>
              <a:gd name="T71" fmla="*/ 688 h 772"/>
              <a:gd name="T72" fmla="*/ 766 w 912"/>
              <a:gd name="T73" fmla="*/ 626 h 772"/>
              <a:gd name="T74" fmla="*/ 796 w 912"/>
              <a:gd name="T75" fmla="*/ 580 h 772"/>
              <a:gd name="T76" fmla="*/ 838 w 912"/>
              <a:gd name="T77" fmla="*/ 586 h 772"/>
              <a:gd name="T78" fmla="*/ 876 w 912"/>
              <a:gd name="T79" fmla="*/ 556 h 772"/>
              <a:gd name="T80" fmla="*/ 906 w 912"/>
              <a:gd name="T81" fmla="*/ 512 h 772"/>
              <a:gd name="T82" fmla="*/ 868 w 912"/>
              <a:gd name="T83" fmla="*/ 472 h 772"/>
              <a:gd name="T84" fmla="*/ 810 w 912"/>
              <a:gd name="T85" fmla="*/ 436 h 772"/>
              <a:gd name="T86" fmla="*/ 808 w 912"/>
              <a:gd name="T87" fmla="*/ 496 h 772"/>
              <a:gd name="T88" fmla="*/ 812 w 912"/>
              <a:gd name="T89" fmla="*/ 538 h 772"/>
              <a:gd name="T90" fmla="*/ 792 w 912"/>
              <a:gd name="T91" fmla="*/ 544 h 772"/>
              <a:gd name="T92" fmla="*/ 776 w 912"/>
              <a:gd name="T93" fmla="*/ 580 h 772"/>
              <a:gd name="T94" fmla="*/ 746 w 912"/>
              <a:gd name="T95" fmla="*/ 566 h 772"/>
              <a:gd name="T96" fmla="*/ 712 w 912"/>
              <a:gd name="T97" fmla="*/ 538 h 772"/>
              <a:gd name="T98" fmla="*/ 716 w 912"/>
              <a:gd name="T99" fmla="*/ 506 h 772"/>
              <a:gd name="T100" fmla="*/ 688 w 912"/>
              <a:gd name="T101" fmla="*/ 434 h 772"/>
              <a:gd name="T102" fmla="*/ 624 w 912"/>
              <a:gd name="T103" fmla="*/ 402 h 772"/>
              <a:gd name="T104" fmla="*/ 598 w 912"/>
              <a:gd name="T105" fmla="*/ 376 h 772"/>
              <a:gd name="T106" fmla="*/ 604 w 912"/>
              <a:gd name="T107" fmla="*/ 324 h 772"/>
              <a:gd name="T108" fmla="*/ 648 w 912"/>
              <a:gd name="T109" fmla="*/ 276 h 772"/>
              <a:gd name="T110" fmla="*/ 592 w 912"/>
              <a:gd name="T111" fmla="*/ 286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12" h="772">
                <a:moveTo>
                  <a:pt x="542" y="280"/>
                </a:moveTo>
                <a:lnTo>
                  <a:pt x="530" y="280"/>
                </a:lnTo>
                <a:lnTo>
                  <a:pt x="526" y="288"/>
                </a:lnTo>
                <a:lnTo>
                  <a:pt x="532" y="296"/>
                </a:lnTo>
                <a:lnTo>
                  <a:pt x="532" y="296"/>
                </a:lnTo>
                <a:lnTo>
                  <a:pt x="532" y="296"/>
                </a:lnTo>
                <a:lnTo>
                  <a:pt x="536" y="308"/>
                </a:lnTo>
                <a:lnTo>
                  <a:pt x="536" y="308"/>
                </a:lnTo>
                <a:lnTo>
                  <a:pt x="536" y="310"/>
                </a:lnTo>
                <a:lnTo>
                  <a:pt x="536" y="312"/>
                </a:lnTo>
                <a:lnTo>
                  <a:pt x="518" y="320"/>
                </a:lnTo>
                <a:lnTo>
                  <a:pt x="516" y="320"/>
                </a:lnTo>
                <a:lnTo>
                  <a:pt x="516" y="320"/>
                </a:lnTo>
                <a:lnTo>
                  <a:pt x="516" y="320"/>
                </a:lnTo>
                <a:lnTo>
                  <a:pt x="516" y="320"/>
                </a:lnTo>
                <a:lnTo>
                  <a:pt x="516" y="320"/>
                </a:lnTo>
                <a:lnTo>
                  <a:pt x="506" y="320"/>
                </a:lnTo>
                <a:lnTo>
                  <a:pt x="500" y="316"/>
                </a:lnTo>
                <a:lnTo>
                  <a:pt x="494" y="314"/>
                </a:lnTo>
                <a:lnTo>
                  <a:pt x="492" y="310"/>
                </a:lnTo>
                <a:lnTo>
                  <a:pt x="488" y="300"/>
                </a:lnTo>
                <a:lnTo>
                  <a:pt x="464" y="296"/>
                </a:lnTo>
                <a:lnTo>
                  <a:pt x="456" y="264"/>
                </a:lnTo>
                <a:lnTo>
                  <a:pt x="456" y="264"/>
                </a:lnTo>
                <a:lnTo>
                  <a:pt x="450" y="262"/>
                </a:lnTo>
                <a:lnTo>
                  <a:pt x="446" y="258"/>
                </a:lnTo>
                <a:lnTo>
                  <a:pt x="444" y="256"/>
                </a:lnTo>
                <a:lnTo>
                  <a:pt x="444" y="256"/>
                </a:lnTo>
                <a:lnTo>
                  <a:pt x="440" y="250"/>
                </a:lnTo>
                <a:lnTo>
                  <a:pt x="432" y="248"/>
                </a:lnTo>
                <a:lnTo>
                  <a:pt x="432" y="248"/>
                </a:lnTo>
                <a:lnTo>
                  <a:pt x="424" y="242"/>
                </a:lnTo>
                <a:lnTo>
                  <a:pt x="416" y="232"/>
                </a:lnTo>
                <a:lnTo>
                  <a:pt x="406" y="228"/>
                </a:lnTo>
                <a:lnTo>
                  <a:pt x="406" y="228"/>
                </a:lnTo>
                <a:lnTo>
                  <a:pt x="406" y="228"/>
                </a:lnTo>
                <a:lnTo>
                  <a:pt x="406" y="228"/>
                </a:lnTo>
                <a:lnTo>
                  <a:pt x="392" y="214"/>
                </a:lnTo>
                <a:lnTo>
                  <a:pt x="392" y="214"/>
                </a:lnTo>
                <a:lnTo>
                  <a:pt x="390" y="204"/>
                </a:lnTo>
                <a:lnTo>
                  <a:pt x="390" y="202"/>
                </a:lnTo>
                <a:lnTo>
                  <a:pt x="416" y="168"/>
                </a:lnTo>
                <a:lnTo>
                  <a:pt x="416" y="168"/>
                </a:lnTo>
                <a:lnTo>
                  <a:pt x="416" y="164"/>
                </a:lnTo>
                <a:lnTo>
                  <a:pt x="416" y="162"/>
                </a:lnTo>
                <a:lnTo>
                  <a:pt x="412" y="152"/>
                </a:lnTo>
                <a:lnTo>
                  <a:pt x="398" y="156"/>
                </a:lnTo>
                <a:lnTo>
                  <a:pt x="396" y="156"/>
                </a:lnTo>
                <a:lnTo>
                  <a:pt x="396" y="158"/>
                </a:lnTo>
                <a:lnTo>
                  <a:pt x="396" y="158"/>
                </a:lnTo>
                <a:lnTo>
                  <a:pt x="360" y="160"/>
                </a:lnTo>
                <a:lnTo>
                  <a:pt x="348" y="164"/>
                </a:lnTo>
                <a:lnTo>
                  <a:pt x="342" y="168"/>
                </a:lnTo>
                <a:lnTo>
                  <a:pt x="340" y="172"/>
                </a:lnTo>
                <a:lnTo>
                  <a:pt x="340" y="172"/>
                </a:lnTo>
                <a:lnTo>
                  <a:pt x="334" y="178"/>
                </a:lnTo>
                <a:lnTo>
                  <a:pt x="330" y="178"/>
                </a:lnTo>
                <a:lnTo>
                  <a:pt x="324" y="178"/>
                </a:lnTo>
                <a:lnTo>
                  <a:pt x="324" y="178"/>
                </a:lnTo>
                <a:lnTo>
                  <a:pt x="324" y="176"/>
                </a:lnTo>
                <a:lnTo>
                  <a:pt x="312" y="168"/>
                </a:lnTo>
                <a:lnTo>
                  <a:pt x="312" y="148"/>
                </a:lnTo>
                <a:lnTo>
                  <a:pt x="312" y="148"/>
                </a:lnTo>
                <a:lnTo>
                  <a:pt x="304" y="142"/>
                </a:lnTo>
                <a:lnTo>
                  <a:pt x="300" y="134"/>
                </a:lnTo>
                <a:lnTo>
                  <a:pt x="296" y="116"/>
                </a:lnTo>
                <a:lnTo>
                  <a:pt x="288" y="108"/>
                </a:lnTo>
                <a:lnTo>
                  <a:pt x="280" y="100"/>
                </a:lnTo>
                <a:lnTo>
                  <a:pt x="276" y="98"/>
                </a:lnTo>
                <a:lnTo>
                  <a:pt x="290" y="80"/>
                </a:lnTo>
                <a:lnTo>
                  <a:pt x="292" y="68"/>
                </a:lnTo>
                <a:lnTo>
                  <a:pt x="276" y="48"/>
                </a:lnTo>
                <a:lnTo>
                  <a:pt x="276" y="48"/>
                </a:lnTo>
                <a:lnTo>
                  <a:pt x="276" y="48"/>
                </a:lnTo>
                <a:lnTo>
                  <a:pt x="268" y="32"/>
                </a:lnTo>
                <a:lnTo>
                  <a:pt x="268" y="32"/>
                </a:lnTo>
                <a:lnTo>
                  <a:pt x="268" y="32"/>
                </a:lnTo>
                <a:lnTo>
                  <a:pt x="268" y="24"/>
                </a:lnTo>
                <a:lnTo>
                  <a:pt x="256" y="16"/>
                </a:lnTo>
                <a:lnTo>
                  <a:pt x="256" y="14"/>
                </a:lnTo>
                <a:lnTo>
                  <a:pt x="256" y="14"/>
                </a:lnTo>
                <a:lnTo>
                  <a:pt x="256" y="14"/>
                </a:lnTo>
                <a:lnTo>
                  <a:pt x="246" y="2"/>
                </a:lnTo>
                <a:lnTo>
                  <a:pt x="232" y="0"/>
                </a:lnTo>
                <a:lnTo>
                  <a:pt x="216" y="4"/>
                </a:lnTo>
                <a:lnTo>
                  <a:pt x="212" y="8"/>
                </a:lnTo>
                <a:lnTo>
                  <a:pt x="210" y="30"/>
                </a:lnTo>
                <a:lnTo>
                  <a:pt x="210" y="56"/>
                </a:lnTo>
                <a:lnTo>
                  <a:pt x="208" y="56"/>
                </a:lnTo>
                <a:lnTo>
                  <a:pt x="192" y="62"/>
                </a:lnTo>
                <a:lnTo>
                  <a:pt x="192" y="62"/>
                </a:lnTo>
                <a:lnTo>
                  <a:pt x="192" y="62"/>
                </a:lnTo>
                <a:lnTo>
                  <a:pt x="192" y="62"/>
                </a:lnTo>
                <a:lnTo>
                  <a:pt x="178" y="64"/>
                </a:lnTo>
                <a:lnTo>
                  <a:pt x="178" y="64"/>
                </a:lnTo>
                <a:lnTo>
                  <a:pt x="168" y="70"/>
                </a:lnTo>
                <a:lnTo>
                  <a:pt x="154" y="74"/>
                </a:lnTo>
                <a:lnTo>
                  <a:pt x="152" y="76"/>
                </a:lnTo>
                <a:lnTo>
                  <a:pt x="152" y="76"/>
                </a:lnTo>
                <a:lnTo>
                  <a:pt x="152" y="76"/>
                </a:lnTo>
                <a:lnTo>
                  <a:pt x="124" y="68"/>
                </a:lnTo>
                <a:lnTo>
                  <a:pt x="114" y="80"/>
                </a:lnTo>
                <a:lnTo>
                  <a:pt x="114" y="80"/>
                </a:lnTo>
                <a:lnTo>
                  <a:pt x="108" y="86"/>
                </a:lnTo>
                <a:lnTo>
                  <a:pt x="98" y="88"/>
                </a:lnTo>
                <a:lnTo>
                  <a:pt x="82" y="102"/>
                </a:lnTo>
                <a:lnTo>
                  <a:pt x="72" y="116"/>
                </a:lnTo>
                <a:lnTo>
                  <a:pt x="72" y="116"/>
                </a:lnTo>
                <a:lnTo>
                  <a:pt x="72" y="118"/>
                </a:lnTo>
                <a:lnTo>
                  <a:pt x="72" y="118"/>
                </a:lnTo>
                <a:lnTo>
                  <a:pt x="66" y="128"/>
                </a:lnTo>
                <a:lnTo>
                  <a:pt x="60" y="132"/>
                </a:lnTo>
                <a:lnTo>
                  <a:pt x="50" y="144"/>
                </a:lnTo>
                <a:lnTo>
                  <a:pt x="50" y="146"/>
                </a:lnTo>
                <a:lnTo>
                  <a:pt x="50" y="146"/>
                </a:lnTo>
                <a:lnTo>
                  <a:pt x="44" y="150"/>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72" y="312"/>
                </a:lnTo>
                <a:lnTo>
                  <a:pt x="380" y="320"/>
                </a:lnTo>
                <a:lnTo>
                  <a:pt x="388" y="330"/>
                </a:lnTo>
                <a:lnTo>
                  <a:pt x="398" y="340"/>
                </a:lnTo>
                <a:lnTo>
                  <a:pt x="404" y="338"/>
                </a:lnTo>
                <a:lnTo>
                  <a:pt x="412" y="324"/>
                </a:lnTo>
                <a:lnTo>
                  <a:pt x="430" y="336"/>
                </a:lnTo>
                <a:lnTo>
                  <a:pt x="430" y="336"/>
                </a:lnTo>
                <a:lnTo>
                  <a:pt x="432" y="336"/>
                </a:lnTo>
                <a:lnTo>
                  <a:pt x="432" y="336"/>
                </a:lnTo>
                <a:lnTo>
                  <a:pt x="444" y="352"/>
                </a:lnTo>
                <a:lnTo>
                  <a:pt x="480" y="380"/>
                </a:lnTo>
                <a:lnTo>
                  <a:pt x="480" y="380"/>
                </a:lnTo>
                <a:lnTo>
                  <a:pt x="492" y="392"/>
                </a:lnTo>
                <a:lnTo>
                  <a:pt x="522" y="382"/>
                </a:lnTo>
                <a:lnTo>
                  <a:pt x="524" y="406"/>
                </a:lnTo>
                <a:lnTo>
                  <a:pt x="538" y="420"/>
                </a:lnTo>
                <a:lnTo>
                  <a:pt x="538" y="420"/>
                </a:lnTo>
                <a:lnTo>
                  <a:pt x="538" y="420"/>
                </a:lnTo>
                <a:lnTo>
                  <a:pt x="548" y="436"/>
                </a:lnTo>
                <a:lnTo>
                  <a:pt x="548" y="438"/>
                </a:lnTo>
                <a:lnTo>
                  <a:pt x="548" y="438"/>
                </a:lnTo>
                <a:lnTo>
                  <a:pt x="548" y="440"/>
                </a:lnTo>
                <a:lnTo>
                  <a:pt x="560" y="494"/>
                </a:lnTo>
                <a:lnTo>
                  <a:pt x="572" y="516"/>
                </a:lnTo>
                <a:lnTo>
                  <a:pt x="556" y="558"/>
                </a:lnTo>
                <a:lnTo>
                  <a:pt x="556" y="560"/>
                </a:lnTo>
                <a:lnTo>
                  <a:pt x="544" y="564"/>
                </a:lnTo>
                <a:lnTo>
                  <a:pt x="544" y="576"/>
                </a:lnTo>
                <a:lnTo>
                  <a:pt x="542" y="576"/>
                </a:lnTo>
                <a:lnTo>
                  <a:pt x="528" y="598"/>
                </a:lnTo>
                <a:lnTo>
                  <a:pt x="528" y="598"/>
                </a:lnTo>
                <a:lnTo>
                  <a:pt x="508" y="600"/>
                </a:lnTo>
                <a:lnTo>
                  <a:pt x="488" y="616"/>
                </a:lnTo>
                <a:lnTo>
                  <a:pt x="488" y="616"/>
                </a:lnTo>
                <a:lnTo>
                  <a:pt x="494" y="620"/>
                </a:lnTo>
                <a:lnTo>
                  <a:pt x="500" y="622"/>
                </a:lnTo>
                <a:lnTo>
                  <a:pt x="500" y="622"/>
                </a:lnTo>
                <a:lnTo>
                  <a:pt x="504" y="626"/>
                </a:lnTo>
                <a:lnTo>
                  <a:pt x="508" y="630"/>
                </a:lnTo>
                <a:lnTo>
                  <a:pt x="508" y="634"/>
                </a:lnTo>
                <a:lnTo>
                  <a:pt x="504" y="642"/>
                </a:lnTo>
                <a:lnTo>
                  <a:pt x="504" y="644"/>
                </a:lnTo>
                <a:lnTo>
                  <a:pt x="492" y="656"/>
                </a:lnTo>
                <a:lnTo>
                  <a:pt x="490" y="656"/>
                </a:lnTo>
                <a:lnTo>
                  <a:pt x="490" y="658"/>
                </a:lnTo>
                <a:lnTo>
                  <a:pt x="488" y="658"/>
                </a:lnTo>
                <a:lnTo>
                  <a:pt x="488" y="658"/>
                </a:lnTo>
                <a:lnTo>
                  <a:pt x="450" y="652"/>
                </a:lnTo>
                <a:lnTo>
                  <a:pt x="448" y="666"/>
                </a:lnTo>
                <a:lnTo>
                  <a:pt x="452" y="696"/>
                </a:lnTo>
                <a:lnTo>
                  <a:pt x="484" y="708"/>
                </a:lnTo>
                <a:lnTo>
                  <a:pt x="484" y="710"/>
                </a:lnTo>
                <a:lnTo>
                  <a:pt x="484" y="710"/>
                </a:lnTo>
                <a:lnTo>
                  <a:pt x="496" y="706"/>
                </a:lnTo>
                <a:lnTo>
                  <a:pt x="498" y="706"/>
                </a:lnTo>
                <a:lnTo>
                  <a:pt x="500" y="704"/>
                </a:lnTo>
                <a:lnTo>
                  <a:pt x="500" y="706"/>
                </a:lnTo>
                <a:lnTo>
                  <a:pt x="500" y="706"/>
                </a:lnTo>
                <a:lnTo>
                  <a:pt x="510" y="712"/>
                </a:lnTo>
                <a:lnTo>
                  <a:pt x="524" y="712"/>
                </a:lnTo>
                <a:lnTo>
                  <a:pt x="528" y="710"/>
                </a:lnTo>
                <a:lnTo>
                  <a:pt x="524" y="696"/>
                </a:lnTo>
                <a:lnTo>
                  <a:pt x="524" y="696"/>
                </a:lnTo>
                <a:lnTo>
                  <a:pt x="524" y="696"/>
                </a:lnTo>
                <a:lnTo>
                  <a:pt x="520" y="680"/>
                </a:lnTo>
                <a:lnTo>
                  <a:pt x="520" y="678"/>
                </a:lnTo>
                <a:lnTo>
                  <a:pt x="520" y="676"/>
                </a:lnTo>
                <a:lnTo>
                  <a:pt x="520" y="676"/>
                </a:lnTo>
                <a:lnTo>
                  <a:pt x="520" y="676"/>
                </a:lnTo>
                <a:lnTo>
                  <a:pt x="526" y="670"/>
                </a:lnTo>
                <a:lnTo>
                  <a:pt x="528" y="668"/>
                </a:lnTo>
                <a:lnTo>
                  <a:pt x="528" y="668"/>
                </a:lnTo>
                <a:lnTo>
                  <a:pt x="528" y="668"/>
                </a:lnTo>
                <a:lnTo>
                  <a:pt x="536" y="656"/>
                </a:lnTo>
                <a:lnTo>
                  <a:pt x="538" y="654"/>
                </a:lnTo>
                <a:lnTo>
                  <a:pt x="552" y="644"/>
                </a:lnTo>
                <a:lnTo>
                  <a:pt x="552" y="644"/>
                </a:lnTo>
                <a:lnTo>
                  <a:pt x="552" y="642"/>
                </a:lnTo>
                <a:lnTo>
                  <a:pt x="554" y="642"/>
                </a:lnTo>
                <a:lnTo>
                  <a:pt x="554" y="642"/>
                </a:lnTo>
                <a:lnTo>
                  <a:pt x="572" y="640"/>
                </a:lnTo>
                <a:lnTo>
                  <a:pt x="572" y="644"/>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4"/>
                </a:lnTo>
                <a:lnTo>
                  <a:pt x="668" y="726"/>
                </a:lnTo>
                <a:lnTo>
                  <a:pt x="668" y="732"/>
                </a:lnTo>
                <a:lnTo>
                  <a:pt x="668" y="740"/>
                </a:lnTo>
                <a:lnTo>
                  <a:pt x="664" y="756"/>
                </a:lnTo>
                <a:lnTo>
                  <a:pt x="670" y="760"/>
                </a:lnTo>
                <a:lnTo>
                  <a:pt x="670" y="760"/>
                </a:lnTo>
                <a:lnTo>
                  <a:pt x="678" y="760"/>
                </a:lnTo>
                <a:lnTo>
                  <a:pt x="684" y="762"/>
                </a:lnTo>
                <a:lnTo>
                  <a:pt x="688" y="764"/>
                </a:lnTo>
                <a:lnTo>
                  <a:pt x="706" y="772"/>
                </a:lnTo>
                <a:lnTo>
                  <a:pt x="716" y="764"/>
                </a:lnTo>
                <a:lnTo>
                  <a:pt x="728" y="750"/>
                </a:lnTo>
                <a:lnTo>
                  <a:pt x="730" y="744"/>
                </a:lnTo>
                <a:lnTo>
                  <a:pt x="730" y="744"/>
                </a:lnTo>
                <a:lnTo>
                  <a:pt x="732" y="742"/>
                </a:lnTo>
                <a:lnTo>
                  <a:pt x="734" y="740"/>
                </a:lnTo>
                <a:lnTo>
                  <a:pt x="734" y="740"/>
                </a:lnTo>
                <a:lnTo>
                  <a:pt x="730" y="722"/>
                </a:lnTo>
                <a:lnTo>
                  <a:pt x="728" y="714"/>
                </a:lnTo>
                <a:lnTo>
                  <a:pt x="728" y="712"/>
                </a:lnTo>
                <a:lnTo>
                  <a:pt x="728" y="712"/>
                </a:lnTo>
                <a:lnTo>
                  <a:pt x="728" y="712"/>
                </a:lnTo>
                <a:lnTo>
                  <a:pt x="728" y="710"/>
                </a:lnTo>
                <a:lnTo>
                  <a:pt x="736" y="700"/>
                </a:lnTo>
                <a:lnTo>
                  <a:pt x="736" y="700"/>
                </a:lnTo>
                <a:lnTo>
                  <a:pt x="736" y="700"/>
                </a:lnTo>
                <a:lnTo>
                  <a:pt x="748" y="690"/>
                </a:lnTo>
                <a:lnTo>
                  <a:pt x="750" y="690"/>
                </a:lnTo>
                <a:lnTo>
                  <a:pt x="776" y="690"/>
                </a:lnTo>
                <a:lnTo>
                  <a:pt x="780" y="688"/>
                </a:lnTo>
                <a:lnTo>
                  <a:pt x="780" y="676"/>
                </a:lnTo>
                <a:lnTo>
                  <a:pt x="776" y="664"/>
                </a:lnTo>
                <a:lnTo>
                  <a:pt x="766" y="648"/>
                </a:lnTo>
                <a:lnTo>
                  <a:pt x="766" y="648"/>
                </a:lnTo>
                <a:lnTo>
                  <a:pt x="766" y="648"/>
                </a:lnTo>
                <a:lnTo>
                  <a:pt x="766" y="628"/>
                </a:lnTo>
                <a:lnTo>
                  <a:pt x="766" y="626"/>
                </a:lnTo>
                <a:lnTo>
                  <a:pt x="766" y="626"/>
                </a:lnTo>
                <a:lnTo>
                  <a:pt x="770" y="614"/>
                </a:lnTo>
                <a:lnTo>
                  <a:pt x="770" y="614"/>
                </a:lnTo>
                <a:lnTo>
                  <a:pt x="772" y="614"/>
                </a:lnTo>
                <a:lnTo>
                  <a:pt x="772" y="614"/>
                </a:lnTo>
                <a:lnTo>
                  <a:pt x="792" y="582"/>
                </a:lnTo>
                <a:lnTo>
                  <a:pt x="794" y="582"/>
                </a:lnTo>
                <a:lnTo>
                  <a:pt x="794" y="582"/>
                </a:lnTo>
                <a:lnTo>
                  <a:pt x="796" y="580"/>
                </a:lnTo>
                <a:lnTo>
                  <a:pt x="800" y="580"/>
                </a:lnTo>
                <a:lnTo>
                  <a:pt x="808" y="582"/>
                </a:lnTo>
                <a:lnTo>
                  <a:pt x="828" y="592"/>
                </a:lnTo>
                <a:lnTo>
                  <a:pt x="840" y="596"/>
                </a:lnTo>
                <a:lnTo>
                  <a:pt x="840" y="590"/>
                </a:lnTo>
                <a:lnTo>
                  <a:pt x="838" y="588"/>
                </a:lnTo>
                <a:lnTo>
                  <a:pt x="838" y="586"/>
                </a:lnTo>
                <a:lnTo>
                  <a:pt x="838" y="586"/>
                </a:lnTo>
                <a:lnTo>
                  <a:pt x="840" y="580"/>
                </a:lnTo>
                <a:lnTo>
                  <a:pt x="846" y="572"/>
                </a:lnTo>
                <a:lnTo>
                  <a:pt x="860" y="562"/>
                </a:lnTo>
                <a:lnTo>
                  <a:pt x="860" y="562"/>
                </a:lnTo>
                <a:lnTo>
                  <a:pt x="860" y="562"/>
                </a:lnTo>
                <a:lnTo>
                  <a:pt x="860" y="560"/>
                </a:lnTo>
                <a:lnTo>
                  <a:pt x="860" y="560"/>
                </a:lnTo>
                <a:lnTo>
                  <a:pt x="876" y="556"/>
                </a:lnTo>
                <a:lnTo>
                  <a:pt x="890" y="556"/>
                </a:lnTo>
                <a:lnTo>
                  <a:pt x="892" y="556"/>
                </a:lnTo>
                <a:lnTo>
                  <a:pt x="892" y="556"/>
                </a:lnTo>
                <a:lnTo>
                  <a:pt x="900" y="556"/>
                </a:lnTo>
                <a:lnTo>
                  <a:pt x="904" y="536"/>
                </a:lnTo>
                <a:lnTo>
                  <a:pt x="904" y="524"/>
                </a:lnTo>
                <a:lnTo>
                  <a:pt x="904" y="524"/>
                </a:lnTo>
                <a:lnTo>
                  <a:pt x="906" y="512"/>
                </a:lnTo>
                <a:lnTo>
                  <a:pt x="906" y="510"/>
                </a:lnTo>
                <a:lnTo>
                  <a:pt x="908" y="508"/>
                </a:lnTo>
                <a:lnTo>
                  <a:pt x="912" y="496"/>
                </a:lnTo>
                <a:lnTo>
                  <a:pt x="906" y="488"/>
                </a:lnTo>
                <a:lnTo>
                  <a:pt x="896" y="480"/>
                </a:lnTo>
                <a:lnTo>
                  <a:pt x="876" y="476"/>
                </a:lnTo>
                <a:lnTo>
                  <a:pt x="876" y="476"/>
                </a:lnTo>
                <a:lnTo>
                  <a:pt x="868" y="472"/>
                </a:lnTo>
                <a:lnTo>
                  <a:pt x="852" y="460"/>
                </a:lnTo>
                <a:lnTo>
                  <a:pt x="840" y="456"/>
                </a:lnTo>
                <a:lnTo>
                  <a:pt x="840" y="456"/>
                </a:lnTo>
                <a:lnTo>
                  <a:pt x="840" y="454"/>
                </a:lnTo>
                <a:lnTo>
                  <a:pt x="824" y="436"/>
                </a:lnTo>
                <a:lnTo>
                  <a:pt x="812" y="436"/>
                </a:lnTo>
                <a:lnTo>
                  <a:pt x="810" y="436"/>
                </a:lnTo>
                <a:lnTo>
                  <a:pt x="810" y="436"/>
                </a:lnTo>
                <a:lnTo>
                  <a:pt x="798" y="430"/>
                </a:lnTo>
                <a:lnTo>
                  <a:pt x="790" y="440"/>
                </a:lnTo>
                <a:lnTo>
                  <a:pt x="788" y="476"/>
                </a:lnTo>
                <a:lnTo>
                  <a:pt x="792" y="492"/>
                </a:lnTo>
                <a:lnTo>
                  <a:pt x="796" y="492"/>
                </a:lnTo>
                <a:lnTo>
                  <a:pt x="798" y="492"/>
                </a:lnTo>
                <a:lnTo>
                  <a:pt x="808" y="496"/>
                </a:lnTo>
                <a:lnTo>
                  <a:pt x="808" y="496"/>
                </a:lnTo>
                <a:lnTo>
                  <a:pt x="808" y="496"/>
                </a:lnTo>
                <a:lnTo>
                  <a:pt x="814" y="510"/>
                </a:lnTo>
                <a:lnTo>
                  <a:pt x="816" y="510"/>
                </a:lnTo>
                <a:lnTo>
                  <a:pt x="816" y="512"/>
                </a:lnTo>
                <a:lnTo>
                  <a:pt x="816" y="512"/>
                </a:lnTo>
                <a:lnTo>
                  <a:pt x="816" y="512"/>
                </a:lnTo>
                <a:lnTo>
                  <a:pt x="812" y="536"/>
                </a:lnTo>
                <a:lnTo>
                  <a:pt x="812" y="538"/>
                </a:lnTo>
                <a:lnTo>
                  <a:pt x="812" y="540"/>
                </a:lnTo>
                <a:lnTo>
                  <a:pt x="812" y="540"/>
                </a:lnTo>
                <a:lnTo>
                  <a:pt x="812" y="540"/>
                </a:lnTo>
                <a:lnTo>
                  <a:pt x="800" y="546"/>
                </a:lnTo>
                <a:lnTo>
                  <a:pt x="798" y="548"/>
                </a:lnTo>
                <a:lnTo>
                  <a:pt x="798" y="546"/>
                </a:lnTo>
                <a:lnTo>
                  <a:pt x="796" y="546"/>
                </a:lnTo>
                <a:lnTo>
                  <a:pt x="792" y="544"/>
                </a:lnTo>
                <a:lnTo>
                  <a:pt x="778" y="550"/>
                </a:lnTo>
                <a:lnTo>
                  <a:pt x="778" y="550"/>
                </a:lnTo>
                <a:lnTo>
                  <a:pt x="778" y="552"/>
                </a:lnTo>
                <a:lnTo>
                  <a:pt x="780" y="552"/>
                </a:lnTo>
                <a:lnTo>
                  <a:pt x="782" y="574"/>
                </a:lnTo>
                <a:lnTo>
                  <a:pt x="782" y="574"/>
                </a:lnTo>
                <a:lnTo>
                  <a:pt x="780" y="578"/>
                </a:lnTo>
                <a:lnTo>
                  <a:pt x="776" y="580"/>
                </a:lnTo>
                <a:lnTo>
                  <a:pt x="768" y="580"/>
                </a:lnTo>
                <a:lnTo>
                  <a:pt x="768" y="580"/>
                </a:lnTo>
                <a:lnTo>
                  <a:pt x="762" y="578"/>
                </a:lnTo>
                <a:lnTo>
                  <a:pt x="758" y="576"/>
                </a:lnTo>
                <a:lnTo>
                  <a:pt x="748" y="568"/>
                </a:lnTo>
                <a:lnTo>
                  <a:pt x="748" y="568"/>
                </a:lnTo>
                <a:lnTo>
                  <a:pt x="746" y="568"/>
                </a:lnTo>
                <a:lnTo>
                  <a:pt x="746" y="566"/>
                </a:lnTo>
                <a:lnTo>
                  <a:pt x="740" y="552"/>
                </a:lnTo>
                <a:lnTo>
                  <a:pt x="740" y="552"/>
                </a:lnTo>
                <a:lnTo>
                  <a:pt x="736" y="550"/>
                </a:lnTo>
                <a:lnTo>
                  <a:pt x="728" y="546"/>
                </a:lnTo>
                <a:lnTo>
                  <a:pt x="726" y="546"/>
                </a:lnTo>
                <a:lnTo>
                  <a:pt x="726" y="546"/>
                </a:lnTo>
                <a:lnTo>
                  <a:pt x="714" y="538"/>
                </a:lnTo>
                <a:lnTo>
                  <a:pt x="712" y="538"/>
                </a:lnTo>
                <a:lnTo>
                  <a:pt x="712" y="536"/>
                </a:lnTo>
                <a:lnTo>
                  <a:pt x="712" y="536"/>
                </a:lnTo>
                <a:lnTo>
                  <a:pt x="710" y="524"/>
                </a:lnTo>
                <a:lnTo>
                  <a:pt x="712" y="512"/>
                </a:lnTo>
                <a:lnTo>
                  <a:pt x="712" y="512"/>
                </a:lnTo>
                <a:lnTo>
                  <a:pt x="712" y="512"/>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8" y="434"/>
                </a:lnTo>
                <a:lnTo>
                  <a:pt x="682" y="420"/>
                </a:lnTo>
                <a:lnTo>
                  <a:pt x="652" y="416"/>
                </a:lnTo>
                <a:lnTo>
                  <a:pt x="652" y="416"/>
                </a:lnTo>
                <a:lnTo>
                  <a:pt x="644" y="410"/>
                </a:lnTo>
                <a:lnTo>
                  <a:pt x="638" y="402"/>
                </a:lnTo>
                <a:lnTo>
                  <a:pt x="624" y="402"/>
                </a:lnTo>
                <a:lnTo>
                  <a:pt x="624" y="402"/>
                </a:lnTo>
                <a:lnTo>
                  <a:pt x="618" y="398"/>
                </a:lnTo>
                <a:lnTo>
                  <a:pt x="610" y="392"/>
                </a:lnTo>
                <a:lnTo>
                  <a:pt x="608" y="390"/>
                </a:lnTo>
                <a:lnTo>
                  <a:pt x="608" y="390"/>
                </a:lnTo>
                <a:lnTo>
                  <a:pt x="604" y="384"/>
                </a:lnTo>
                <a:lnTo>
                  <a:pt x="598" y="376"/>
                </a:lnTo>
                <a:lnTo>
                  <a:pt x="598" y="376"/>
                </a:lnTo>
                <a:lnTo>
                  <a:pt x="598" y="376"/>
                </a:lnTo>
                <a:lnTo>
                  <a:pt x="596" y="362"/>
                </a:lnTo>
                <a:lnTo>
                  <a:pt x="596" y="362"/>
                </a:lnTo>
                <a:lnTo>
                  <a:pt x="596" y="362"/>
                </a:lnTo>
                <a:lnTo>
                  <a:pt x="596" y="360"/>
                </a:lnTo>
                <a:lnTo>
                  <a:pt x="596" y="360"/>
                </a:lnTo>
                <a:lnTo>
                  <a:pt x="600" y="336"/>
                </a:lnTo>
                <a:lnTo>
                  <a:pt x="600" y="336"/>
                </a:lnTo>
                <a:lnTo>
                  <a:pt x="604" y="324"/>
                </a:lnTo>
                <a:lnTo>
                  <a:pt x="604" y="324"/>
                </a:lnTo>
                <a:lnTo>
                  <a:pt x="604" y="324"/>
                </a:lnTo>
                <a:lnTo>
                  <a:pt x="606" y="324"/>
                </a:lnTo>
                <a:lnTo>
                  <a:pt x="636" y="310"/>
                </a:lnTo>
                <a:lnTo>
                  <a:pt x="648" y="296"/>
                </a:lnTo>
                <a:lnTo>
                  <a:pt x="650" y="284"/>
                </a:lnTo>
                <a:lnTo>
                  <a:pt x="648" y="276"/>
                </a:lnTo>
                <a:lnTo>
                  <a:pt x="648" y="276"/>
                </a:lnTo>
                <a:lnTo>
                  <a:pt x="644" y="262"/>
                </a:lnTo>
                <a:lnTo>
                  <a:pt x="640" y="254"/>
                </a:lnTo>
                <a:lnTo>
                  <a:pt x="634" y="256"/>
                </a:lnTo>
                <a:lnTo>
                  <a:pt x="624" y="254"/>
                </a:lnTo>
                <a:lnTo>
                  <a:pt x="624" y="254"/>
                </a:lnTo>
                <a:lnTo>
                  <a:pt x="616" y="260"/>
                </a:lnTo>
                <a:lnTo>
                  <a:pt x="606" y="272"/>
                </a:lnTo>
                <a:lnTo>
                  <a:pt x="592" y="286"/>
                </a:lnTo>
                <a:lnTo>
                  <a:pt x="592" y="286"/>
                </a:lnTo>
                <a:lnTo>
                  <a:pt x="590" y="286"/>
                </a:lnTo>
                <a:lnTo>
                  <a:pt x="590" y="286"/>
                </a:lnTo>
                <a:lnTo>
                  <a:pt x="578" y="290"/>
                </a:lnTo>
                <a:lnTo>
                  <a:pt x="568" y="288"/>
                </a:lnTo>
                <a:lnTo>
                  <a:pt x="542" y="280"/>
                </a:lnTo>
                <a:close/>
              </a:path>
            </a:pathLst>
          </a:custGeom>
          <a:solidFill>
            <a:srgbClr val="D9D9D9"/>
          </a:solidFill>
          <a:ln>
            <a:noFill/>
          </a:ln>
        </p:spPr>
        <p:txBody>
          <a:bodyPr/>
          <a:lstStyle/>
          <a:p>
            <a:pPr>
              <a:defRPr/>
            </a:pPr>
            <a:endParaRPr lang="zh-CN" altLang="en-US" sz="1400"/>
          </a:p>
        </p:txBody>
      </p:sp>
      <p:sp>
        <p:nvSpPr>
          <p:cNvPr id="15" name="MH_Other_4"/>
          <p:cNvSpPr>
            <a:spLocks/>
          </p:cNvSpPr>
          <p:nvPr>
            <p:custDataLst>
              <p:tags r:id="rId5"/>
            </p:custDataLst>
          </p:nvPr>
        </p:nvSpPr>
        <p:spPr bwMode="auto">
          <a:xfrm>
            <a:off x="6613526" y="4103688"/>
            <a:ext cx="250825" cy="412750"/>
          </a:xfrm>
          <a:custGeom>
            <a:avLst/>
            <a:gdLst>
              <a:gd name="T0" fmla="*/ 92 w 184"/>
              <a:gd name="T1" fmla="*/ 58 h 304"/>
              <a:gd name="T2" fmla="*/ 92 w 184"/>
              <a:gd name="T3" fmla="*/ 86 h 304"/>
              <a:gd name="T4" fmla="*/ 84 w 184"/>
              <a:gd name="T5" fmla="*/ 108 h 304"/>
              <a:gd name="T6" fmla="*/ 84 w 184"/>
              <a:gd name="T7" fmla="*/ 112 h 304"/>
              <a:gd name="T8" fmla="*/ 80 w 184"/>
              <a:gd name="T9" fmla="*/ 120 h 304"/>
              <a:gd name="T10" fmla="*/ 76 w 184"/>
              <a:gd name="T11" fmla="*/ 124 h 304"/>
              <a:gd name="T12" fmla="*/ 74 w 184"/>
              <a:gd name="T13" fmla="*/ 122 h 304"/>
              <a:gd name="T14" fmla="*/ 44 w 184"/>
              <a:gd name="T15" fmla="*/ 130 h 304"/>
              <a:gd name="T16" fmla="*/ 12 w 184"/>
              <a:gd name="T17" fmla="*/ 134 h 304"/>
              <a:gd name="T18" fmla="*/ 8 w 184"/>
              <a:gd name="T19" fmla="*/ 140 h 304"/>
              <a:gd name="T20" fmla="*/ 38 w 184"/>
              <a:gd name="T21" fmla="*/ 144 h 304"/>
              <a:gd name="T22" fmla="*/ 40 w 184"/>
              <a:gd name="T23" fmla="*/ 144 h 304"/>
              <a:gd name="T24" fmla="*/ 48 w 184"/>
              <a:gd name="T25" fmla="*/ 162 h 304"/>
              <a:gd name="T26" fmla="*/ 56 w 184"/>
              <a:gd name="T27" fmla="*/ 168 h 304"/>
              <a:gd name="T28" fmla="*/ 60 w 184"/>
              <a:gd name="T29" fmla="*/ 184 h 304"/>
              <a:gd name="T30" fmla="*/ 70 w 184"/>
              <a:gd name="T31" fmla="*/ 216 h 304"/>
              <a:gd name="T32" fmla="*/ 72 w 184"/>
              <a:gd name="T33" fmla="*/ 216 h 304"/>
              <a:gd name="T34" fmla="*/ 76 w 184"/>
              <a:gd name="T35" fmla="*/ 232 h 304"/>
              <a:gd name="T36" fmla="*/ 72 w 184"/>
              <a:gd name="T37" fmla="*/ 248 h 304"/>
              <a:gd name="T38" fmla="*/ 72 w 184"/>
              <a:gd name="T39" fmla="*/ 264 h 304"/>
              <a:gd name="T40" fmla="*/ 82 w 184"/>
              <a:gd name="T41" fmla="*/ 270 h 304"/>
              <a:gd name="T42" fmla="*/ 100 w 184"/>
              <a:gd name="T43" fmla="*/ 280 h 304"/>
              <a:gd name="T44" fmla="*/ 106 w 184"/>
              <a:gd name="T45" fmla="*/ 292 h 304"/>
              <a:gd name="T46" fmla="*/ 116 w 184"/>
              <a:gd name="T47" fmla="*/ 302 h 304"/>
              <a:gd name="T48" fmla="*/ 124 w 184"/>
              <a:gd name="T49" fmla="*/ 304 h 304"/>
              <a:gd name="T50" fmla="*/ 122 w 184"/>
              <a:gd name="T51" fmla="*/ 288 h 304"/>
              <a:gd name="T52" fmla="*/ 122 w 184"/>
              <a:gd name="T53" fmla="*/ 278 h 304"/>
              <a:gd name="T54" fmla="*/ 126 w 184"/>
              <a:gd name="T55" fmla="*/ 274 h 304"/>
              <a:gd name="T56" fmla="*/ 140 w 184"/>
              <a:gd name="T57" fmla="*/ 268 h 304"/>
              <a:gd name="T58" fmla="*/ 142 w 184"/>
              <a:gd name="T59" fmla="*/ 268 h 304"/>
              <a:gd name="T60" fmla="*/ 144 w 184"/>
              <a:gd name="T61" fmla="*/ 268 h 304"/>
              <a:gd name="T62" fmla="*/ 156 w 184"/>
              <a:gd name="T63" fmla="*/ 266 h 304"/>
              <a:gd name="T64" fmla="*/ 158 w 184"/>
              <a:gd name="T65" fmla="*/ 244 h 304"/>
              <a:gd name="T66" fmla="*/ 148 w 184"/>
              <a:gd name="T67" fmla="*/ 232 h 304"/>
              <a:gd name="T68" fmla="*/ 138 w 184"/>
              <a:gd name="T69" fmla="*/ 232 h 304"/>
              <a:gd name="T70" fmla="*/ 132 w 184"/>
              <a:gd name="T71" fmla="*/ 210 h 304"/>
              <a:gd name="T72" fmla="*/ 136 w 184"/>
              <a:gd name="T73" fmla="*/ 168 h 304"/>
              <a:gd name="T74" fmla="*/ 164 w 184"/>
              <a:gd name="T75" fmla="*/ 160 h 304"/>
              <a:gd name="T76" fmla="*/ 184 w 184"/>
              <a:gd name="T77" fmla="*/ 108 h 304"/>
              <a:gd name="T78" fmla="*/ 180 w 184"/>
              <a:gd name="T79" fmla="*/ 100 h 304"/>
              <a:gd name="T80" fmla="*/ 168 w 184"/>
              <a:gd name="T81" fmla="*/ 96 h 304"/>
              <a:gd name="T82" fmla="*/ 166 w 184"/>
              <a:gd name="T83" fmla="*/ 96 h 304"/>
              <a:gd name="T84" fmla="*/ 152 w 184"/>
              <a:gd name="T85" fmla="*/ 96 h 304"/>
              <a:gd name="T86" fmla="*/ 144 w 184"/>
              <a:gd name="T87" fmla="*/ 84 h 304"/>
              <a:gd name="T88" fmla="*/ 142 w 184"/>
              <a:gd name="T89" fmla="*/ 84 h 304"/>
              <a:gd name="T90" fmla="*/ 146 w 184"/>
              <a:gd name="T91" fmla="*/ 52 h 304"/>
              <a:gd name="T92" fmla="*/ 148 w 184"/>
              <a:gd name="T93" fmla="*/ 48 h 304"/>
              <a:gd name="T94" fmla="*/ 152 w 184"/>
              <a:gd name="T95" fmla="*/ 36 h 304"/>
              <a:gd name="T96" fmla="*/ 156 w 184"/>
              <a:gd name="T97" fmla="*/ 20 h 304"/>
              <a:gd name="T98" fmla="*/ 128 w 184"/>
              <a:gd name="T99" fmla="*/ 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4" h="304">
                <a:moveTo>
                  <a:pt x="108" y="18"/>
                </a:moveTo>
                <a:lnTo>
                  <a:pt x="92" y="58"/>
                </a:lnTo>
                <a:lnTo>
                  <a:pt x="92" y="84"/>
                </a:lnTo>
                <a:lnTo>
                  <a:pt x="92" y="86"/>
                </a:lnTo>
                <a:lnTo>
                  <a:pt x="84" y="100"/>
                </a:lnTo>
                <a:lnTo>
                  <a:pt x="84" y="108"/>
                </a:lnTo>
                <a:lnTo>
                  <a:pt x="84" y="108"/>
                </a:lnTo>
                <a:lnTo>
                  <a:pt x="84" y="112"/>
                </a:lnTo>
                <a:lnTo>
                  <a:pt x="82" y="116"/>
                </a:lnTo>
                <a:lnTo>
                  <a:pt x="80" y="120"/>
                </a:lnTo>
                <a:lnTo>
                  <a:pt x="76" y="122"/>
                </a:lnTo>
                <a:lnTo>
                  <a:pt x="76" y="124"/>
                </a:lnTo>
                <a:lnTo>
                  <a:pt x="74" y="124"/>
                </a:lnTo>
                <a:lnTo>
                  <a:pt x="74" y="122"/>
                </a:lnTo>
                <a:lnTo>
                  <a:pt x="54" y="120"/>
                </a:lnTo>
                <a:lnTo>
                  <a:pt x="44" y="130"/>
                </a:lnTo>
                <a:lnTo>
                  <a:pt x="12" y="134"/>
                </a:lnTo>
                <a:lnTo>
                  <a:pt x="12" y="134"/>
                </a:lnTo>
                <a:lnTo>
                  <a:pt x="0" y="134"/>
                </a:lnTo>
                <a:lnTo>
                  <a:pt x="8" y="140"/>
                </a:lnTo>
                <a:lnTo>
                  <a:pt x="36" y="144"/>
                </a:lnTo>
                <a:lnTo>
                  <a:pt x="38" y="144"/>
                </a:lnTo>
                <a:lnTo>
                  <a:pt x="40" y="144"/>
                </a:lnTo>
                <a:lnTo>
                  <a:pt x="40" y="144"/>
                </a:lnTo>
                <a:lnTo>
                  <a:pt x="40" y="144"/>
                </a:lnTo>
                <a:lnTo>
                  <a:pt x="48" y="162"/>
                </a:lnTo>
                <a:lnTo>
                  <a:pt x="56" y="168"/>
                </a:lnTo>
                <a:lnTo>
                  <a:pt x="56" y="168"/>
                </a:lnTo>
                <a:lnTo>
                  <a:pt x="60" y="174"/>
                </a:lnTo>
                <a:lnTo>
                  <a:pt x="60" y="184"/>
                </a:lnTo>
                <a:lnTo>
                  <a:pt x="60" y="206"/>
                </a:lnTo>
                <a:lnTo>
                  <a:pt x="70" y="216"/>
                </a:lnTo>
                <a:lnTo>
                  <a:pt x="72" y="216"/>
                </a:lnTo>
                <a:lnTo>
                  <a:pt x="72" y="216"/>
                </a:lnTo>
                <a:lnTo>
                  <a:pt x="72" y="216"/>
                </a:lnTo>
                <a:lnTo>
                  <a:pt x="76" y="232"/>
                </a:lnTo>
                <a:lnTo>
                  <a:pt x="76" y="240"/>
                </a:lnTo>
                <a:lnTo>
                  <a:pt x="72" y="248"/>
                </a:lnTo>
                <a:lnTo>
                  <a:pt x="70" y="256"/>
                </a:lnTo>
                <a:lnTo>
                  <a:pt x="72" y="264"/>
                </a:lnTo>
                <a:lnTo>
                  <a:pt x="82" y="270"/>
                </a:lnTo>
                <a:lnTo>
                  <a:pt x="82" y="270"/>
                </a:lnTo>
                <a:lnTo>
                  <a:pt x="94" y="276"/>
                </a:lnTo>
                <a:lnTo>
                  <a:pt x="100" y="280"/>
                </a:lnTo>
                <a:lnTo>
                  <a:pt x="106" y="292"/>
                </a:lnTo>
                <a:lnTo>
                  <a:pt x="106" y="292"/>
                </a:lnTo>
                <a:lnTo>
                  <a:pt x="114" y="298"/>
                </a:lnTo>
                <a:lnTo>
                  <a:pt x="116" y="302"/>
                </a:lnTo>
                <a:lnTo>
                  <a:pt x="124" y="304"/>
                </a:lnTo>
                <a:lnTo>
                  <a:pt x="124" y="304"/>
                </a:lnTo>
                <a:lnTo>
                  <a:pt x="122" y="288"/>
                </a:lnTo>
                <a:lnTo>
                  <a:pt x="122" y="288"/>
                </a:lnTo>
                <a:lnTo>
                  <a:pt x="122" y="282"/>
                </a:lnTo>
                <a:lnTo>
                  <a:pt x="122" y="278"/>
                </a:lnTo>
                <a:lnTo>
                  <a:pt x="122" y="278"/>
                </a:lnTo>
                <a:lnTo>
                  <a:pt x="126" y="274"/>
                </a:lnTo>
                <a:lnTo>
                  <a:pt x="128" y="272"/>
                </a:lnTo>
                <a:lnTo>
                  <a:pt x="140" y="268"/>
                </a:lnTo>
                <a:lnTo>
                  <a:pt x="140" y="268"/>
                </a:lnTo>
                <a:lnTo>
                  <a:pt x="142" y="268"/>
                </a:lnTo>
                <a:lnTo>
                  <a:pt x="142" y="268"/>
                </a:lnTo>
                <a:lnTo>
                  <a:pt x="144" y="268"/>
                </a:lnTo>
                <a:lnTo>
                  <a:pt x="148" y="270"/>
                </a:lnTo>
                <a:lnTo>
                  <a:pt x="156" y="266"/>
                </a:lnTo>
                <a:lnTo>
                  <a:pt x="156" y="264"/>
                </a:lnTo>
                <a:lnTo>
                  <a:pt x="158" y="244"/>
                </a:lnTo>
                <a:lnTo>
                  <a:pt x="154" y="236"/>
                </a:lnTo>
                <a:lnTo>
                  <a:pt x="148" y="232"/>
                </a:lnTo>
                <a:lnTo>
                  <a:pt x="140" y="232"/>
                </a:lnTo>
                <a:lnTo>
                  <a:pt x="138" y="232"/>
                </a:lnTo>
                <a:lnTo>
                  <a:pt x="136" y="230"/>
                </a:lnTo>
                <a:lnTo>
                  <a:pt x="132" y="210"/>
                </a:lnTo>
                <a:lnTo>
                  <a:pt x="134" y="168"/>
                </a:lnTo>
                <a:lnTo>
                  <a:pt x="136" y="168"/>
                </a:lnTo>
                <a:lnTo>
                  <a:pt x="148" y="150"/>
                </a:lnTo>
                <a:lnTo>
                  <a:pt x="164" y="160"/>
                </a:lnTo>
                <a:lnTo>
                  <a:pt x="176" y="160"/>
                </a:lnTo>
                <a:lnTo>
                  <a:pt x="184" y="108"/>
                </a:lnTo>
                <a:lnTo>
                  <a:pt x="184" y="108"/>
                </a:lnTo>
                <a:lnTo>
                  <a:pt x="180" y="100"/>
                </a:lnTo>
                <a:lnTo>
                  <a:pt x="174" y="96"/>
                </a:lnTo>
                <a:lnTo>
                  <a:pt x="168" y="96"/>
                </a:lnTo>
                <a:lnTo>
                  <a:pt x="168" y="96"/>
                </a:lnTo>
                <a:lnTo>
                  <a:pt x="166" y="96"/>
                </a:lnTo>
                <a:lnTo>
                  <a:pt x="154" y="98"/>
                </a:lnTo>
                <a:lnTo>
                  <a:pt x="152" y="96"/>
                </a:lnTo>
                <a:lnTo>
                  <a:pt x="152" y="96"/>
                </a:lnTo>
                <a:lnTo>
                  <a:pt x="144" y="84"/>
                </a:lnTo>
                <a:lnTo>
                  <a:pt x="144" y="84"/>
                </a:lnTo>
                <a:lnTo>
                  <a:pt x="142" y="84"/>
                </a:lnTo>
                <a:lnTo>
                  <a:pt x="142" y="64"/>
                </a:lnTo>
                <a:lnTo>
                  <a:pt x="146" y="52"/>
                </a:lnTo>
                <a:lnTo>
                  <a:pt x="148" y="48"/>
                </a:lnTo>
                <a:lnTo>
                  <a:pt x="148" y="48"/>
                </a:lnTo>
                <a:lnTo>
                  <a:pt x="150" y="42"/>
                </a:lnTo>
                <a:lnTo>
                  <a:pt x="152" y="36"/>
                </a:lnTo>
                <a:lnTo>
                  <a:pt x="156" y="32"/>
                </a:lnTo>
                <a:lnTo>
                  <a:pt x="156" y="20"/>
                </a:lnTo>
                <a:lnTo>
                  <a:pt x="144" y="8"/>
                </a:lnTo>
                <a:lnTo>
                  <a:pt x="128" y="0"/>
                </a:lnTo>
                <a:lnTo>
                  <a:pt x="108" y="18"/>
                </a:lnTo>
                <a:close/>
              </a:path>
            </a:pathLst>
          </a:custGeom>
          <a:solidFill>
            <a:srgbClr val="D9D9D9"/>
          </a:solidFill>
          <a:ln>
            <a:noFill/>
          </a:ln>
        </p:spPr>
        <p:txBody>
          <a:bodyPr/>
          <a:lstStyle/>
          <a:p>
            <a:pPr>
              <a:defRPr/>
            </a:pPr>
            <a:endParaRPr lang="zh-CN" altLang="en-US" sz="1400"/>
          </a:p>
        </p:txBody>
      </p:sp>
      <p:sp>
        <p:nvSpPr>
          <p:cNvPr id="5126" name="MH_Other_5"/>
          <p:cNvSpPr>
            <a:spLocks/>
          </p:cNvSpPr>
          <p:nvPr>
            <p:custDataLst>
              <p:tags r:id="rId6"/>
            </p:custDataLst>
          </p:nvPr>
        </p:nvSpPr>
        <p:spPr bwMode="auto">
          <a:xfrm>
            <a:off x="4248150" y="3017838"/>
            <a:ext cx="1771650" cy="1338262"/>
          </a:xfrm>
          <a:custGeom>
            <a:avLst/>
            <a:gdLst>
              <a:gd name="T0" fmla="*/ 2147483646 w 1304"/>
              <a:gd name="T1" fmla="*/ 2147483646 h 986"/>
              <a:gd name="T2" fmla="*/ 2147483646 w 1304"/>
              <a:gd name="T3" fmla="*/ 2147483646 h 986"/>
              <a:gd name="T4" fmla="*/ 2147483646 w 1304"/>
              <a:gd name="T5" fmla="*/ 2147483646 h 986"/>
              <a:gd name="T6" fmla="*/ 2147483646 w 1304"/>
              <a:gd name="T7" fmla="*/ 2147483646 h 986"/>
              <a:gd name="T8" fmla="*/ 2147483646 w 1304"/>
              <a:gd name="T9" fmla="*/ 2147483646 h 986"/>
              <a:gd name="T10" fmla="*/ 2147483646 w 1304"/>
              <a:gd name="T11" fmla="*/ 2147483646 h 986"/>
              <a:gd name="T12" fmla="*/ 2147483646 w 1304"/>
              <a:gd name="T13" fmla="*/ 2147483646 h 986"/>
              <a:gd name="T14" fmla="*/ 2147483646 w 1304"/>
              <a:gd name="T15" fmla="*/ 2147483646 h 986"/>
              <a:gd name="T16" fmla="*/ 2147483646 w 1304"/>
              <a:gd name="T17" fmla="*/ 2147483646 h 986"/>
              <a:gd name="T18" fmla="*/ 2147483646 w 1304"/>
              <a:gd name="T19" fmla="*/ 2147483646 h 986"/>
              <a:gd name="T20" fmla="*/ 2147483646 w 1304"/>
              <a:gd name="T21" fmla="*/ 2147483646 h 986"/>
              <a:gd name="T22" fmla="*/ 2147483646 w 1304"/>
              <a:gd name="T23" fmla="*/ 2147483646 h 986"/>
              <a:gd name="T24" fmla="*/ 2147483646 w 1304"/>
              <a:gd name="T25" fmla="*/ 2147483646 h 986"/>
              <a:gd name="T26" fmla="*/ 2147483646 w 1304"/>
              <a:gd name="T27" fmla="*/ 2147483646 h 986"/>
              <a:gd name="T28" fmla="*/ 2147483646 w 1304"/>
              <a:gd name="T29" fmla="*/ 2147483646 h 986"/>
              <a:gd name="T30" fmla="*/ 2147483646 w 1304"/>
              <a:gd name="T31" fmla="*/ 2147483646 h 986"/>
              <a:gd name="T32" fmla="*/ 2147483646 w 1304"/>
              <a:gd name="T33" fmla="*/ 2147483646 h 986"/>
              <a:gd name="T34" fmla="*/ 2147483646 w 1304"/>
              <a:gd name="T35" fmla="*/ 2147483646 h 986"/>
              <a:gd name="T36" fmla="*/ 2147483646 w 1304"/>
              <a:gd name="T37" fmla="*/ 2147483646 h 986"/>
              <a:gd name="T38" fmla="*/ 2147483646 w 1304"/>
              <a:gd name="T39" fmla="*/ 2147483646 h 986"/>
              <a:gd name="T40" fmla="*/ 2147483646 w 1304"/>
              <a:gd name="T41" fmla="*/ 2147483646 h 986"/>
              <a:gd name="T42" fmla="*/ 2147483646 w 1304"/>
              <a:gd name="T43" fmla="*/ 2147483646 h 986"/>
              <a:gd name="T44" fmla="*/ 2147483646 w 1304"/>
              <a:gd name="T45" fmla="*/ 2147483646 h 986"/>
              <a:gd name="T46" fmla="*/ 2147483646 w 1304"/>
              <a:gd name="T47" fmla="*/ 2147483646 h 986"/>
              <a:gd name="T48" fmla="*/ 2147483646 w 1304"/>
              <a:gd name="T49" fmla="*/ 2147483646 h 986"/>
              <a:gd name="T50" fmla="*/ 2147483646 w 1304"/>
              <a:gd name="T51" fmla="*/ 2147483646 h 986"/>
              <a:gd name="T52" fmla="*/ 2147483646 w 1304"/>
              <a:gd name="T53" fmla="*/ 2147483646 h 986"/>
              <a:gd name="T54" fmla="*/ 2147483646 w 1304"/>
              <a:gd name="T55" fmla="*/ 2147483646 h 986"/>
              <a:gd name="T56" fmla="*/ 2147483646 w 1304"/>
              <a:gd name="T57" fmla="*/ 2147483646 h 986"/>
              <a:gd name="T58" fmla="*/ 2147483646 w 1304"/>
              <a:gd name="T59" fmla="*/ 2147483646 h 986"/>
              <a:gd name="T60" fmla="*/ 2147483646 w 1304"/>
              <a:gd name="T61" fmla="*/ 2147483646 h 986"/>
              <a:gd name="T62" fmla="*/ 2147483646 w 1304"/>
              <a:gd name="T63" fmla="*/ 2147483646 h 986"/>
              <a:gd name="T64" fmla="*/ 2147483646 w 1304"/>
              <a:gd name="T65" fmla="*/ 2147483646 h 986"/>
              <a:gd name="T66" fmla="*/ 2147483646 w 1304"/>
              <a:gd name="T67" fmla="*/ 2147483646 h 986"/>
              <a:gd name="T68" fmla="*/ 2147483646 w 1304"/>
              <a:gd name="T69" fmla="*/ 2147483646 h 986"/>
              <a:gd name="T70" fmla="*/ 2147483646 w 1304"/>
              <a:gd name="T71" fmla="*/ 2147483646 h 986"/>
              <a:gd name="T72" fmla="*/ 2147483646 w 1304"/>
              <a:gd name="T73" fmla="*/ 2147483646 h 986"/>
              <a:gd name="T74" fmla="*/ 2147483646 w 1304"/>
              <a:gd name="T75" fmla="*/ 2147483646 h 986"/>
              <a:gd name="T76" fmla="*/ 2147483646 w 1304"/>
              <a:gd name="T77" fmla="*/ 2147483646 h 986"/>
              <a:gd name="T78" fmla="*/ 2147483646 w 1304"/>
              <a:gd name="T79" fmla="*/ 2147483646 h 986"/>
              <a:gd name="T80" fmla="*/ 2147483646 w 1304"/>
              <a:gd name="T81" fmla="*/ 2147483646 h 986"/>
              <a:gd name="T82" fmla="*/ 2147483646 w 1304"/>
              <a:gd name="T83" fmla="*/ 2147483646 h 986"/>
              <a:gd name="T84" fmla="*/ 2147483646 w 1304"/>
              <a:gd name="T85" fmla="*/ 2147483646 h 986"/>
              <a:gd name="T86" fmla="*/ 2147483646 w 1304"/>
              <a:gd name="T87" fmla="*/ 2147483646 h 986"/>
              <a:gd name="T88" fmla="*/ 2147483646 w 1304"/>
              <a:gd name="T89" fmla="*/ 2147483646 h 986"/>
              <a:gd name="T90" fmla="*/ 2147483646 w 1304"/>
              <a:gd name="T91" fmla="*/ 2147483646 h 986"/>
              <a:gd name="T92" fmla="*/ 2147483646 w 1304"/>
              <a:gd name="T93" fmla="*/ 2147483646 h 986"/>
              <a:gd name="T94" fmla="*/ 2147483646 w 1304"/>
              <a:gd name="T95" fmla="*/ 2147483646 h 986"/>
              <a:gd name="T96" fmla="*/ 2147483646 w 1304"/>
              <a:gd name="T97" fmla="*/ 2147483646 h 986"/>
              <a:gd name="T98" fmla="*/ 2147483646 w 1304"/>
              <a:gd name="T99" fmla="*/ 2147483646 h 986"/>
              <a:gd name="T100" fmla="*/ 2147483646 w 1304"/>
              <a:gd name="T101" fmla="*/ 2147483646 h 986"/>
              <a:gd name="T102" fmla="*/ 2147483646 w 1304"/>
              <a:gd name="T103" fmla="*/ 2147483646 h 986"/>
              <a:gd name="T104" fmla="*/ 2147483646 w 1304"/>
              <a:gd name="T105" fmla="*/ 2147483646 h 986"/>
              <a:gd name="T106" fmla="*/ 2147483646 w 1304"/>
              <a:gd name="T107" fmla="*/ 2147483646 h 986"/>
              <a:gd name="T108" fmla="*/ 2147483646 w 1304"/>
              <a:gd name="T109" fmla="*/ 2147483646 h 986"/>
              <a:gd name="T110" fmla="*/ 2147483646 w 1304"/>
              <a:gd name="T111" fmla="*/ 2147483646 h 986"/>
              <a:gd name="T112" fmla="*/ 2147483646 w 1304"/>
              <a:gd name="T113" fmla="*/ 2147483646 h 986"/>
              <a:gd name="T114" fmla="*/ 2147483646 w 1304"/>
              <a:gd name="T115" fmla="*/ 2147483646 h 98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304" h="986">
                <a:moveTo>
                  <a:pt x="1302" y="530"/>
                </a:moveTo>
                <a:lnTo>
                  <a:pt x="1304" y="530"/>
                </a:lnTo>
                <a:lnTo>
                  <a:pt x="1304" y="528"/>
                </a:lnTo>
                <a:lnTo>
                  <a:pt x="1278" y="456"/>
                </a:lnTo>
                <a:lnTo>
                  <a:pt x="1262" y="444"/>
                </a:lnTo>
                <a:lnTo>
                  <a:pt x="1262" y="442"/>
                </a:lnTo>
                <a:lnTo>
                  <a:pt x="1258" y="412"/>
                </a:lnTo>
                <a:lnTo>
                  <a:pt x="1226" y="408"/>
                </a:lnTo>
                <a:lnTo>
                  <a:pt x="1224" y="408"/>
                </a:lnTo>
                <a:lnTo>
                  <a:pt x="1222" y="408"/>
                </a:lnTo>
                <a:lnTo>
                  <a:pt x="1222" y="406"/>
                </a:lnTo>
                <a:lnTo>
                  <a:pt x="1222" y="404"/>
                </a:lnTo>
                <a:lnTo>
                  <a:pt x="1218" y="396"/>
                </a:lnTo>
                <a:lnTo>
                  <a:pt x="1212" y="386"/>
                </a:lnTo>
                <a:lnTo>
                  <a:pt x="1202" y="378"/>
                </a:lnTo>
                <a:lnTo>
                  <a:pt x="1192" y="368"/>
                </a:lnTo>
                <a:lnTo>
                  <a:pt x="1178" y="360"/>
                </a:lnTo>
                <a:lnTo>
                  <a:pt x="1166" y="354"/>
                </a:lnTo>
                <a:lnTo>
                  <a:pt x="1152" y="346"/>
                </a:lnTo>
                <a:lnTo>
                  <a:pt x="1140" y="340"/>
                </a:lnTo>
                <a:lnTo>
                  <a:pt x="1116" y="336"/>
                </a:lnTo>
                <a:lnTo>
                  <a:pt x="1084" y="334"/>
                </a:lnTo>
                <a:lnTo>
                  <a:pt x="1042" y="332"/>
                </a:lnTo>
                <a:lnTo>
                  <a:pt x="1040" y="332"/>
                </a:lnTo>
                <a:lnTo>
                  <a:pt x="1032" y="320"/>
                </a:lnTo>
                <a:lnTo>
                  <a:pt x="1028" y="310"/>
                </a:lnTo>
                <a:lnTo>
                  <a:pt x="1026" y="300"/>
                </a:lnTo>
                <a:lnTo>
                  <a:pt x="1028" y="288"/>
                </a:lnTo>
                <a:lnTo>
                  <a:pt x="1034" y="272"/>
                </a:lnTo>
                <a:lnTo>
                  <a:pt x="1044" y="246"/>
                </a:lnTo>
                <a:lnTo>
                  <a:pt x="1058" y="214"/>
                </a:lnTo>
                <a:lnTo>
                  <a:pt x="1048" y="180"/>
                </a:lnTo>
                <a:lnTo>
                  <a:pt x="1036" y="124"/>
                </a:lnTo>
                <a:lnTo>
                  <a:pt x="1032" y="118"/>
                </a:lnTo>
                <a:lnTo>
                  <a:pt x="1024" y="112"/>
                </a:lnTo>
                <a:lnTo>
                  <a:pt x="1012" y="106"/>
                </a:lnTo>
                <a:lnTo>
                  <a:pt x="996" y="100"/>
                </a:lnTo>
                <a:lnTo>
                  <a:pt x="990" y="98"/>
                </a:lnTo>
                <a:lnTo>
                  <a:pt x="982" y="94"/>
                </a:lnTo>
                <a:lnTo>
                  <a:pt x="976" y="90"/>
                </a:lnTo>
                <a:lnTo>
                  <a:pt x="970" y="86"/>
                </a:lnTo>
                <a:lnTo>
                  <a:pt x="966" y="80"/>
                </a:lnTo>
                <a:lnTo>
                  <a:pt x="964" y="74"/>
                </a:lnTo>
                <a:lnTo>
                  <a:pt x="960" y="68"/>
                </a:lnTo>
                <a:lnTo>
                  <a:pt x="954" y="60"/>
                </a:lnTo>
                <a:lnTo>
                  <a:pt x="948" y="54"/>
                </a:lnTo>
                <a:lnTo>
                  <a:pt x="940" y="50"/>
                </a:lnTo>
                <a:lnTo>
                  <a:pt x="938" y="50"/>
                </a:lnTo>
                <a:lnTo>
                  <a:pt x="938" y="48"/>
                </a:lnTo>
                <a:lnTo>
                  <a:pt x="928" y="0"/>
                </a:lnTo>
                <a:lnTo>
                  <a:pt x="890" y="4"/>
                </a:lnTo>
                <a:lnTo>
                  <a:pt x="886" y="14"/>
                </a:lnTo>
                <a:lnTo>
                  <a:pt x="882" y="24"/>
                </a:lnTo>
                <a:lnTo>
                  <a:pt x="878" y="32"/>
                </a:lnTo>
                <a:lnTo>
                  <a:pt x="876" y="36"/>
                </a:lnTo>
                <a:lnTo>
                  <a:pt x="870" y="38"/>
                </a:lnTo>
                <a:lnTo>
                  <a:pt x="846" y="46"/>
                </a:lnTo>
                <a:lnTo>
                  <a:pt x="828" y="56"/>
                </a:lnTo>
                <a:lnTo>
                  <a:pt x="822" y="60"/>
                </a:lnTo>
                <a:lnTo>
                  <a:pt x="816" y="66"/>
                </a:lnTo>
                <a:lnTo>
                  <a:pt x="814" y="74"/>
                </a:lnTo>
                <a:lnTo>
                  <a:pt x="810" y="92"/>
                </a:lnTo>
                <a:lnTo>
                  <a:pt x="806" y="110"/>
                </a:lnTo>
                <a:lnTo>
                  <a:pt x="802" y="122"/>
                </a:lnTo>
                <a:lnTo>
                  <a:pt x="798" y="130"/>
                </a:lnTo>
                <a:lnTo>
                  <a:pt x="792" y="136"/>
                </a:lnTo>
                <a:lnTo>
                  <a:pt x="786" y="142"/>
                </a:lnTo>
                <a:lnTo>
                  <a:pt x="778" y="144"/>
                </a:lnTo>
                <a:lnTo>
                  <a:pt x="770" y="146"/>
                </a:lnTo>
                <a:lnTo>
                  <a:pt x="760" y="146"/>
                </a:lnTo>
                <a:lnTo>
                  <a:pt x="750" y="144"/>
                </a:lnTo>
                <a:lnTo>
                  <a:pt x="738" y="140"/>
                </a:lnTo>
                <a:lnTo>
                  <a:pt x="724" y="134"/>
                </a:lnTo>
                <a:lnTo>
                  <a:pt x="708" y="126"/>
                </a:lnTo>
                <a:lnTo>
                  <a:pt x="674" y="104"/>
                </a:lnTo>
                <a:lnTo>
                  <a:pt x="608" y="188"/>
                </a:lnTo>
                <a:lnTo>
                  <a:pt x="616" y="224"/>
                </a:lnTo>
                <a:lnTo>
                  <a:pt x="618" y="224"/>
                </a:lnTo>
                <a:lnTo>
                  <a:pt x="616" y="226"/>
                </a:lnTo>
                <a:lnTo>
                  <a:pt x="610" y="232"/>
                </a:lnTo>
                <a:lnTo>
                  <a:pt x="602" y="236"/>
                </a:lnTo>
                <a:lnTo>
                  <a:pt x="598" y="236"/>
                </a:lnTo>
                <a:lnTo>
                  <a:pt x="594" y="234"/>
                </a:lnTo>
                <a:lnTo>
                  <a:pt x="582" y="230"/>
                </a:lnTo>
                <a:lnTo>
                  <a:pt x="576" y="226"/>
                </a:lnTo>
                <a:lnTo>
                  <a:pt x="564" y="224"/>
                </a:lnTo>
                <a:lnTo>
                  <a:pt x="548" y="220"/>
                </a:lnTo>
                <a:lnTo>
                  <a:pt x="528" y="220"/>
                </a:lnTo>
                <a:lnTo>
                  <a:pt x="514" y="218"/>
                </a:lnTo>
                <a:lnTo>
                  <a:pt x="494" y="216"/>
                </a:lnTo>
                <a:lnTo>
                  <a:pt x="474" y="220"/>
                </a:lnTo>
                <a:lnTo>
                  <a:pt x="482" y="234"/>
                </a:lnTo>
                <a:lnTo>
                  <a:pt x="492" y="248"/>
                </a:lnTo>
                <a:lnTo>
                  <a:pt x="494" y="252"/>
                </a:lnTo>
                <a:lnTo>
                  <a:pt x="494" y="256"/>
                </a:lnTo>
                <a:lnTo>
                  <a:pt x="484" y="308"/>
                </a:lnTo>
                <a:lnTo>
                  <a:pt x="488" y="336"/>
                </a:lnTo>
                <a:lnTo>
                  <a:pt x="490" y="336"/>
                </a:lnTo>
                <a:lnTo>
                  <a:pt x="488" y="336"/>
                </a:lnTo>
                <a:lnTo>
                  <a:pt x="472" y="388"/>
                </a:lnTo>
                <a:lnTo>
                  <a:pt x="470" y="394"/>
                </a:lnTo>
                <a:lnTo>
                  <a:pt x="468" y="396"/>
                </a:lnTo>
                <a:lnTo>
                  <a:pt x="466" y="396"/>
                </a:lnTo>
                <a:lnTo>
                  <a:pt x="466" y="394"/>
                </a:lnTo>
                <a:lnTo>
                  <a:pt x="464" y="390"/>
                </a:lnTo>
                <a:lnTo>
                  <a:pt x="460" y="384"/>
                </a:lnTo>
                <a:lnTo>
                  <a:pt x="460" y="382"/>
                </a:lnTo>
                <a:lnTo>
                  <a:pt x="458" y="382"/>
                </a:lnTo>
                <a:lnTo>
                  <a:pt x="454" y="384"/>
                </a:lnTo>
                <a:lnTo>
                  <a:pt x="452" y="392"/>
                </a:lnTo>
                <a:lnTo>
                  <a:pt x="450" y="404"/>
                </a:lnTo>
                <a:lnTo>
                  <a:pt x="444" y="414"/>
                </a:lnTo>
                <a:lnTo>
                  <a:pt x="436" y="422"/>
                </a:lnTo>
                <a:lnTo>
                  <a:pt x="426" y="432"/>
                </a:lnTo>
                <a:lnTo>
                  <a:pt x="412" y="444"/>
                </a:lnTo>
                <a:lnTo>
                  <a:pt x="406" y="448"/>
                </a:lnTo>
                <a:lnTo>
                  <a:pt x="404" y="448"/>
                </a:lnTo>
                <a:lnTo>
                  <a:pt x="352" y="448"/>
                </a:lnTo>
                <a:lnTo>
                  <a:pt x="332" y="468"/>
                </a:lnTo>
                <a:lnTo>
                  <a:pt x="330" y="468"/>
                </a:lnTo>
                <a:lnTo>
                  <a:pt x="274" y="460"/>
                </a:lnTo>
                <a:lnTo>
                  <a:pt x="268" y="466"/>
                </a:lnTo>
                <a:lnTo>
                  <a:pt x="260" y="470"/>
                </a:lnTo>
                <a:lnTo>
                  <a:pt x="254" y="470"/>
                </a:lnTo>
                <a:lnTo>
                  <a:pt x="248" y="470"/>
                </a:lnTo>
                <a:lnTo>
                  <a:pt x="240" y="470"/>
                </a:lnTo>
                <a:lnTo>
                  <a:pt x="232" y="470"/>
                </a:lnTo>
                <a:lnTo>
                  <a:pt x="206" y="478"/>
                </a:lnTo>
                <a:lnTo>
                  <a:pt x="184" y="504"/>
                </a:lnTo>
                <a:lnTo>
                  <a:pt x="184" y="506"/>
                </a:lnTo>
                <a:lnTo>
                  <a:pt x="148" y="508"/>
                </a:lnTo>
                <a:lnTo>
                  <a:pt x="148" y="478"/>
                </a:lnTo>
                <a:lnTo>
                  <a:pt x="126" y="478"/>
                </a:lnTo>
                <a:lnTo>
                  <a:pt x="122" y="490"/>
                </a:lnTo>
                <a:lnTo>
                  <a:pt x="106" y="494"/>
                </a:lnTo>
                <a:lnTo>
                  <a:pt x="104" y="494"/>
                </a:lnTo>
                <a:lnTo>
                  <a:pt x="102" y="494"/>
                </a:lnTo>
                <a:lnTo>
                  <a:pt x="86" y="486"/>
                </a:lnTo>
                <a:lnTo>
                  <a:pt x="66" y="480"/>
                </a:lnTo>
                <a:lnTo>
                  <a:pt x="60" y="482"/>
                </a:lnTo>
                <a:lnTo>
                  <a:pt x="54" y="484"/>
                </a:lnTo>
                <a:lnTo>
                  <a:pt x="38" y="496"/>
                </a:lnTo>
                <a:lnTo>
                  <a:pt x="20" y="512"/>
                </a:lnTo>
                <a:lnTo>
                  <a:pt x="14" y="520"/>
                </a:lnTo>
                <a:lnTo>
                  <a:pt x="10" y="528"/>
                </a:lnTo>
                <a:lnTo>
                  <a:pt x="12" y="530"/>
                </a:lnTo>
                <a:lnTo>
                  <a:pt x="14" y="536"/>
                </a:lnTo>
                <a:lnTo>
                  <a:pt x="16" y="546"/>
                </a:lnTo>
                <a:lnTo>
                  <a:pt x="16" y="554"/>
                </a:lnTo>
                <a:lnTo>
                  <a:pt x="14" y="562"/>
                </a:lnTo>
                <a:lnTo>
                  <a:pt x="10" y="568"/>
                </a:lnTo>
                <a:lnTo>
                  <a:pt x="6" y="570"/>
                </a:lnTo>
                <a:lnTo>
                  <a:pt x="4" y="574"/>
                </a:lnTo>
                <a:lnTo>
                  <a:pt x="0" y="590"/>
                </a:lnTo>
                <a:lnTo>
                  <a:pt x="14" y="598"/>
                </a:lnTo>
                <a:lnTo>
                  <a:pt x="30" y="580"/>
                </a:lnTo>
                <a:lnTo>
                  <a:pt x="54" y="604"/>
                </a:lnTo>
                <a:lnTo>
                  <a:pt x="54" y="606"/>
                </a:lnTo>
                <a:lnTo>
                  <a:pt x="58" y="650"/>
                </a:lnTo>
                <a:lnTo>
                  <a:pt x="58" y="652"/>
                </a:lnTo>
                <a:lnTo>
                  <a:pt x="44" y="712"/>
                </a:lnTo>
                <a:lnTo>
                  <a:pt x="42" y="712"/>
                </a:lnTo>
                <a:lnTo>
                  <a:pt x="18" y="712"/>
                </a:lnTo>
                <a:lnTo>
                  <a:pt x="12" y="714"/>
                </a:lnTo>
                <a:lnTo>
                  <a:pt x="6" y="716"/>
                </a:lnTo>
                <a:lnTo>
                  <a:pt x="8" y="720"/>
                </a:lnTo>
                <a:lnTo>
                  <a:pt x="12" y="724"/>
                </a:lnTo>
                <a:lnTo>
                  <a:pt x="28" y="736"/>
                </a:lnTo>
                <a:lnTo>
                  <a:pt x="40" y="734"/>
                </a:lnTo>
                <a:lnTo>
                  <a:pt x="42" y="734"/>
                </a:lnTo>
                <a:lnTo>
                  <a:pt x="70" y="760"/>
                </a:lnTo>
                <a:lnTo>
                  <a:pt x="72" y="764"/>
                </a:lnTo>
                <a:lnTo>
                  <a:pt x="76" y="768"/>
                </a:lnTo>
                <a:lnTo>
                  <a:pt x="76" y="778"/>
                </a:lnTo>
                <a:lnTo>
                  <a:pt x="74" y="792"/>
                </a:lnTo>
                <a:lnTo>
                  <a:pt x="66" y="806"/>
                </a:lnTo>
                <a:lnTo>
                  <a:pt x="70" y="832"/>
                </a:lnTo>
                <a:lnTo>
                  <a:pt x="80" y="834"/>
                </a:lnTo>
                <a:lnTo>
                  <a:pt x="120" y="834"/>
                </a:lnTo>
                <a:lnTo>
                  <a:pt x="100" y="852"/>
                </a:lnTo>
                <a:lnTo>
                  <a:pt x="112" y="860"/>
                </a:lnTo>
                <a:lnTo>
                  <a:pt x="128" y="868"/>
                </a:lnTo>
                <a:lnTo>
                  <a:pt x="170" y="886"/>
                </a:lnTo>
                <a:lnTo>
                  <a:pt x="172" y="888"/>
                </a:lnTo>
                <a:lnTo>
                  <a:pt x="174" y="888"/>
                </a:lnTo>
                <a:lnTo>
                  <a:pt x="178" y="952"/>
                </a:lnTo>
                <a:lnTo>
                  <a:pt x="180" y="962"/>
                </a:lnTo>
                <a:lnTo>
                  <a:pt x="186" y="970"/>
                </a:lnTo>
                <a:lnTo>
                  <a:pt x="194" y="976"/>
                </a:lnTo>
                <a:lnTo>
                  <a:pt x="206" y="982"/>
                </a:lnTo>
                <a:lnTo>
                  <a:pt x="210" y="980"/>
                </a:lnTo>
                <a:lnTo>
                  <a:pt x="212" y="980"/>
                </a:lnTo>
                <a:lnTo>
                  <a:pt x="256" y="986"/>
                </a:lnTo>
                <a:lnTo>
                  <a:pt x="260" y="986"/>
                </a:lnTo>
                <a:lnTo>
                  <a:pt x="260" y="984"/>
                </a:lnTo>
                <a:lnTo>
                  <a:pt x="268" y="968"/>
                </a:lnTo>
                <a:lnTo>
                  <a:pt x="268" y="966"/>
                </a:lnTo>
                <a:lnTo>
                  <a:pt x="268" y="960"/>
                </a:lnTo>
                <a:lnTo>
                  <a:pt x="270" y="956"/>
                </a:lnTo>
                <a:lnTo>
                  <a:pt x="274" y="952"/>
                </a:lnTo>
                <a:lnTo>
                  <a:pt x="278" y="948"/>
                </a:lnTo>
                <a:lnTo>
                  <a:pt x="286" y="940"/>
                </a:lnTo>
                <a:lnTo>
                  <a:pt x="290" y="932"/>
                </a:lnTo>
                <a:lnTo>
                  <a:pt x="294" y="928"/>
                </a:lnTo>
                <a:lnTo>
                  <a:pt x="298" y="926"/>
                </a:lnTo>
                <a:lnTo>
                  <a:pt x="306" y="926"/>
                </a:lnTo>
                <a:lnTo>
                  <a:pt x="314" y="928"/>
                </a:lnTo>
                <a:lnTo>
                  <a:pt x="316" y="928"/>
                </a:lnTo>
                <a:lnTo>
                  <a:pt x="330" y="936"/>
                </a:lnTo>
                <a:lnTo>
                  <a:pt x="382" y="946"/>
                </a:lnTo>
                <a:lnTo>
                  <a:pt x="412" y="944"/>
                </a:lnTo>
                <a:lnTo>
                  <a:pt x="434" y="934"/>
                </a:lnTo>
                <a:lnTo>
                  <a:pt x="440" y="928"/>
                </a:lnTo>
                <a:lnTo>
                  <a:pt x="444" y="924"/>
                </a:lnTo>
                <a:lnTo>
                  <a:pt x="452" y="924"/>
                </a:lnTo>
                <a:lnTo>
                  <a:pt x="460" y="930"/>
                </a:lnTo>
                <a:lnTo>
                  <a:pt x="464" y="932"/>
                </a:lnTo>
                <a:lnTo>
                  <a:pt x="468" y="938"/>
                </a:lnTo>
                <a:lnTo>
                  <a:pt x="472" y="948"/>
                </a:lnTo>
                <a:lnTo>
                  <a:pt x="488" y="960"/>
                </a:lnTo>
                <a:lnTo>
                  <a:pt x="500" y="960"/>
                </a:lnTo>
                <a:lnTo>
                  <a:pt x="502" y="960"/>
                </a:lnTo>
                <a:lnTo>
                  <a:pt x="504" y="960"/>
                </a:lnTo>
                <a:lnTo>
                  <a:pt x="520" y="968"/>
                </a:lnTo>
                <a:lnTo>
                  <a:pt x="552" y="964"/>
                </a:lnTo>
                <a:lnTo>
                  <a:pt x="570" y="960"/>
                </a:lnTo>
                <a:lnTo>
                  <a:pt x="614" y="964"/>
                </a:lnTo>
                <a:lnTo>
                  <a:pt x="634" y="958"/>
                </a:lnTo>
                <a:lnTo>
                  <a:pt x="658" y="948"/>
                </a:lnTo>
                <a:lnTo>
                  <a:pt x="666" y="944"/>
                </a:lnTo>
                <a:lnTo>
                  <a:pt x="676" y="940"/>
                </a:lnTo>
                <a:lnTo>
                  <a:pt x="720" y="940"/>
                </a:lnTo>
                <a:lnTo>
                  <a:pt x="736" y="934"/>
                </a:lnTo>
                <a:lnTo>
                  <a:pt x="746" y="930"/>
                </a:lnTo>
                <a:lnTo>
                  <a:pt x="754" y="928"/>
                </a:lnTo>
                <a:lnTo>
                  <a:pt x="778" y="928"/>
                </a:lnTo>
                <a:lnTo>
                  <a:pt x="790" y="936"/>
                </a:lnTo>
                <a:lnTo>
                  <a:pt x="826" y="944"/>
                </a:lnTo>
                <a:lnTo>
                  <a:pt x="830" y="944"/>
                </a:lnTo>
                <a:lnTo>
                  <a:pt x="832" y="948"/>
                </a:lnTo>
                <a:lnTo>
                  <a:pt x="842" y="956"/>
                </a:lnTo>
                <a:lnTo>
                  <a:pt x="858" y="964"/>
                </a:lnTo>
                <a:lnTo>
                  <a:pt x="858" y="966"/>
                </a:lnTo>
                <a:lnTo>
                  <a:pt x="892" y="968"/>
                </a:lnTo>
                <a:lnTo>
                  <a:pt x="908" y="976"/>
                </a:lnTo>
                <a:lnTo>
                  <a:pt x="928" y="980"/>
                </a:lnTo>
                <a:lnTo>
                  <a:pt x="946" y="982"/>
                </a:lnTo>
                <a:lnTo>
                  <a:pt x="950" y="972"/>
                </a:lnTo>
                <a:lnTo>
                  <a:pt x="942" y="956"/>
                </a:lnTo>
                <a:lnTo>
                  <a:pt x="940" y="940"/>
                </a:lnTo>
                <a:lnTo>
                  <a:pt x="938" y="940"/>
                </a:lnTo>
                <a:lnTo>
                  <a:pt x="942" y="936"/>
                </a:lnTo>
                <a:lnTo>
                  <a:pt x="952" y="922"/>
                </a:lnTo>
                <a:lnTo>
                  <a:pt x="952" y="920"/>
                </a:lnTo>
                <a:lnTo>
                  <a:pt x="954" y="920"/>
                </a:lnTo>
                <a:lnTo>
                  <a:pt x="964" y="912"/>
                </a:lnTo>
                <a:lnTo>
                  <a:pt x="962" y="908"/>
                </a:lnTo>
                <a:lnTo>
                  <a:pt x="958" y="892"/>
                </a:lnTo>
                <a:lnTo>
                  <a:pt x="956" y="888"/>
                </a:lnTo>
                <a:lnTo>
                  <a:pt x="950" y="884"/>
                </a:lnTo>
                <a:lnTo>
                  <a:pt x="938" y="872"/>
                </a:lnTo>
                <a:lnTo>
                  <a:pt x="922" y="858"/>
                </a:lnTo>
                <a:lnTo>
                  <a:pt x="922" y="856"/>
                </a:lnTo>
                <a:lnTo>
                  <a:pt x="920" y="856"/>
                </a:lnTo>
                <a:lnTo>
                  <a:pt x="922" y="856"/>
                </a:lnTo>
                <a:lnTo>
                  <a:pt x="922" y="854"/>
                </a:lnTo>
                <a:lnTo>
                  <a:pt x="924" y="838"/>
                </a:lnTo>
                <a:lnTo>
                  <a:pt x="924" y="828"/>
                </a:lnTo>
                <a:lnTo>
                  <a:pt x="916" y="808"/>
                </a:lnTo>
                <a:lnTo>
                  <a:pt x="934" y="804"/>
                </a:lnTo>
                <a:lnTo>
                  <a:pt x="944" y="796"/>
                </a:lnTo>
                <a:lnTo>
                  <a:pt x="966" y="796"/>
                </a:lnTo>
                <a:lnTo>
                  <a:pt x="988" y="792"/>
                </a:lnTo>
                <a:lnTo>
                  <a:pt x="990" y="792"/>
                </a:lnTo>
                <a:lnTo>
                  <a:pt x="1004" y="794"/>
                </a:lnTo>
                <a:lnTo>
                  <a:pt x="1022" y="788"/>
                </a:lnTo>
                <a:lnTo>
                  <a:pt x="1042" y="784"/>
                </a:lnTo>
                <a:lnTo>
                  <a:pt x="1054" y="780"/>
                </a:lnTo>
                <a:lnTo>
                  <a:pt x="1056" y="780"/>
                </a:lnTo>
                <a:lnTo>
                  <a:pt x="1090" y="772"/>
                </a:lnTo>
                <a:lnTo>
                  <a:pt x="1096" y="768"/>
                </a:lnTo>
                <a:lnTo>
                  <a:pt x="1094" y="760"/>
                </a:lnTo>
                <a:lnTo>
                  <a:pt x="1088" y="750"/>
                </a:lnTo>
                <a:lnTo>
                  <a:pt x="1088" y="748"/>
                </a:lnTo>
                <a:lnTo>
                  <a:pt x="1086" y="748"/>
                </a:lnTo>
                <a:lnTo>
                  <a:pt x="1088" y="736"/>
                </a:lnTo>
                <a:lnTo>
                  <a:pt x="1090" y="734"/>
                </a:lnTo>
                <a:lnTo>
                  <a:pt x="1090" y="718"/>
                </a:lnTo>
                <a:lnTo>
                  <a:pt x="1086" y="704"/>
                </a:lnTo>
                <a:lnTo>
                  <a:pt x="1086" y="702"/>
                </a:lnTo>
                <a:lnTo>
                  <a:pt x="1094" y="686"/>
                </a:lnTo>
                <a:lnTo>
                  <a:pt x="1100" y="678"/>
                </a:lnTo>
                <a:lnTo>
                  <a:pt x="1102" y="676"/>
                </a:lnTo>
                <a:lnTo>
                  <a:pt x="1106" y="676"/>
                </a:lnTo>
                <a:lnTo>
                  <a:pt x="1126" y="676"/>
                </a:lnTo>
                <a:lnTo>
                  <a:pt x="1132" y="676"/>
                </a:lnTo>
                <a:lnTo>
                  <a:pt x="1138" y="672"/>
                </a:lnTo>
                <a:lnTo>
                  <a:pt x="1170" y="630"/>
                </a:lnTo>
                <a:lnTo>
                  <a:pt x="1170" y="628"/>
                </a:lnTo>
                <a:lnTo>
                  <a:pt x="1186" y="614"/>
                </a:lnTo>
                <a:lnTo>
                  <a:pt x="1188" y="612"/>
                </a:lnTo>
                <a:lnTo>
                  <a:pt x="1196" y="610"/>
                </a:lnTo>
                <a:lnTo>
                  <a:pt x="1202" y="608"/>
                </a:lnTo>
                <a:lnTo>
                  <a:pt x="1206" y="604"/>
                </a:lnTo>
                <a:lnTo>
                  <a:pt x="1214" y="596"/>
                </a:lnTo>
                <a:lnTo>
                  <a:pt x="1218" y="592"/>
                </a:lnTo>
                <a:lnTo>
                  <a:pt x="1246" y="598"/>
                </a:lnTo>
                <a:lnTo>
                  <a:pt x="1270" y="588"/>
                </a:lnTo>
                <a:lnTo>
                  <a:pt x="1284" y="586"/>
                </a:lnTo>
                <a:lnTo>
                  <a:pt x="1296" y="580"/>
                </a:lnTo>
                <a:lnTo>
                  <a:pt x="1296" y="562"/>
                </a:lnTo>
                <a:lnTo>
                  <a:pt x="1298" y="540"/>
                </a:lnTo>
                <a:lnTo>
                  <a:pt x="1298" y="538"/>
                </a:lnTo>
                <a:lnTo>
                  <a:pt x="1302" y="532"/>
                </a:lnTo>
                <a:lnTo>
                  <a:pt x="1302" y="530"/>
                </a:lnTo>
                <a:close/>
              </a:path>
            </a:pathLst>
          </a:custGeom>
          <a:solidFill>
            <a:srgbClr val="5C9FA9"/>
          </a:solidFill>
          <a:ln>
            <a:noFill/>
          </a:ln>
        </p:spPr>
        <p:txBody>
          <a:bodyPr/>
          <a:lstStyle/>
          <a:p>
            <a:endParaRPr lang="zh-CN" altLang="en-US"/>
          </a:p>
        </p:txBody>
      </p:sp>
      <p:sp>
        <p:nvSpPr>
          <p:cNvPr id="17" name="MH_Other_6"/>
          <p:cNvSpPr>
            <a:spLocks/>
          </p:cNvSpPr>
          <p:nvPr>
            <p:custDataLst>
              <p:tags r:id="rId7"/>
            </p:custDataLst>
          </p:nvPr>
        </p:nvSpPr>
        <p:spPr bwMode="auto">
          <a:xfrm>
            <a:off x="5397501" y="4068764"/>
            <a:ext cx="1101725" cy="788987"/>
          </a:xfrm>
          <a:custGeom>
            <a:avLst/>
            <a:gdLst>
              <a:gd name="T0" fmla="*/ 482 w 812"/>
              <a:gd name="T1" fmla="*/ 58 h 582"/>
              <a:gd name="T2" fmla="*/ 436 w 812"/>
              <a:gd name="T3" fmla="*/ 74 h 582"/>
              <a:gd name="T4" fmla="*/ 356 w 812"/>
              <a:gd name="T5" fmla="*/ 18 h 582"/>
              <a:gd name="T6" fmla="*/ 314 w 812"/>
              <a:gd name="T7" fmla="*/ 6 h 582"/>
              <a:gd name="T8" fmla="*/ 248 w 812"/>
              <a:gd name="T9" fmla="*/ 6 h 582"/>
              <a:gd name="T10" fmla="*/ 196 w 812"/>
              <a:gd name="T11" fmla="*/ 20 h 582"/>
              <a:gd name="T12" fmla="*/ 158 w 812"/>
              <a:gd name="T13" fmla="*/ 28 h 582"/>
              <a:gd name="T14" fmla="*/ 82 w 812"/>
              <a:gd name="T15" fmla="*/ 40 h 582"/>
              <a:gd name="T16" fmla="*/ 98 w 812"/>
              <a:gd name="T17" fmla="*/ 90 h 582"/>
              <a:gd name="T18" fmla="*/ 120 w 812"/>
              <a:gd name="T19" fmla="*/ 118 h 582"/>
              <a:gd name="T20" fmla="*/ 102 w 812"/>
              <a:gd name="T21" fmla="*/ 166 h 582"/>
              <a:gd name="T22" fmla="*/ 112 w 812"/>
              <a:gd name="T23" fmla="*/ 204 h 582"/>
              <a:gd name="T24" fmla="*/ 96 w 812"/>
              <a:gd name="T25" fmla="*/ 216 h 582"/>
              <a:gd name="T26" fmla="*/ 44 w 812"/>
              <a:gd name="T27" fmla="*/ 202 h 582"/>
              <a:gd name="T28" fmla="*/ 16 w 812"/>
              <a:gd name="T29" fmla="*/ 248 h 582"/>
              <a:gd name="T30" fmla="*/ 4 w 812"/>
              <a:gd name="T31" fmla="*/ 262 h 582"/>
              <a:gd name="T32" fmla="*/ 18 w 812"/>
              <a:gd name="T33" fmla="*/ 310 h 582"/>
              <a:gd name="T34" fmla="*/ 0 w 812"/>
              <a:gd name="T35" fmla="*/ 370 h 582"/>
              <a:gd name="T36" fmla="*/ 40 w 812"/>
              <a:gd name="T37" fmla="*/ 422 h 582"/>
              <a:gd name="T38" fmla="*/ 76 w 812"/>
              <a:gd name="T39" fmla="*/ 418 h 582"/>
              <a:gd name="T40" fmla="*/ 92 w 812"/>
              <a:gd name="T41" fmla="*/ 426 h 582"/>
              <a:gd name="T42" fmla="*/ 126 w 812"/>
              <a:gd name="T43" fmla="*/ 458 h 582"/>
              <a:gd name="T44" fmla="*/ 160 w 812"/>
              <a:gd name="T45" fmla="*/ 474 h 582"/>
              <a:gd name="T46" fmla="*/ 232 w 812"/>
              <a:gd name="T47" fmla="*/ 498 h 582"/>
              <a:gd name="T48" fmla="*/ 304 w 812"/>
              <a:gd name="T49" fmla="*/ 496 h 582"/>
              <a:gd name="T50" fmla="*/ 340 w 812"/>
              <a:gd name="T51" fmla="*/ 536 h 582"/>
              <a:gd name="T52" fmla="*/ 350 w 812"/>
              <a:gd name="T53" fmla="*/ 554 h 582"/>
              <a:gd name="T54" fmla="*/ 366 w 812"/>
              <a:gd name="T55" fmla="*/ 578 h 582"/>
              <a:gd name="T56" fmla="*/ 404 w 812"/>
              <a:gd name="T57" fmla="*/ 554 h 582"/>
              <a:gd name="T58" fmla="*/ 444 w 812"/>
              <a:gd name="T59" fmla="*/ 554 h 582"/>
              <a:gd name="T60" fmla="*/ 452 w 812"/>
              <a:gd name="T61" fmla="*/ 522 h 582"/>
              <a:gd name="T62" fmla="*/ 484 w 812"/>
              <a:gd name="T63" fmla="*/ 458 h 582"/>
              <a:gd name="T64" fmla="*/ 480 w 812"/>
              <a:gd name="T65" fmla="*/ 418 h 582"/>
              <a:gd name="T66" fmla="*/ 532 w 812"/>
              <a:gd name="T67" fmla="*/ 414 h 582"/>
              <a:gd name="T68" fmla="*/ 560 w 812"/>
              <a:gd name="T69" fmla="*/ 452 h 582"/>
              <a:gd name="T70" fmla="*/ 580 w 812"/>
              <a:gd name="T71" fmla="*/ 468 h 582"/>
              <a:gd name="T72" fmla="*/ 598 w 812"/>
              <a:gd name="T73" fmla="*/ 498 h 582"/>
              <a:gd name="T74" fmla="*/ 650 w 812"/>
              <a:gd name="T75" fmla="*/ 518 h 582"/>
              <a:gd name="T76" fmla="*/ 664 w 812"/>
              <a:gd name="T77" fmla="*/ 522 h 582"/>
              <a:gd name="T78" fmla="*/ 700 w 812"/>
              <a:gd name="T79" fmla="*/ 508 h 582"/>
              <a:gd name="T80" fmla="*/ 698 w 812"/>
              <a:gd name="T81" fmla="*/ 480 h 582"/>
              <a:gd name="T82" fmla="*/ 696 w 812"/>
              <a:gd name="T83" fmla="*/ 460 h 582"/>
              <a:gd name="T84" fmla="*/ 690 w 812"/>
              <a:gd name="T85" fmla="*/ 406 h 582"/>
              <a:gd name="T86" fmla="*/ 746 w 812"/>
              <a:gd name="T87" fmla="*/ 392 h 582"/>
              <a:gd name="T88" fmla="*/ 728 w 812"/>
              <a:gd name="T89" fmla="*/ 374 h 582"/>
              <a:gd name="T90" fmla="*/ 782 w 812"/>
              <a:gd name="T91" fmla="*/ 314 h 582"/>
              <a:gd name="T92" fmla="*/ 800 w 812"/>
              <a:gd name="T93" fmla="*/ 256 h 582"/>
              <a:gd name="T94" fmla="*/ 778 w 812"/>
              <a:gd name="T95" fmla="*/ 182 h 582"/>
              <a:gd name="T96" fmla="*/ 736 w 812"/>
              <a:gd name="T97" fmla="*/ 158 h 582"/>
              <a:gd name="T98" fmla="*/ 664 w 812"/>
              <a:gd name="T99" fmla="*/ 94 h 582"/>
              <a:gd name="T100" fmla="*/ 644 w 812"/>
              <a:gd name="T101" fmla="*/ 106 h 582"/>
              <a:gd name="T102" fmla="*/ 596 w 812"/>
              <a:gd name="T103" fmla="*/ 62 h 582"/>
              <a:gd name="T104" fmla="*/ 560 w 812"/>
              <a:gd name="T105" fmla="*/ 52 h 582"/>
              <a:gd name="T106" fmla="*/ 542 w 812"/>
              <a:gd name="T107" fmla="*/ 56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12" h="582">
                <a:moveTo>
                  <a:pt x="484" y="30"/>
                </a:moveTo>
                <a:lnTo>
                  <a:pt x="476" y="36"/>
                </a:lnTo>
                <a:lnTo>
                  <a:pt x="476" y="36"/>
                </a:lnTo>
                <a:lnTo>
                  <a:pt x="480" y="56"/>
                </a:lnTo>
                <a:lnTo>
                  <a:pt x="480" y="58"/>
                </a:lnTo>
                <a:lnTo>
                  <a:pt x="482" y="58"/>
                </a:lnTo>
                <a:lnTo>
                  <a:pt x="480" y="58"/>
                </a:lnTo>
                <a:lnTo>
                  <a:pt x="472" y="78"/>
                </a:lnTo>
                <a:lnTo>
                  <a:pt x="460" y="82"/>
                </a:lnTo>
                <a:lnTo>
                  <a:pt x="458" y="84"/>
                </a:lnTo>
                <a:lnTo>
                  <a:pt x="456" y="84"/>
                </a:lnTo>
                <a:lnTo>
                  <a:pt x="436" y="74"/>
                </a:lnTo>
                <a:lnTo>
                  <a:pt x="436" y="74"/>
                </a:lnTo>
                <a:lnTo>
                  <a:pt x="436" y="74"/>
                </a:lnTo>
                <a:lnTo>
                  <a:pt x="396" y="38"/>
                </a:lnTo>
                <a:lnTo>
                  <a:pt x="380" y="28"/>
                </a:lnTo>
                <a:lnTo>
                  <a:pt x="356" y="20"/>
                </a:lnTo>
                <a:lnTo>
                  <a:pt x="356" y="18"/>
                </a:lnTo>
                <a:lnTo>
                  <a:pt x="356" y="18"/>
                </a:lnTo>
                <a:lnTo>
                  <a:pt x="356" y="18"/>
                </a:lnTo>
                <a:lnTo>
                  <a:pt x="356" y="18"/>
                </a:lnTo>
                <a:lnTo>
                  <a:pt x="344" y="10"/>
                </a:lnTo>
                <a:lnTo>
                  <a:pt x="324" y="4"/>
                </a:lnTo>
                <a:lnTo>
                  <a:pt x="314" y="6"/>
                </a:lnTo>
                <a:lnTo>
                  <a:pt x="312" y="6"/>
                </a:lnTo>
                <a:lnTo>
                  <a:pt x="288" y="4"/>
                </a:lnTo>
                <a:lnTo>
                  <a:pt x="286" y="4"/>
                </a:lnTo>
                <a:lnTo>
                  <a:pt x="268" y="0"/>
                </a:lnTo>
                <a:lnTo>
                  <a:pt x="256" y="0"/>
                </a:lnTo>
                <a:lnTo>
                  <a:pt x="248" y="6"/>
                </a:lnTo>
                <a:lnTo>
                  <a:pt x="248" y="6"/>
                </a:lnTo>
                <a:lnTo>
                  <a:pt x="240" y="8"/>
                </a:lnTo>
                <a:lnTo>
                  <a:pt x="228" y="10"/>
                </a:lnTo>
                <a:lnTo>
                  <a:pt x="212" y="14"/>
                </a:lnTo>
                <a:lnTo>
                  <a:pt x="198" y="18"/>
                </a:lnTo>
                <a:lnTo>
                  <a:pt x="196" y="20"/>
                </a:lnTo>
                <a:lnTo>
                  <a:pt x="196" y="20"/>
                </a:lnTo>
                <a:lnTo>
                  <a:pt x="196" y="20"/>
                </a:lnTo>
                <a:lnTo>
                  <a:pt x="180" y="22"/>
                </a:lnTo>
                <a:lnTo>
                  <a:pt x="160" y="28"/>
                </a:lnTo>
                <a:lnTo>
                  <a:pt x="160" y="28"/>
                </a:lnTo>
                <a:lnTo>
                  <a:pt x="158" y="28"/>
                </a:lnTo>
                <a:lnTo>
                  <a:pt x="144" y="26"/>
                </a:lnTo>
                <a:lnTo>
                  <a:pt x="120" y="30"/>
                </a:lnTo>
                <a:lnTo>
                  <a:pt x="100" y="30"/>
                </a:lnTo>
                <a:lnTo>
                  <a:pt x="92" y="38"/>
                </a:lnTo>
                <a:lnTo>
                  <a:pt x="92" y="38"/>
                </a:lnTo>
                <a:lnTo>
                  <a:pt x="82" y="40"/>
                </a:lnTo>
                <a:lnTo>
                  <a:pt x="86" y="50"/>
                </a:lnTo>
                <a:lnTo>
                  <a:pt x="86" y="66"/>
                </a:lnTo>
                <a:lnTo>
                  <a:pt x="84" y="78"/>
                </a:lnTo>
                <a:lnTo>
                  <a:pt x="98" y="90"/>
                </a:lnTo>
                <a:lnTo>
                  <a:pt x="98" y="90"/>
                </a:lnTo>
                <a:lnTo>
                  <a:pt x="98" y="90"/>
                </a:lnTo>
                <a:lnTo>
                  <a:pt x="98" y="90"/>
                </a:lnTo>
                <a:lnTo>
                  <a:pt x="110" y="102"/>
                </a:lnTo>
                <a:lnTo>
                  <a:pt x="110" y="102"/>
                </a:lnTo>
                <a:lnTo>
                  <a:pt x="118" y="110"/>
                </a:lnTo>
                <a:lnTo>
                  <a:pt x="120" y="114"/>
                </a:lnTo>
                <a:lnTo>
                  <a:pt x="120" y="118"/>
                </a:lnTo>
                <a:lnTo>
                  <a:pt x="124" y="130"/>
                </a:lnTo>
                <a:lnTo>
                  <a:pt x="130" y="142"/>
                </a:lnTo>
                <a:lnTo>
                  <a:pt x="130" y="142"/>
                </a:lnTo>
                <a:lnTo>
                  <a:pt x="128" y="142"/>
                </a:lnTo>
                <a:lnTo>
                  <a:pt x="112" y="154"/>
                </a:lnTo>
                <a:lnTo>
                  <a:pt x="102" y="166"/>
                </a:lnTo>
                <a:lnTo>
                  <a:pt x="104" y="178"/>
                </a:lnTo>
                <a:lnTo>
                  <a:pt x="112" y="196"/>
                </a:lnTo>
                <a:lnTo>
                  <a:pt x="112" y="198"/>
                </a:lnTo>
                <a:lnTo>
                  <a:pt x="112" y="198"/>
                </a:lnTo>
                <a:lnTo>
                  <a:pt x="112" y="198"/>
                </a:lnTo>
                <a:lnTo>
                  <a:pt x="112" y="204"/>
                </a:lnTo>
                <a:lnTo>
                  <a:pt x="112" y="204"/>
                </a:lnTo>
                <a:lnTo>
                  <a:pt x="108" y="210"/>
                </a:lnTo>
                <a:lnTo>
                  <a:pt x="106" y="214"/>
                </a:lnTo>
                <a:lnTo>
                  <a:pt x="106" y="214"/>
                </a:lnTo>
                <a:lnTo>
                  <a:pt x="102" y="216"/>
                </a:lnTo>
                <a:lnTo>
                  <a:pt x="96" y="216"/>
                </a:lnTo>
                <a:lnTo>
                  <a:pt x="80" y="214"/>
                </a:lnTo>
                <a:lnTo>
                  <a:pt x="60" y="210"/>
                </a:lnTo>
                <a:lnTo>
                  <a:pt x="60" y="210"/>
                </a:lnTo>
                <a:lnTo>
                  <a:pt x="60" y="210"/>
                </a:lnTo>
                <a:lnTo>
                  <a:pt x="58" y="210"/>
                </a:lnTo>
                <a:lnTo>
                  <a:pt x="44" y="202"/>
                </a:lnTo>
                <a:lnTo>
                  <a:pt x="20" y="202"/>
                </a:lnTo>
                <a:lnTo>
                  <a:pt x="22" y="202"/>
                </a:lnTo>
                <a:lnTo>
                  <a:pt x="20" y="242"/>
                </a:lnTo>
                <a:lnTo>
                  <a:pt x="20" y="242"/>
                </a:lnTo>
                <a:lnTo>
                  <a:pt x="18" y="246"/>
                </a:lnTo>
                <a:lnTo>
                  <a:pt x="16" y="248"/>
                </a:lnTo>
                <a:lnTo>
                  <a:pt x="8" y="250"/>
                </a:lnTo>
                <a:lnTo>
                  <a:pt x="8" y="250"/>
                </a:lnTo>
                <a:lnTo>
                  <a:pt x="6" y="254"/>
                </a:lnTo>
                <a:lnTo>
                  <a:pt x="6" y="262"/>
                </a:lnTo>
                <a:lnTo>
                  <a:pt x="6" y="262"/>
                </a:lnTo>
                <a:lnTo>
                  <a:pt x="4" y="262"/>
                </a:lnTo>
                <a:lnTo>
                  <a:pt x="4" y="272"/>
                </a:lnTo>
                <a:lnTo>
                  <a:pt x="4" y="272"/>
                </a:lnTo>
                <a:lnTo>
                  <a:pt x="10" y="280"/>
                </a:lnTo>
                <a:lnTo>
                  <a:pt x="14" y="284"/>
                </a:lnTo>
                <a:lnTo>
                  <a:pt x="18" y="304"/>
                </a:lnTo>
                <a:lnTo>
                  <a:pt x="18" y="310"/>
                </a:lnTo>
                <a:lnTo>
                  <a:pt x="18" y="310"/>
                </a:lnTo>
                <a:lnTo>
                  <a:pt x="16" y="322"/>
                </a:lnTo>
                <a:lnTo>
                  <a:pt x="10" y="338"/>
                </a:lnTo>
                <a:lnTo>
                  <a:pt x="0" y="358"/>
                </a:lnTo>
                <a:lnTo>
                  <a:pt x="0" y="362"/>
                </a:lnTo>
                <a:lnTo>
                  <a:pt x="0" y="370"/>
                </a:lnTo>
                <a:lnTo>
                  <a:pt x="12" y="384"/>
                </a:lnTo>
                <a:lnTo>
                  <a:pt x="12" y="384"/>
                </a:lnTo>
                <a:lnTo>
                  <a:pt x="16" y="394"/>
                </a:lnTo>
                <a:lnTo>
                  <a:pt x="26" y="406"/>
                </a:lnTo>
                <a:lnTo>
                  <a:pt x="40" y="422"/>
                </a:lnTo>
                <a:lnTo>
                  <a:pt x="40" y="422"/>
                </a:lnTo>
                <a:lnTo>
                  <a:pt x="48" y="430"/>
                </a:lnTo>
                <a:lnTo>
                  <a:pt x="52" y="430"/>
                </a:lnTo>
                <a:lnTo>
                  <a:pt x="68" y="422"/>
                </a:lnTo>
                <a:lnTo>
                  <a:pt x="68" y="422"/>
                </a:lnTo>
                <a:lnTo>
                  <a:pt x="72" y="418"/>
                </a:lnTo>
                <a:lnTo>
                  <a:pt x="76" y="418"/>
                </a:lnTo>
                <a:lnTo>
                  <a:pt x="76" y="418"/>
                </a:lnTo>
                <a:lnTo>
                  <a:pt x="84" y="420"/>
                </a:lnTo>
                <a:lnTo>
                  <a:pt x="92" y="424"/>
                </a:lnTo>
                <a:lnTo>
                  <a:pt x="92" y="424"/>
                </a:lnTo>
                <a:lnTo>
                  <a:pt x="92" y="424"/>
                </a:lnTo>
                <a:lnTo>
                  <a:pt x="92" y="426"/>
                </a:lnTo>
                <a:lnTo>
                  <a:pt x="100" y="434"/>
                </a:lnTo>
                <a:lnTo>
                  <a:pt x="104" y="444"/>
                </a:lnTo>
                <a:lnTo>
                  <a:pt x="108" y="448"/>
                </a:lnTo>
                <a:lnTo>
                  <a:pt x="110" y="450"/>
                </a:lnTo>
                <a:lnTo>
                  <a:pt x="120" y="458"/>
                </a:lnTo>
                <a:lnTo>
                  <a:pt x="126" y="458"/>
                </a:lnTo>
                <a:lnTo>
                  <a:pt x="126" y="458"/>
                </a:lnTo>
                <a:lnTo>
                  <a:pt x="132" y="460"/>
                </a:lnTo>
                <a:lnTo>
                  <a:pt x="136" y="464"/>
                </a:lnTo>
                <a:lnTo>
                  <a:pt x="136" y="464"/>
                </a:lnTo>
                <a:lnTo>
                  <a:pt x="144" y="468"/>
                </a:lnTo>
                <a:lnTo>
                  <a:pt x="160" y="474"/>
                </a:lnTo>
                <a:lnTo>
                  <a:pt x="162" y="474"/>
                </a:lnTo>
                <a:lnTo>
                  <a:pt x="186" y="482"/>
                </a:lnTo>
                <a:lnTo>
                  <a:pt x="186" y="482"/>
                </a:lnTo>
                <a:lnTo>
                  <a:pt x="188" y="482"/>
                </a:lnTo>
                <a:lnTo>
                  <a:pt x="204" y="490"/>
                </a:lnTo>
                <a:lnTo>
                  <a:pt x="232" y="498"/>
                </a:lnTo>
                <a:lnTo>
                  <a:pt x="234" y="498"/>
                </a:lnTo>
                <a:lnTo>
                  <a:pt x="272" y="500"/>
                </a:lnTo>
                <a:lnTo>
                  <a:pt x="288" y="494"/>
                </a:lnTo>
                <a:lnTo>
                  <a:pt x="304" y="494"/>
                </a:lnTo>
                <a:lnTo>
                  <a:pt x="304" y="494"/>
                </a:lnTo>
                <a:lnTo>
                  <a:pt x="304" y="496"/>
                </a:lnTo>
                <a:lnTo>
                  <a:pt x="316" y="512"/>
                </a:lnTo>
                <a:lnTo>
                  <a:pt x="316" y="512"/>
                </a:lnTo>
                <a:lnTo>
                  <a:pt x="316" y="512"/>
                </a:lnTo>
                <a:lnTo>
                  <a:pt x="324" y="526"/>
                </a:lnTo>
                <a:lnTo>
                  <a:pt x="332" y="532"/>
                </a:lnTo>
                <a:lnTo>
                  <a:pt x="340" y="536"/>
                </a:lnTo>
                <a:lnTo>
                  <a:pt x="340" y="538"/>
                </a:lnTo>
                <a:lnTo>
                  <a:pt x="340" y="538"/>
                </a:lnTo>
                <a:lnTo>
                  <a:pt x="342" y="538"/>
                </a:lnTo>
                <a:lnTo>
                  <a:pt x="348" y="554"/>
                </a:lnTo>
                <a:lnTo>
                  <a:pt x="348" y="554"/>
                </a:lnTo>
                <a:lnTo>
                  <a:pt x="350" y="554"/>
                </a:lnTo>
                <a:lnTo>
                  <a:pt x="350" y="556"/>
                </a:lnTo>
                <a:lnTo>
                  <a:pt x="354" y="574"/>
                </a:lnTo>
                <a:lnTo>
                  <a:pt x="364" y="578"/>
                </a:lnTo>
                <a:lnTo>
                  <a:pt x="366" y="578"/>
                </a:lnTo>
                <a:lnTo>
                  <a:pt x="366" y="578"/>
                </a:lnTo>
                <a:lnTo>
                  <a:pt x="366" y="578"/>
                </a:lnTo>
                <a:lnTo>
                  <a:pt x="376" y="582"/>
                </a:lnTo>
                <a:lnTo>
                  <a:pt x="388" y="580"/>
                </a:lnTo>
                <a:lnTo>
                  <a:pt x="390" y="568"/>
                </a:lnTo>
                <a:lnTo>
                  <a:pt x="390" y="568"/>
                </a:lnTo>
                <a:lnTo>
                  <a:pt x="392" y="566"/>
                </a:lnTo>
                <a:lnTo>
                  <a:pt x="404" y="554"/>
                </a:lnTo>
                <a:lnTo>
                  <a:pt x="420" y="558"/>
                </a:lnTo>
                <a:lnTo>
                  <a:pt x="420" y="558"/>
                </a:lnTo>
                <a:lnTo>
                  <a:pt x="428" y="574"/>
                </a:lnTo>
                <a:lnTo>
                  <a:pt x="442" y="570"/>
                </a:lnTo>
                <a:lnTo>
                  <a:pt x="444" y="554"/>
                </a:lnTo>
                <a:lnTo>
                  <a:pt x="444" y="554"/>
                </a:lnTo>
                <a:lnTo>
                  <a:pt x="444" y="552"/>
                </a:lnTo>
                <a:lnTo>
                  <a:pt x="444" y="552"/>
                </a:lnTo>
                <a:lnTo>
                  <a:pt x="456" y="546"/>
                </a:lnTo>
                <a:lnTo>
                  <a:pt x="452" y="524"/>
                </a:lnTo>
                <a:lnTo>
                  <a:pt x="452" y="522"/>
                </a:lnTo>
                <a:lnTo>
                  <a:pt x="452" y="522"/>
                </a:lnTo>
                <a:lnTo>
                  <a:pt x="452" y="522"/>
                </a:lnTo>
                <a:lnTo>
                  <a:pt x="464" y="496"/>
                </a:lnTo>
                <a:lnTo>
                  <a:pt x="476" y="492"/>
                </a:lnTo>
                <a:lnTo>
                  <a:pt x="472" y="470"/>
                </a:lnTo>
                <a:lnTo>
                  <a:pt x="484" y="470"/>
                </a:lnTo>
                <a:lnTo>
                  <a:pt x="484" y="458"/>
                </a:lnTo>
                <a:lnTo>
                  <a:pt x="476" y="438"/>
                </a:lnTo>
                <a:lnTo>
                  <a:pt x="476" y="438"/>
                </a:lnTo>
                <a:lnTo>
                  <a:pt x="476" y="436"/>
                </a:lnTo>
                <a:lnTo>
                  <a:pt x="478" y="420"/>
                </a:lnTo>
                <a:lnTo>
                  <a:pt x="478" y="418"/>
                </a:lnTo>
                <a:lnTo>
                  <a:pt x="480" y="418"/>
                </a:lnTo>
                <a:lnTo>
                  <a:pt x="488" y="406"/>
                </a:lnTo>
                <a:lnTo>
                  <a:pt x="490" y="406"/>
                </a:lnTo>
                <a:lnTo>
                  <a:pt x="492" y="406"/>
                </a:lnTo>
                <a:lnTo>
                  <a:pt x="514" y="410"/>
                </a:lnTo>
                <a:lnTo>
                  <a:pt x="514" y="410"/>
                </a:lnTo>
                <a:lnTo>
                  <a:pt x="532" y="414"/>
                </a:lnTo>
                <a:lnTo>
                  <a:pt x="548" y="410"/>
                </a:lnTo>
                <a:lnTo>
                  <a:pt x="556" y="426"/>
                </a:lnTo>
                <a:lnTo>
                  <a:pt x="556" y="428"/>
                </a:lnTo>
                <a:lnTo>
                  <a:pt x="556" y="440"/>
                </a:lnTo>
                <a:lnTo>
                  <a:pt x="560" y="452"/>
                </a:lnTo>
                <a:lnTo>
                  <a:pt x="560" y="452"/>
                </a:lnTo>
                <a:lnTo>
                  <a:pt x="562" y="458"/>
                </a:lnTo>
                <a:lnTo>
                  <a:pt x="568" y="462"/>
                </a:lnTo>
                <a:lnTo>
                  <a:pt x="568" y="462"/>
                </a:lnTo>
                <a:lnTo>
                  <a:pt x="568" y="462"/>
                </a:lnTo>
                <a:lnTo>
                  <a:pt x="578" y="464"/>
                </a:lnTo>
                <a:lnTo>
                  <a:pt x="580" y="468"/>
                </a:lnTo>
                <a:lnTo>
                  <a:pt x="580" y="470"/>
                </a:lnTo>
                <a:lnTo>
                  <a:pt x="580" y="470"/>
                </a:lnTo>
                <a:lnTo>
                  <a:pt x="584" y="478"/>
                </a:lnTo>
                <a:lnTo>
                  <a:pt x="590" y="486"/>
                </a:lnTo>
                <a:lnTo>
                  <a:pt x="598" y="498"/>
                </a:lnTo>
                <a:lnTo>
                  <a:pt x="598" y="498"/>
                </a:lnTo>
                <a:lnTo>
                  <a:pt x="598" y="498"/>
                </a:lnTo>
                <a:lnTo>
                  <a:pt x="602" y="506"/>
                </a:lnTo>
                <a:lnTo>
                  <a:pt x="610" y="506"/>
                </a:lnTo>
                <a:lnTo>
                  <a:pt x="624" y="494"/>
                </a:lnTo>
                <a:lnTo>
                  <a:pt x="632" y="512"/>
                </a:lnTo>
                <a:lnTo>
                  <a:pt x="650" y="518"/>
                </a:lnTo>
                <a:lnTo>
                  <a:pt x="650" y="518"/>
                </a:lnTo>
                <a:lnTo>
                  <a:pt x="652" y="518"/>
                </a:lnTo>
                <a:lnTo>
                  <a:pt x="660" y="534"/>
                </a:lnTo>
                <a:lnTo>
                  <a:pt x="664" y="538"/>
                </a:lnTo>
                <a:lnTo>
                  <a:pt x="664" y="522"/>
                </a:lnTo>
                <a:lnTo>
                  <a:pt x="664" y="522"/>
                </a:lnTo>
                <a:lnTo>
                  <a:pt x="664" y="518"/>
                </a:lnTo>
                <a:lnTo>
                  <a:pt x="700" y="518"/>
                </a:lnTo>
                <a:lnTo>
                  <a:pt x="700" y="514"/>
                </a:lnTo>
                <a:lnTo>
                  <a:pt x="700" y="514"/>
                </a:lnTo>
                <a:lnTo>
                  <a:pt x="702" y="512"/>
                </a:lnTo>
                <a:lnTo>
                  <a:pt x="700" y="508"/>
                </a:lnTo>
                <a:lnTo>
                  <a:pt x="700" y="508"/>
                </a:lnTo>
                <a:lnTo>
                  <a:pt x="698" y="500"/>
                </a:lnTo>
                <a:lnTo>
                  <a:pt x="696" y="494"/>
                </a:lnTo>
                <a:lnTo>
                  <a:pt x="696" y="494"/>
                </a:lnTo>
                <a:lnTo>
                  <a:pt x="696" y="486"/>
                </a:lnTo>
                <a:lnTo>
                  <a:pt x="698" y="480"/>
                </a:lnTo>
                <a:lnTo>
                  <a:pt x="698" y="480"/>
                </a:lnTo>
                <a:lnTo>
                  <a:pt x="702" y="478"/>
                </a:lnTo>
                <a:lnTo>
                  <a:pt x="706" y="478"/>
                </a:lnTo>
                <a:lnTo>
                  <a:pt x="720" y="482"/>
                </a:lnTo>
                <a:lnTo>
                  <a:pt x="722" y="472"/>
                </a:lnTo>
                <a:lnTo>
                  <a:pt x="696" y="460"/>
                </a:lnTo>
                <a:lnTo>
                  <a:pt x="694" y="460"/>
                </a:lnTo>
                <a:lnTo>
                  <a:pt x="692" y="458"/>
                </a:lnTo>
                <a:lnTo>
                  <a:pt x="692" y="458"/>
                </a:lnTo>
                <a:lnTo>
                  <a:pt x="692" y="458"/>
                </a:lnTo>
                <a:lnTo>
                  <a:pt x="688" y="426"/>
                </a:lnTo>
                <a:lnTo>
                  <a:pt x="690" y="406"/>
                </a:lnTo>
                <a:lnTo>
                  <a:pt x="690" y="402"/>
                </a:lnTo>
                <a:lnTo>
                  <a:pt x="690" y="402"/>
                </a:lnTo>
                <a:lnTo>
                  <a:pt x="734" y="406"/>
                </a:lnTo>
                <a:lnTo>
                  <a:pt x="744" y="396"/>
                </a:lnTo>
                <a:lnTo>
                  <a:pt x="744" y="396"/>
                </a:lnTo>
                <a:lnTo>
                  <a:pt x="746" y="392"/>
                </a:lnTo>
                <a:lnTo>
                  <a:pt x="744" y="388"/>
                </a:lnTo>
                <a:lnTo>
                  <a:pt x="744" y="388"/>
                </a:lnTo>
                <a:lnTo>
                  <a:pt x="732" y="382"/>
                </a:lnTo>
                <a:lnTo>
                  <a:pt x="730" y="378"/>
                </a:lnTo>
                <a:lnTo>
                  <a:pt x="728" y="374"/>
                </a:lnTo>
                <a:lnTo>
                  <a:pt x="728" y="374"/>
                </a:lnTo>
                <a:lnTo>
                  <a:pt x="730" y="372"/>
                </a:lnTo>
                <a:lnTo>
                  <a:pt x="732" y="368"/>
                </a:lnTo>
                <a:lnTo>
                  <a:pt x="752" y="350"/>
                </a:lnTo>
                <a:lnTo>
                  <a:pt x="772" y="348"/>
                </a:lnTo>
                <a:lnTo>
                  <a:pt x="782" y="330"/>
                </a:lnTo>
                <a:lnTo>
                  <a:pt x="782" y="314"/>
                </a:lnTo>
                <a:lnTo>
                  <a:pt x="796" y="310"/>
                </a:lnTo>
                <a:lnTo>
                  <a:pt x="796" y="310"/>
                </a:lnTo>
                <a:lnTo>
                  <a:pt x="804" y="290"/>
                </a:lnTo>
                <a:lnTo>
                  <a:pt x="812" y="276"/>
                </a:lnTo>
                <a:lnTo>
                  <a:pt x="800" y="256"/>
                </a:lnTo>
                <a:lnTo>
                  <a:pt x="800" y="256"/>
                </a:lnTo>
                <a:lnTo>
                  <a:pt x="800" y="256"/>
                </a:lnTo>
                <a:lnTo>
                  <a:pt x="800" y="254"/>
                </a:lnTo>
                <a:lnTo>
                  <a:pt x="792" y="228"/>
                </a:lnTo>
                <a:lnTo>
                  <a:pt x="792" y="226"/>
                </a:lnTo>
                <a:lnTo>
                  <a:pt x="788" y="198"/>
                </a:lnTo>
                <a:lnTo>
                  <a:pt x="778" y="182"/>
                </a:lnTo>
                <a:lnTo>
                  <a:pt x="764" y="168"/>
                </a:lnTo>
                <a:lnTo>
                  <a:pt x="764" y="168"/>
                </a:lnTo>
                <a:lnTo>
                  <a:pt x="764" y="166"/>
                </a:lnTo>
                <a:lnTo>
                  <a:pt x="764" y="166"/>
                </a:lnTo>
                <a:lnTo>
                  <a:pt x="762" y="150"/>
                </a:lnTo>
                <a:lnTo>
                  <a:pt x="736" y="158"/>
                </a:lnTo>
                <a:lnTo>
                  <a:pt x="736" y="158"/>
                </a:lnTo>
                <a:lnTo>
                  <a:pt x="724" y="144"/>
                </a:lnTo>
                <a:lnTo>
                  <a:pt x="688" y="118"/>
                </a:lnTo>
                <a:lnTo>
                  <a:pt x="686" y="118"/>
                </a:lnTo>
                <a:lnTo>
                  <a:pt x="672" y="100"/>
                </a:lnTo>
                <a:lnTo>
                  <a:pt x="664" y="94"/>
                </a:lnTo>
                <a:lnTo>
                  <a:pt x="658" y="102"/>
                </a:lnTo>
                <a:lnTo>
                  <a:pt x="658" y="104"/>
                </a:lnTo>
                <a:lnTo>
                  <a:pt x="658" y="106"/>
                </a:lnTo>
                <a:lnTo>
                  <a:pt x="656" y="106"/>
                </a:lnTo>
                <a:lnTo>
                  <a:pt x="656" y="106"/>
                </a:lnTo>
                <a:lnTo>
                  <a:pt x="644" y="106"/>
                </a:lnTo>
                <a:lnTo>
                  <a:pt x="642" y="106"/>
                </a:lnTo>
                <a:lnTo>
                  <a:pt x="642" y="106"/>
                </a:lnTo>
                <a:lnTo>
                  <a:pt x="616" y="78"/>
                </a:lnTo>
                <a:lnTo>
                  <a:pt x="616" y="78"/>
                </a:lnTo>
                <a:lnTo>
                  <a:pt x="606" y="72"/>
                </a:lnTo>
                <a:lnTo>
                  <a:pt x="596" y="62"/>
                </a:lnTo>
                <a:lnTo>
                  <a:pt x="584" y="54"/>
                </a:lnTo>
                <a:lnTo>
                  <a:pt x="584" y="52"/>
                </a:lnTo>
                <a:lnTo>
                  <a:pt x="570" y="44"/>
                </a:lnTo>
                <a:lnTo>
                  <a:pt x="562" y="50"/>
                </a:lnTo>
                <a:lnTo>
                  <a:pt x="560" y="52"/>
                </a:lnTo>
                <a:lnTo>
                  <a:pt x="560" y="52"/>
                </a:lnTo>
                <a:lnTo>
                  <a:pt x="560" y="52"/>
                </a:lnTo>
                <a:lnTo>
                  <a:pt x="552" y="50"/>
                </a:lnTo>
                <a:lnTo>
                  <a:pt x="544" y="54"/>
                </a:lnTo>
                <a:lnTo>
                  <a:pt x="544" y="54"/>
                </a:lnTo>
                <a:lnTo>
                  <a:pt x="542" y="56"/>
                </a:lnTo>
                <a:lnTo>
                  <a:pt x="542" y="56"/>
                </a:lnTo>
                <a:lnTo>
                  <a:pt x="530" y="58"/>
                </a:lnTo>
                <a:lnTo>
                  <a:pt x="530" y="58"/>
                </a:lnTo>
                <a:lnTo>
                  <a:pt x="484" y="30"/>
                </a:lnTo>
                <a:lnTo>
                  <a:pt x="484" y="30"/>
                </a:lnTo>
                <a:close/>
              </a:path>
            </a:pathLst>
          </a:custGeom>
          <a:solidFill>
            <a:srgbClr val="D9D9D9"/>
          </a:solidFill>
          <a:ln>
            <a:noFill/>
          </a:ln>
        </p:spPr>
        <p:txBody>
          <a:bodyPr/>
          <a:lstStyle/>
          <a:p>
            <a:pPr>
              <a:defRPr/>
            </a:pPr>
            <a:endParaRPr lang="zh-CN" altLang="en-US" sz="1400"/>
          </a:p>
        </p:txBody>
      </p:sp>
      <p:sp>
        <p:nvSpPr>
          <p:cNvPr id="5128" name="MH_Other_7"/>
          <p:cNvSpPr>
            <a:spLocks/>
          </p:cNvSpPr>
          <p:nvPr>
            <p:custDataLst>
              <p:tags r:id="rId8"/>
            </p:custDataLst>
          </p:nvPr>
        </p:nvSpPr>
        <p:spPr bwMode="auto">
          <a:xfrm>
            <a:off x="6029325" y="4622801"/>
            <a:ext cx="954088" cy="836613"/>
          </a:xfrm>
          <a:custGeom>
            <a:avLst/>
            <a:gdLst>
              <a:gd name="T0" fmla="*/ 2147483646 w 702"/>
              <a:gd name="T1" fmla="*/ 2147483646 h 616"/>
              <a:gd name="T2" fmla="*/ 2147483646 w 702"/>
              <a:gd name="T3" fmla="*/ 2147483646 h 616"/>
              <a:gd name="T4" fmla="*/ 2147483646 w 702"/>
              <a:gd name="T5" fmla="*/ 2147483646 h 616"/>
              <a:gd name="T6" fmla="*/ 2147483646 w 702"/>
              <a:gd name="T7" fmla="*/ 2147483646 h 616"/>
              <a:gd name="T8" fmla="*/ 2147483646 w 702"/>
              <a:gd name="T9" fmla="*/ 2147483646 h 616"/>
              <a:gd name="T10" fmla="*/ 2147483646 w 702"/>
              <a:gd name="T11" fmla="*/ 2147483646 h 616"/>
              <a:gd name="T12" fmla="*/ 2147483646 w 702"/>
              <a:gd name="T13" fmla="*/ 2147483646 h 616"/>
              <a:gd name="T14" fmla="*/ 2147483646 w 702"/>
              <a:gd name="T15" fmla="*/ 2147483646 h 616"/>
              <a:gd name="T16" fmla="*/ 2147483646 w 702"/>
              <a:gd name="T17" fmla="*/ 2147483646 h 616"/>
              <a:gd name="T18" fmla="*/ 2147483646 w 702"/>
              <a:gd name="T19" fmla="*/ 2147483646 h 616"/>
              <a:gd name="T20" fmla="*/ 2147483646 w 702"/>
              <a:gd name="T21" fmla="*/ 2147483646 h 616"/>
              <a:gd name="T22" fmla="*/ 2147483646 w 702"/>
              <a:gd name="T23" fmla="*/ 2147483646 h 616"/>
              <a:gd name="T24" fmla="*/ 2147483646 w 702"/>
              <a:gd name="T25" fmla="*/ 2147483646 h 616"/>
              <a:gd name="T26" fmla="*/ 2147483646 w 702"/>
              <a:gd name="T27" fmla="*/ 2147483646 h 616"/>
              <a:gd name="T28" fmla="*/ 2147483646 w 702"/>
              <a:gd name="T29" fmla="*/ 2147483646 h 616"/>
              <a:gd name="T30" fmla="*/ 2147483646 w 702"/>
              <a:gd name="T31" fmla="*/ 2147483646 h 616"/>
              <a:gd name="T32" fmla="*/ 2147483646 w 702"/>
              <a:gd name="T33" fmla="*/ 2147483646 h 616"/>
              <a:gd name="T34" fmla="*/ 2147483646 w 702"/>
              <a:gd name="T35" fmla="*/ 2147483646 h 616"/>
              <a:gd name="T36" fmla="*/ 2147483646 w 702"/>
              <a:gd name="T37" fmla="*/ 2147483646 h 616"/>
              <a:gd name="T38" fmla="*/ 2147483646 w 702"/>
              <a:gd name="T39" fmla="*/ 2147483646 h 616"/>
              <a:gd name="T40" fmla="*/ 2147483646 w 702"/>
              <a:gd name="T41" fmla="*/ 2147483646 h 616"/>
              <a:gd name="T42" fmla="*/ 2147483646 w 702"/>
              <a:gd name="T43" fmla="*/ 2147483646 h 616"/>
              <a:gd name="T44" fmla="*/ 2147483646 w 702"/>
              <a:gd name="T45" fmla="*/ 2147483646 h 616"/>
              <a:gd name="T46" fmla="*/ 2147483646 w 702"/>
              <a:gd name="T47" fmla="*/ 2147483646 h 616"/>
              <a:gd name="T48" fmla="*/ 2147483646 w 702"/>
              <a:gd name="T49" fmla="*/ 2147483646 h 616"/>
              <a:gd name="T50" fmla="*/ 2147483646 w 702"/>
              <a:gd name="T51" fmla="*/ 2147483646 h 616"/>
              <a:gd name="T52" fmla="*/ 2147483646 w 702"/>
              <a:gd name="T53" fmla="*/ 2147483646 h 616"/>
              <a:gd name="T54" fmla="*/ 2147483646 w 702"/>
              <a:gd name="T55" fmla="*/ 2147483646 h 616"/>
              <a:gd name="T56" fmla="*/ 2147483646 w 702"/>
              <a:gd name="T57" fmla="*/ 2147483646 h 616"/>
              <a:gd name="T58" fmla="*/ 2147483646 w 702"/>
              <a:gd name="T59" fmla="*/ 2147483646 h 616"/>
              <a:gd name="T60" fmla="*/ 2147483646 w 702"/>
              <a:gd name="T61" fmla="*/ 2147483646 h 616"/>
              <a:gd name="T62" fmla="*/ 2147483646 w 702"/>
              <a:gd name="T63" fmla="*/ 2147483646 h 616"/>
              <a:gd name="T64" fmla="*/ 2147483646 w 702"/>
              <a:gd name="T65" fmla="*/ 2147483646 h 616"/>
              <a:gd name="T66" fmla="*/ 2147483646 w 702"/>
              <a:gd name="T67" fmla="*/ 2147483646 h 616"/>
              <a:gd name="T68" fmla="*/ 2147483646 w 702"/>
              <a:gd name="T69" fmla="*/ 2147483646 h 616"/>
              <a:gd name="T70" fmla="*/ 2147483646 w 702"/>
              <a:gd name="T71" fmla="*/ 2147483646 h 616"/>
              <a:gd name="T72" fmla="*/ 2147483646 w 702"/>
              <a:gd name="T73" fmla="*/ 2147483646 h 616"/>
              <a:gd name="T74" fmla="*/ 2147483646 w 702"/>
              <a:gd name="T75" fmla="*/ 2147483646 h 616"/>
              <a:gd name="T76" fmla="*/ 2147483646 w 702"/>
              <a:gd name="T77" fmla="*/ 2147483646 h 616"/>
              <a:gd name="T78" fmla="*/ 2147483646 w 702"/>
              <a:gd name="T79" fmla="*/ 2147483646 h 616"/>
              <a:gd name="T80" fmla="*/ 2147483646 w 702"/>
              <a:gd name="T81" fmla="*/ 2147483646 h 616"/>
              <a:gd name="T82" fmla="*/ 2147483646 w 702"/>
              <a:gd name="T83" fmla="*/ 2147483646 h 616"/>
              <a:gd name="T84" fmla="*/ 2147483646 w 702"/>
              <a:gd name="T85" fmla="*/ 2147483646 h 616"/>
              <a:gd name="T86" fmla="*/ 2147483646 w 702"/>
              <a:gd name="T87" fmla="*/ 2147483646 h 616"/>
              <a:gd name="T88" fmla="*/ 2147483646 w 702"/>
              <a:gd name="T89" fmla="*/ 2147483646 h 616"/>
              <a:gd name="T90" fmla="*/ 2147483646 w 702"/>
              <a:gd name="T91" fmla="*/ 2147483646 h 616"/>
              <a:gd name="T92" fmla="*/ 2147483646 w 702"/>
              <a:gd name="T93" fmla="*/ 2147483646 h 616"/>
              <a:gd name="T94" fmla="*/ 2147483646 w 702"/>
              <a:gd name="T95" fmla="*/ 2147483646 h 616"/>
              <a:gd name="T96" fmla="*/ 2147483646 w 702"/>
              <a:gd name="T97" fmla="*/ 2147483646 h 616"/>
              <a:gd name="T98" fmla="*/ 2147483646 w 702"/>
              <a:gd name="T99" fmla="*/ 0 h 616"/>
              <a:gd name="T100" fmla="*/ 2147483646 w 702"/>
              <a:gd name="T101" fmla="*/ 2147483646 h 616"/>
              <a:gd name="T102" fmla="*/ 2147483646 w 702"/>
              <a:gd name="T103" fmla="*/ 2147483646 h 616"/>
              <a:gd name="T104" fmla="*/ 2147483646 w 702"/>
              <a:gd name="T105" fmla="*/ 2147483646 h 616"/>
              <a:gd name="T106" fmla="*/ 2147483646 w 702"/>
              <a:gd name="T107" fmla="*/ 2147483646 h 616"/>
              <a:gd name="T108" fmla="*/ 2147483646 w 702"/>
              <a:gd name="T109" fmla="*/ 2147483646 h 616"/>
              <a:gd name="T110" fmla="*/ 2147483646 w 702"/>
              <a:gd name="T111" fmla="*/ 2147483646 h 616"/>
              <a:gd name="T112" fmla="*/ 2147483646 w 702"/>
              <a:gd name="T113" fmla="*/ 2147483646 h 616"/>
              <a:gd name="T114" fmla="*/ 2147483646 w 702"/>
              <a:gd name="T115" fmla="*/ 2147483646 h 616"/>
              <a:gd name="T116" fmla="*/ 2147483646 w 702"/>
              <a:gd name="T117" fmla="*/ 2147483646 h 616"/>
              <a:gd name="T118" fmla="*/ 2147483646 w 702"/>
              <a:gd name="T119" fmla="*/ 2147483646 h 6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702" h="616">
                <a:moveTo>
                  <a:pt x="66" y="14"/>
                </a:moveTo>
                <a:lnTo>
                  <a:pt x="46" y="10"/>
                </a:lnTo>
                <a:lnTo>
                  <a:pt x="28" y="6"/>
                </a:lnTo>
                <a:lnTo>
                  <a:pt x="22" y="14"/>
                </a:lnTo>
                <a:lnTo>
                  <a:pt x="20" y="28"/>
                </a:lnTo>
                <a:lnTo>
                  <a:pt x="26" y="50"/>
                </a:lnTo>
                <a:lnTo>
                  <a:pt x="26" y="66"/>
                </a:lnTo>
                <a:lnTo>
                  <a:pt x="26" y="70"/>
                </a:lnTo>
                <a:lnTo>
                  <a:pt x="18" y="70"/>
                </a:lnTo>
                <a:lnTo>
                  <a:pt x="22" y="90"/>
                </a:lnTo>
                <a:lnTo>
                  <a:pt x="6" y="94"/>
                </a:lnTo>
                <a:lnTo>
                  <a:pt x="0" y="106"/>
                </a:lnTo>
                <a:lnTo>
                  <a:pt x="8" y="114"/>
                </a:lnTo>
                <a:lnTo>
                  <a:pt x="10" y="114"/>
                </a:lnTo>
                <a:lnTo>
                  <a:pt x="38" y="136"/>
                </a:lnTo>
                <a:lnTo>
                  <a:pt x="38" y="138"/>
                </a:lnTo>
                <a:lnTo>
                  <a:pt x="42" y="158"/>
                </a:lnTo>
                <a:lnTo>
                  <a:pt x="56" y="178"/>
                </a:lnTo>
                <a:lnTo>
                  <a:pt x="62" y="184"/>
                </a:lnTo>
                <a:lnTo>
                  <a:pt x="70" y="194"/>
                </a:lnTo>
                <a:lnTo>
                  <a:pt x="72" y="194"/>
                </a:lnTo>
                <a:lnTo>
                  <a:pt x="70" y="196"/>
                </a:lnTo>
                <a:lnTo>
                  <a:pt x="70" y="214"/>
                </a:lnTo>
                <a:lnTo>
                  <a:pt x="74" y="226"/>
                </a:lnTo>
                <a:lnTo>
                  <a:pt x="74" y="244"/>
                </a:lnTo>
                <a:lnTo>
                  <a:pt x="82" y="258"/>
                </a:lnTo>
                <a:lnTo>
                  <a:pt x="84" y="266"/>
                </a:lnTo>
                <a:lnTo>
                  <a:pt x="86" y="274"/>
                </a:lnTo>
                <a:lnTo>
                  <a:pt x="90" y="286"/>
                </a:lnTo>
                <a:lnTo>
                  <a:pt x="92" y="302"/>
                </a:lnTo>
                <a:lnTo>
                  <a:pt x="90" y="314"/>
                </a:lnTo>
                <a:lnTo>
                  <a:pt x="88" y="320"/>
                </a:lnTo>
                <a:lnTo>
                  <a:pt x="90" y="326"/>
                </a:lnTo>
                <a:lnTo>
                  <a:pt x="94" y="336"/>
                </a:lnTo>
                <a:lnTo>
                  <a:pt x="98" y="346"/>
                </a:lnTo>
                <a:lnTo>
                  <a:pt x="100" y="346"/>
                </a:lnTo>
                <a:lnTo>
                  <a:pt x="100" y="348"/>
                </a:lnTo>
                <a:lnTo>
                  <a:pt x="100" y="350"/>
                </a:lnTo>
                <a:lnTo>
                  <a:pt x="86" y="378"/>
                </a:lnTo>
                <a:lnTo>
                  <a:pt x="90" y="386"/>
                </a:lnTo>
                <a:lnTo>
                  <a:pt x="90" y="392"/>
                </a:lnTo>
                <a:lnTo>
                  <a:pt x="86" y="418"/>
                </a:lnTo>
                <a:lnTo>
                  <a:pt x="86" y="428"/>
                </a:lnTo>
                <a:lnTo>
                  <a:pt x="88" y="432"/>
                </a:lnTo>
                <a:lnTo>
                  <a:pt x="90" y="434"/>
                </a:lnTo>
                <a:lnTo>
                  <a:pt x="94" y="436"/>
                </a:lnTo>
                <a:lnTo>
                  <a:pt x="102" y="442"/>
                </a:lnTo>
                <a:lnTo>
                  <a:pt x="104" y="448"/>
                </a:lnTo>
                <a:lnTo>
                  <a:pt x="102" y="462"/>
                </a:lnTo>
                <a:lnTo>
                  <a:pt x="106" y="462"/>
                </a:lnTo>
                <a:lnTo>
                  <a:pt x="108" y="464"/>
                </a:lnTo>
                <a:lnTo>
                  <a:pt x="110" y="462"/>
                </a:lnTo>
                <a:lnTo>
                  <a:pt x="114" y="458"/>
                </a:lnTo>
                <a:lnTo>
                  <a:pt x="116" y="452"/>
                </a:lnTo>
                <a:lnTo>
                  <a:pt x="118" y="450"/>
                </a:lnTo>
                <a:lnTo>
                  <a:pt x="118" y="448"/>
                </a:lnTo>
                <a:lnTo>
                  <a:pt x="122" y="444"/>
                </a:lnTo>
                <a:lnTo>
                  <a:pt x="126" y="440"/>
                </a:lnTo>
                <a:lnTo>
                  <a:pt x="126" y="434"/>
                </a:lnTo>
                <a:lnTo>
                  <a:pt x="124" y="426"/>
                </a:lnTo>
                <a:lnTo>
                  <a:pt x="122" y="422"/>
                </a:lnTo>
                <a:lnTo>
                  <a:pt x="126" y="420"/>
                </a:lnTo>
                <a:lnTo>
                  <a:pt x="136" y="418"/>
                </a:lnTo>
                <a:lnTo>
                  <a:pt x="142" y="418"/>
                </a:lnTo>
                <a:lnTo>
                  <a:pt x="146" y="420"/>
                </a:lnTo>
                <a:lnTo>
                  <a:pt x="150" y="424"/>
                </a:lnTo>
                <a:lnTo>
                  <a:pt x="156" y="440"/>
                </a:lnTo>
                <a:lnTo>
                  <a:pt x="156" y="442"/>
                </a:lnTo>
                <a:lnTo>
                  <a:pt x="158" y="468"/>
                </a:lnTo>
                <a:lnTo>
                  <a:pt x="170" y="474"/>
                </a:lnTo>
                <a:lnTo>
                  <a:pt x="178" y="478"/>
                </a:lnTo>
                <a:lnTo>
                  <a:pt x="184" y="472"/>
                </a:lnTo>
                <a:lnTo>
                  <a:pt x="190" y="466"/>
                </a:lnTo>
                <a:lnTo>
                  <a:pt x="194" y="466"/>
                </a:lnTo>
                <a:lnTo>
                  <a:pt x="200" y="470"/>
                </a:lnTo>
                <a:lnTo>
                  <a:pt x="204" y="478"/>
                </a:lnTo>
                <a:lnTo>
                  <a:pt x="206" y="498"/>
                </a:lnTo>
                <a:lnTo>
                  <a:pt x="208" y="502"/>
                </a:lnTo>
                <a:lnTo>
                  <a:pt x="230" y="548"/>
                </a:lnTo>
                <a:lnTo>
                  <a:pt x="238" y="556"/>
                </a:lnTo>
                <a:lnTo>
                  <a:pt x="238" y="558"/>
                </a:lnTo>
                <a:lnTo>
                  <a:pt x="242" y="578"/>
                </a:lnTo>
                <a:lnTo>
                  <a:pt x="244" y="596"/>
                </a:lnTo>
                <a:lnTo>
                  <a:pt x="246" y="598"/>
                </a:lnTo>
                <a:lnTo>
                  <a:pt x="254" y="588"/>
                </a:lnTo>
                <a:lnTo>
                  <a:pt x="256" y="586"/>
                </a:lnTo>
                <a:lnTo>
                  <a:pt x="258" y="586"/>
                </a:lnTo>
                <a:lnTo>
                  <a:pt x="262" y="588"/>
                </a:lnTo>
                <a:lnTo>
                  <a:pt x="262" y="592"/>
                </a:lnTo>
                <a:lnTo>
                  <a:pt x="262" y="598"/>
                </a:lnTo>
                <a:lnTo>
                  <a:pt x="262" y="612"/>
                </a:lnTo>
                <a:lnTo>
                  <a:pt x="262" y="616"/>
                </a:lnTo>
                <a:lnTo>
                  <a:pt x="268" y="616"/>
                </a:lnTo>
                <a:lnTo>
                  <a:pt x="270" y="614"/>
                </a:lnTo>
                <a:lnTo>
                  <a:pt x="278" y="602"/>
                </a:lnTo>
                <a:lnTo>
                  <a:pt x="288" y="594"/>
                </a:lnTo>
                <a:lnTo>
                  <a:pt x="296" y="588"/>
                </a:lnTo>
                <a:lnTo>
                  <a:pt x="306" y="586"/>
                </a:lnTo>
                <a:lnTo>
                  <a:pt x="322" y="590"/>
                </a:lnTo>
                <a:lnTo>
                  <a:pt x="328" y="588"/>
                </a:lnTo>
                <a:lnTo>
                  <a:pt x="336" y="576"/>
                </a:lnTo>
                <a:lnTo>
                  <a:pt x="334" y="558"/>
                </a:lnTo>
                <a:lnTo>
                  <a:pt x="330" y="546"/>
                </a:lnTo>
                <a:lnTo>
                  <a:pt x="328" y="540"/>
                </a:lnTo>
                <a:lnTo>
                  <a:pt x="328" y="536"/>
                </a:lnTo>
                <a:lnTo>
                  <a:pt x="330" y="522"/>
                </a:lnTo>
                <a:lnTo>
                  <a:pt x="330" y="520"/>
                </a:lnTo>
                <a:lnTo>
                  <a:pt x="332" y="518"/>
                </a:lnTo>
                <a:lnTo>
                  <a:pt x="346" y="510"/>
                </a:lnTo>
                <a:lnTo>
                  <a:pt x="348" y="510"/>
                </a:lnTo>
                <a:lnTo>
                  <a:pt x="358" y="502"/>
                </a:lnTo>
                <a:lnTo>
                  <a:pt x="372" y="484"/>
                </a:lnTo>
                <a:lnTo>
                  <a:pt x="374" y="470"/>
                </a:lnTo>
                <a:lnTo>
                  <a:pt x="358" y="436"/>
                </a:lnTo>
                <a:lnTo>
                  <a:pt x="390" y="450"/>
                </a:lnTo>
                <a:lnTo>
                  <a:pt x="390" y="438"/>
                </a:lnTo>
                <a:lnTo>
                  <a:pt x="390" y="436"/>
                </a:lnTo>
                <a:lnTo>
                  <a:pt x="402" y="426"/>
                </a:lnTo>
                <a:lnTo>
                  <a:pt x="426" y="420"/>
                </a:lnTo>
                <a:lnTo>
                  <a:pt x="428" y="420"/>
                </a:lnTo>
                <a:lnTo>
                  <a:pt x="442" y="450"/>
                </a:lnTo>
                <a:lnTo>
                  <a:pt x="440" y="462"/>
                </a:lnTo>
                <a:lnTo>
                  <a:pt x="442" y="472"/>
                </a:lnTo>
                <a:lnTo>
                  <a:pt x="444" y="478"/>
                </a:lnTo>
                <a:lnTo>
                  <a:pt x="448" y="480"/>
                </a:lnTo>
                <a:lnTo>
                  <a:pt x="454" y="478"/>
                </a:lnTo>
                <a:lnTo>
                  <a:pt x="458" y="474"/>
                </a:lnTo>
                <a:lnTo>
                  <a:pt x="458" y="472"/>
                </a:lnTo>
                <a:lnTo>
                  <a:pt x="460" y="472"/>
                </a:lnTo>
                <a:lnTo>
                  <a:pt x="478" y="466"/>
                </a:lnTo>
                <a:lnTo>
                  <a:pt x="480" y="466"/>
                </a:lnTo>
                <a:lnTo>
                  <a:pt x="492" y="468"/>
                </a:lnTo>
                <a:lnTo>
                  <a:pt x="496" y="470"/>
                </a:lnTo>
                <a:lnTo>
                  <a:pt x="498" y="472"/>
                </a:lnTo>
                <a:lnTo>
                  <a:pt x="498" y="494"/>
                </a:lnTo>
                <a:lnTo>
                  <a:pt x="502" y="496"/>
                </a:lnTo>
                <a:lnTo>
                  <a:pt x="510" y="498"/>
                </a:lnTo>
                <a:lnTo>
                  <a:pt x="522" y="498"/>
                </a:lnTo>
                <a:lnTo>
                  <a:pt x="542" y="492"/>
                </a:lnTo>
                <a:lnTo>
                  <a:pt x="554" y="482"/>
                </a:lnTo>
                <a:lnTo>
                  <a:pt x="556" y="472"/>
                </a:lnTo>
                <a:lnTo>
                  <a:pt x="550" y="466"/>
                </a:lnTo>
                <a:lnTo>
                  <a:pt x="530" y="458"/>
                </a:lnTo>
                <a:lnTo>
                  <a:pt x="528" y="458"/>
                </a:lnTo>
                <a:lnTo>
                  <a:pt x="504" y="434"/>
                </a:lnTo>
                <a:lnTo>
                  <a:pt x="506" y="432"/>
                </a:lnTo>
                <a:lnTo>
                  <a:pt x="518" y="422"/>
                </a:lnTo>
                <a:lnTo>
                  <a:pt x="518" y="420"/>
                </a:lnTo>
                <a:lnTo>
                  <a:pt x="530" y="416"/>
                </a:lnTo>
                <a:lnTo>
                  <a:pt x="534" y="416"/>
                </a:lnTo>
                <a:lnTo>
                  <a:pt x="550" y="418"/>
                </a:lnTo>
                <a:lnTo>
                  <a:pt x="550" y="420"/>
                </a:lnTo>
                <a:lnTo>
                  <a:pt x="550" y="414"/>
                </a:lnTo>
                <a:lnTo>
                  <a:pt x="544" y="402"/>
                </a:lnTo>
                <a:lnTo>
                  <a:pt x="532" y="396"/>
                </a:lnTo>
                <a:lnTo>
                  <a:pt x="518" y="374"/>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6" y="224"/>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0" y="136"/>
                </a:lnTo>
                <a:lnTo>
                  <a:pt x="630" y="138"/>
                </a:lnTo>
                <a:lnTo>
                  <a:pt x="628" y="138"/>
                </a:lnTo>
                <a:lnTo>
                  <a:pt x="624" y="142"/>
                </a:lnTo>
                <a:lnTo>
                  <a:pt x="618" y="142"/>
                </a:lnTo>
                <a:lnTo>
                  <a:pt x="614" y="144"/>
                </a:lnTo>
                <a:lnTo>
                  <a:pt x="612" y="146"/>
                </a:lnTo>
                <a:lnTo>
                  <a:pt x="608" y="146"/>
                </a:lnTo>
                <a:lnTo>
                  <a:pt x="606" y="144"/>
                </a:lnTo>
                <a:lnTo>
                  <a:pt x="604" y="138"/>
                </a:lnTo>
                <a:lnTo>
                  <a:pt x="602" y="132"/>
                </a:lnTo>
                <a:lnTo>
                  <a:pt x="598" y="126"/>
                </a:lnTo>
                <a:lnTo>
                  <a:pt x="596" y="126"/>
                </a:lnTo>
                <a:lnTo>
                  <a:pt x="592" y="114"/>
                </a:lnTo>
                <a:lnTo>
                  <a:pt x="588" y="114"/>
                </a:lnTo>
                <a:lnTo>
                  <a:pt x="576" y="122"/>
                </a:lnTo>
                <a:lnTo>
                  <a:pt x="576" y="124"/>
                </a:lnTo>
                <a:lnTo>
                  <a:pt x="574" y="124"/>
                </a:lnTo>
                <a:lnTo>
                  <a:pt x="546" y="130"/>
                </a:lnTo>
                <a:lnTo>
                  <a:pt x="544" y="128"/>
                </a:lnTo>
                <a:lnTo>
                  <a:pt x="526" y="116"/>
                </a:lnTo>
                <a:lnTo>
                  <a:pt x="524" y="114"/>
                </a:lnTo>
                <a:lnTo>
                  <a:pt x="518" y="104"/>
                </a:lnTo>
                <a:lnTo>
                  <a:pt x="506" y="118"/>
                </a:lnTo>
                <a:lnTo>
                  <a:pt x="498" y="126"/>
                </a:lnTo>
                <a:lnTo>
                  <a:pt x="492" y="130"/>
                </a:lnTo>
                <a:lnTo>
                  <a:pt x="488" y="132"/>
                </a:lnTo>
                <a:lnTo>
                  <a:pt x="484" y="130"/>
                </a:lnTo>
                <a:lnTo>
                  <a:pt x="466" y="120"/>
                </a:lnTo>
                <a:lnTo>
                  <a:pt x="452" y="118"/>
                </a:lnTo>
                <a:lnTo>
                  <a:pt x="450" y="120"/>
                </a:lnTo>
                <a:lnTo>
                  <a:pt x="438" y="110"/>
                </a:lnTo>
                <a:lnTo>
                  <a:pt x="436" y="110"/>
                </a:lnTo>
                <a:lnTo>
                  <a:pt x="442" y="88"/>
                </a:lnTo>
                <a:lnTo>
                  <a:pt x="442" y="80"/>
                </a:lnTo>
                <a:lnTo>
                  <a:pt x="434" y="78"/>
                </a:lnTo>
                <a:lnTo>
                  <a:pt x="416" y="58"/>
                </a:lnTo>
                <a:lnTo>
                  <a:pt x="418" y="46"/>
                </a:lnTo>
                <a:lnTo>
                  <a:pt x="376" y="4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6"/>
                </a:lnTo>
                <a:lnTo>
                  <a:pt x="314" y="68"/>
                </a:lnTo>
                <a:lnTo>
                  <a:pt x="306" y="70"/>
                </a:lnTo>
                <a:lnTo>
                  <a:pt x="290" y="70"/>
                </a:lnTo>
                <a:lnTo>
                  <a:pt x="280" y="66"/>
                </a:lnTo>
                <a:lnTo>
                  <a:pt x="268" y="70"/>
                </a:lnTo>
                <a:lnTo>
                  <a:pt x="266" y="70"/>
                </a:lnTo>
                <a:lnTo>
                  <a:pt x="264" y="70"/>
                </a:lnTo>
                <a:lnTo>
                  <a:pt x="262" y="82"/>
                </a:lnTo>
                <a:lnTo>
                  <a:pt x="262" y="86"/>
                </a:lnTo>
                <a:lnTo>
                  <a:pt x="258" y="86"/>
                </a:lnTo>
                <a:lnTo>
                  <a:pt x="238" y="78"/>
                </a:lnTo>
                <a:lnTo>
                  <a:pt x="240" y="88"/>
                </a:lnTo>
                <a:lnTo>
                  <a:pt x="242" y="96"/>
                </a:lnTo>
                <a:lnTo>
                  <a:pt x="246" y="104"/>
                </a:lnTo>
                <a:lnTo>
                  <a:pt x="244" y="110"/>
                </a:lnTo>
                <a:lnTo>
                  <a:pt x="242" y="116"/>
                </a:lnTo>
                <a:lnTo>
                  <a:pt x="234" y="118"/>
                </a:lnTo>
                <a:lnTo>
                  <a:pt x="222" y="118"/>
                </a:lnTo>
                <a:lnTo>
                  <a:pt x="208" y="118"/>
                </a:lnTo>
                <a:lnTo>
                  <a:pt x="206" y="142"/>
                </a:lnTo>
                <a:lnTo>
                  <a:pt x="190"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0" y="74"/>
                </a:lnTo>
                <a:lnTo>
                  <a:pt x="106" y="66"/>
                </a:lnTo>
                <a:lnTo>
                  <a:pt x="106" y="64"/>
                </a:lnTo>
                <a:lnTo>
                  <a:pt x="102" y="62"/>
                </a:lnTo>
                <a:lnTo>
                  <a:pt x="98" y="62"/>
                </a:lnTo>
                <a:lnTo>
                  <a:pt x="90" y="56"/>
                </a:lnTo>
                <a:lnTo>
                  <a:pt x="86" y="46"/>
                </a:lnTo>
                <a:lnTo>
                  <a:pt x="82" y="34"/>
                </a:lnTo>
                <a:lnTo>
                  <a:pt x="82" y="22"/>
                </a:lnTo>
                <a:lnTo>
                  <a:pt x="78" y="12"/>
                </a:lnTo>
                <a:lnTo>
                  <a:pt x="68" y="14"/>
                </a:lnTo>
                <a:lnTo>
                  <a:pt x="66" y="14"/>
                </a:lnTo>
                <a:close/>
              </a:path>
            </a:pathLst>
          </a:custGeom>
          <a:solidFill>
            <a:srgbClr val="9CCDC2"/>
          </a:solidFill>
          <a:ln>
            <a:noFill/>
          </a:ln>
        </p:spPr>
        <p:txBody>
          <a:bodyPr/>
          <a:lstStyle/>
          <a:p>
            <a:endParaRPr lang="zh-CN" altLang="en-US"/>
          </a:p>
        </p:txBody>
      </p:sp>
      <p:sp>
        <p:nvSpPr>
          <p:cNvPr id="19" name="MH_Other_8"/>
          <p:cNvSpPr>
            <a:spLocks/>
          </p:cNvSpPr>
          <p:nvPr>
            <p:custDataLst>
              <p:tags r:id="rId9"/>
            </p:custDataLst>
          </p:nvPr>
        </p:nvSpPr>
        <p:spPr bwMode="auto">
          <a:xfrm>
            <a:off x="4446589" y="4283075"/>
            <a:ext cx="1704975" cy="1036638"/>
          </a:xfrm>
          <a:custGeom>
            <a:avLst/>
            <a:gdLst>
              <a:gd name="T0" fmla="*/ 138 w 1256"/>
              <a:gd name="T1" fmla="*/ 22 h 764"/>
              <a:gd name="T2" fmla="*/ 122 w 1256"/>
              <a:gd name="T3" fmla="*/ 56 h 764"/>
              <a:gd name="T4" fmla="*/ 66 w 1256"/>
              <a:gd name="T5" fmla="*/ 58 h 764"/>
              <a:gd name="T6" fmla="*/ 48 w 1256"/>
              <a:gd name="T7" fmla="*/ 92 h 764"/>
              <a:gd name="T8" fmla="*/ 56 w 1256"/>
              <a:gd name="T9" fmla="*/ 150 h 764"/>
              <a:gd name="T10" fmla="*/ 56 w 1256"/>
              <a:gd name="T11" fmla="*/ 196 h 764"/>
              <a:gd name="T12" fmla="*/ 16 w 1256"/>
              <a:gd name="T13" fmla="*/ 232 h 764"/>
              <a:gd name="T14" fmla="*/ 2 w 1256"/>
              <a:gd name="T15" fmla="*/ 262 h 764"/>
              <a:gd name="T16" fmla="*/ 28 w 1256"/>
              <a:gd name="T17" fmla="*/ 300 h 764"/>
              <a:gd name="T18" fmla="*/ 60 w 1256"/>
              <a:gd name="T19" fmla="*/ 332 h 764"/>
              <a:gd name="T20" fmla="*/ 138 w 1256"/>
              <a:gd name="T21" fmla="*/ 408 h 764"/>
              <a:gd name="T22" fmla="*/ 182 w 1256"/>
              <a:gd name="T23" fmla="*/ 394 h 764"/>
              <a:gd name="T24" fmla="*/ 240 w 1256"/>
              <a:gd name="T25" fmla="*/ 464 h 764"/>
              <a:gd name="T26" fmla="*/ 294 w 1256"/>
              <a:gd name="T27" fmla="*/ 504 h 764"/>
              <a:gd name="T28" fmla="*/ 376 w 1256"/>
              <a:gd name="T29" fmla="*/ 586 h 764"/>
              <a:gd name="T30" fmla="*/ 426 w 1256"/>
              <a:gd name="T31" fmla="*/ 628 h 764"/>
              <a:gd name="T32" fmla="*/ 524 w 1256"/>
              <a:gd name="T33" fmla="*/ 648 h 764"/>
              <a:gd name="T34" fmla="*/ 590 w 1256"/>
              <a:gd name="T35" fmla="*/ 644 h 764"/>
              <a:gd name="T36" fmla="*/ 588 w 1256"/>
              <a:gd name="T37" fmla="*/ 670 h 764"/>
              <a:gd name="T38" fmla="*/ 592 w 1256"/>
              <a:gd name="T39" fmla="*/ 698 h 764"/>
              <a:gd name="T40" fmla="*/ 616 w 1256"/>
              <a:gd name="T41" fmla="*/ 676 h 764"/>
              <a:gd name="T42" fmla="*/ 660 w 1256"/>
              <a:gd name="T43" fmla="*/ 638 h 764"/>
              <a:gd name="T44" fmla="*/ 772 w 1256"/>
              <a:gd name="T45" fmla="*/ 682 h 764"/>
              <a:gd name="T46" fmla="*/ 808 w 1256"/>
              <a:gd name="T47" fmla="*/ 762 h 764"/>
              <a:gd name="T48" fmla="*/ 928 w 1256"/>
              <a:gd name="T49" fmla="*/ 716 h 764"/>
              <a:gd name="T50" fmla="*/ 1024 w 1256"/>
              <a:gd name="T51" fmla="*/ 680 h 764"/>
              <a:gd name="T52" fmla="*/ 1122 w 1256"/>
              <a:gd name="T53" fmla="*/ 712 h 764"/>
              <a:gd name="T54" fmla="*/ 1138 w 1256"/>
              <a:gd name="T55" fmla="*/ 716 h 764"/>
              <a:gd name="T56" fmla="*/ 1144 w 1256"/>
              <a:gd name="T57" fmla="*/ 674 h 764"/>
              <a:gd name="T58" fmla="*/ 1182 w 1256"/>
              <a:gd name="T59" fmla="*/ 682 h 764"/>
              <a:gd name="T60" fmla="*/ 1214 w 1256"/>
              <a:gd name="T61" fmla="*/ 686 h 764"/>
              <a:gd name="T62" fmla="*/ 1214 w 1256"/>
              <a:gd name="T63" fmla="*/ 660 h 764"/>
              <a:gd name="T64" fmla="*/ 1256 w 1256"/>
              <a:gd name="T65" fmla="*/ 598 h 764"/>
              <a:gd name="T66" fmla="*/ 1248 w 1256"/>
              <a:gd name="T67" fmla="*/ 540 h 764"/>
              <a:gd name="T68" fmla="*/ 1232 w 1256"/>
              <a:gd name="T69" fmla="*/ 498 h 764"/>
              <a:gd name="T70" fmla="*/ 1228 w 1256"/>
              <a:gd name="T71" fmla="*/ 448 h 764"/>
              <a:gd name="T72" fmla="*/ 1200 w 1256"/>
              <a:gd name="T73" fmla="*/ 412 h 764"/>
              <a:gd name="T74" fmla="*/ 1162 w 1256"/>
              <a:gd name="T75" fmla="*/ 366 h 764"/>
              <a:gd name="T76" fmla="*/ 1152 w 1256"/>
              <a:gd name="T77" fmla="*/ 418 h 764"/>
              <a:gd name="T78" fmla="*/ 1074 w 1256"/>
              <a:gd name="T79" fmla="*/ 436 h 764"/>
              <a:gd name="T80" fmla="*/ 1024 w 1256"/>
              <a:gd name="T81" fmla="*/ 380 h 764"/>
              <a:gd name="T82" fmla="*/ 974 w 1256"/>
              <a:gd name="T83" fmla="*/ 350 h 764"/>
              <a:gd name="T84" fmla="*/ 860 w 1256"/>
              <a:gd name="T85" fmla="*/ 324 h 764"/>
              <a:gd name="T86" fmla="*/ 820 w 1256"/>
              <a:gd name="T87" fmla="*/ 308 h 764"/>
              <a:gd name="T88" fmla="*/ 788 w 1256"/>
              <a:gd name="T89" fmla="*/ 272 h 764"/>
              <a:gd name="T90" fmla="*/ 760 w 1256"/>
              <a:gd name="T91" fmla="*/ 280 h 764"/>
              <a:gd name="T92" fmla="*/ 736 w 1256"/>
              <a:gd name="T93" fmla="*/ 272 h 764"/>
              <a:gd name="T94" fmla="*/ 704 w 1256"/>
              <a:gd name="T95" fmla="*/ 232 h 764"/>
              <a:gd name="T96" fmla="*/ 692 w 1256"/>
              <a:gd name="T97" fmla="*/ 196 h 764"/>
              <a:gd name="T98" fmla="*/ 694 w 1256"/>
              <a:gd name="T99" fmla="*/ 118 h 764"/>
              <a:gd name="T100" fmla="*/ 708 w 1256"/>
              <a:gd name="T101" fmla="*/ 84 h 764"/>
              <a:gd name="T102" fmla="*/ 712 w 1256"/>
              <a:gd name="T103" fmla="*/ 62 h 764"/>
              <a:gd name="T104" fmla="*/ 710 w 1256"/>
              <a:gd name="T105" fmla="*/ 42 h 764"/>
              <a:gd name="T106" fmla="*/ 692 w 1256"/>
              <a:gd name="T107" fmla="*/ 30 h 764"/>
              <a:gd name="T108" fmla="*/ 608 w 1256"/>
              <a:gd name="T109" fmla="*/ 4 h 764"/>
              <a:gd name="T110" fmla="*/ 532 w 1256"/>
              <a:gd name="T111" fmla="*/ 16 h 764"/>
              <a:gd name="T112" fmla="*/ 472 w 1256"/>
              <a:gd name="T113" fmla="*/ 40 h 764"/>
              <a:gd name="T114" fmla="*/ 438 w 1256"/>
              <a:gd name="T115" fmla="*/ 36 h 764"/>
              <a:gd name="T116" fmla="*/ 356 w 1256"/>
              <a:gd name="T117" fmla="*/ 36 h 764"/>
              <a:gd name="T118" fmla="*/ 318 w 1256"/>
              <a:gd name="T119" fmla="*/ 20 h 764"/>
              <a:gd name="T120" fmla="*/ 296 w 1256"/>
              <a:gd name="T121" fmla="*/ 8 h 764"/>
              <a:gd name="T122" fmla="*/ 226 w 1256"/>
              <a:gd name="T123" fmla="*/ 20 h 764"/>
              <a:gd name="T124" fmla="*/ 152 w 1256"/>
              <a:gd name="T125" fmla="*/ 4 h 7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56" h="764">
                <a:moveTo>
                  <a:pt x="152" y="4"/>
                </a:moveTo>
                <a:lnTo>
                  <a:pt x="152" y="4"/>
                </a:lnTo>
                <a:lnTo>
                  <a:pt x="152" y="4"/>
                </a:lnTo>
                <a:lnTo>
                  <a:pt x="146" y="14"/>
                </a:lnTo>
                <a:lnTo>
                  <a:pt x="138" y="22"/>
                </a:lnTo>
                <a:lnTo>
                  <a:pt x="138" y="22"/>
                </a:lnTo>
                <a:lnTo>
                  <a:pt x="132" y="26"/>
                </a:lnTo>
                <a:lnTo>
                  <a:pt x="132" y="32"/>
                </a:lnTo>
                <a:lnTo>
                  <a:pt x="132" y="36"/>
                </a:lnTo>
                <a:lnTo>
                  <a:pt x="132" y="36"/>
                </a:lnTo>
                <a:lnTo>
                  <a:pt x="130" y="44"/>
                </a:lnTo>
                <a:lnTo>
                  <a:pt x="122" y="56"/>
                </a:lnTo>
                <a:lnTo>
                  <a:pt x="122" y="60"/>
                </a:lnTo>
                <a:lnTo>
                  <a:pt x="122" y="60"/>
                </a:lnTo>
                <a:lnTo>
                  <a:pt x="118" y="62"/>
                </a:lnTo>
                <a:lnTo>
                  <a:pt x="112" y="64"/>
                </a:lnTo>
                <a:lnTo>
                  <a:pt x="66" y="58"/>
                </a:lnTo>
                <a:lnTo>
                  <a:pt x="66" y="58"/>
                </a:lnTo>
                <a:lnTo>
                  <a:pt x="62" y="68"/>
                </a:lnTo>
                <a:lnTo>
                  <a:pt x="62" y="70"/>
                </a:lnTo>
                <a:lnTo>
                  <a:pt x="62" y="70"/>
                </a:lnTo>
                <a:lnTo>
                  <a:pt x="62" y="70"/>
                </a:lnTo>
                <a:lnTo>
                  <a:pt x="62" y="70"/>
                </a:lnTo>
                <a:lnTo>
                  <a:pt x="48" y="92"/>
                </a:lnTo>
                <a:lnTo>
                  <a:pt x="42" y="100"/>
                </a:lnTo>
                <a:lnTo>
                  <a:pt x="40" y="108"/>
                </a:lnTo>
                <a:lnTo>
                  <a:pt x="40" y="108"/>
                </a:lnTo>
                <a:lnTo>
                  <a:pt x="42" y="112"/>
                </a:lnTo>
                <a:lnTo>
                  <a:pt x="44" y="122"/>
                </a:lnTo>
                <a:lnTo>
                  <a:pt x="56" y="150"/>
                </a:lnTo>
                <a:lnTo>
                  <a:pt x="62" y="168"/>
                </a:lnTo>
                <a:lnTo>
                  <a:pt x="62" y="168"/>
                </a:lnTo>
                <a:lnTo>
                  <a:pt x="64" y="174"/>
                </a:lnTo>
                <a:lnTo>
                  <a:pt x="64" y="180"/>
                </a:lnTo>
                <a:lnTo>
                  <a:pt x="60" y="188"/>
                </a:lnTo>
                <a:lnTo>
                  <a:pt x="56" y="196"/>
                </a:lnTo>
                <a:lnTo>
                  <a:pt x="42" y="210"/>
                </a:lnTo>
                <a:lnTo>
                  <a:pt x="18" y="210"/>
                </a:lnTo>
                <a:lnTo>
                  <a:pt x="12" y="184"/>
                </a:lnTo>
                <a:lnTo>
                  <a:pt x="6" y="216"/>
                </a:lnTo>
                <a:lnTo>
                  <a:pt x="16" y="232"/>
                </a:lnTo>
                <a:lnTo>
                  <a:pt x="16" y="232"/>
                </a:lnTo>
                <a:lnTo>
                  <a:pt x="16" y="236"/>
                </a:lnTo>
                <a:lnTo>
                  <a:pt x="16" y="238"/>
                </a:lnTo>
                <a:lnTo>
                  <a:pt x="16" y="238"/>
                </a:lnTo>
                <a:lnTo>
                  <a:pt x="10" y="246"/>
                </a:lnTo>
                <a:lnTo>
                  <a:pt x="2" y="262"/>
                </a:lnTo>
                <a:lnTo>
                  <a:pt x="2" y="262"/>
                </a:lnTo>
                <a:lnTo>
                  <a:pt x="0" y="272"/>
                </a:lnTo>
                <a:lnTo>
                  <a:pt x="0" y="280"/>
                </a:lnTo>
                <a:lnTo>
                  <a:pt x="4" y="290"/>
                </a:lnTo>
                <a:lnTo>
                  <a:pt x="10" y="300"/>
                </a:lnTo>
                <a:lnTo>
                  <a:pt x="28" y="300"/>
                </a:lnTo>
                <a:lnTo>
                  <a:pt x="28" y="300"/>
                </a:lnTo>
                <a:lnTo>
                  <a:pt x="34" y="302"/>
                </a:lnTo>
                <a:lnTo>
                  <a:pt x="42" y="308"/>
                </a:lnTo>
                <a:lnTo>
                  <a:pt x="58" y="330"/>
                </a:lnTo>
                <a:lnTo>
                  <a:pt x="60" y="332"/>
                </a:lnTo>
                <a:lnTo>
                  <a:pt x="60" y="332"/>
                </a:lnTo>
                <a:lnTo>
                  <a:pt x="60" y="332"/>
                </a:lnTo>
                <a:lnTo>
                  <a:pt x="62" y="338"/>
                </a:lnTo>
                <a:lnTo>
                  <a:pt x="66" y="344"/>
                </a:lnTo>
                <a:lnTo>
                  <a:pt x="108" y="384"/>
                </a:lnTo>
                <a:lnTo>
                  <a:pt x="108" y="384"/>
                </a:lnTo>
                <a:lnTo>
                  <a:pt x="128" y="408"/>
                </a:lnTo>
                <a:lnTo>
                  <a:pt x="138" y="408"/>
                </a:lnTo>
                <a:lnTo>
                  <a:pt x="150" y="386"/>
                </a:lnTo>
                <a:lnTo>
                  <a:pt x="152" y="384"/>
                </a:lnTo>
                <a:lnTo>
                  <a:pt x="152" y="384"/>
                </a:lnTo>
                <a:lnTo>
                  <a:pt x="182" y="392"/>
                </a:lnTo>
                <a:lnTo>
                  <a:pt x="182" y="392"/>
                </a:lnTo>
                <a:lnTo>
                  <a:pt x="182" y="394"/>
                </a:lnTo>
                <a:lnTo>
                  <a:pt x="186" y="414"/>
                </a:lnTo>
                <a:lnTo>
                  <a:pt x="222" y="454"/>
                </a:lnTo>
                <a:lnTo>
                  <a:pt x="234" y="460"/>
                </a:lnTo>
                <a:lnTo>
                  <a:pt x="234" y="460"/>
                </a:lnTo>
                <a:lnTo>
                  <a:pt x="240" y="464"/>
                </a:lnTo>
                <a:lnTo>
                  <a:pt x="240" y="464"/>
                </a:lnTo>
                <a:lnTo>
                  <a:pt x="268" y="504"/>
                </a:lnTo>
                <a:lnTo>
                  <a:pt x="288" y="500"/>
                </a:lnTo>
                <a:lnTo>
                  <a:pt x="290" y="500"/>
                </a:lnTo>
                <a:lnTo>
                  <a:pt x="292" y="500"/>
                </a:lnTo>
                <a:lnTo>
                  <a:pt x="292" y="502"/>
                </a:lnTo>
                <a:lnTo>
                  <a:pt x="294" y="504"/>
                </a:lnTo>
                <a:lnTo>
                  <a:pt x="312" y="542"/>
                </a:lnTo>
                <a:lnTo>
                  <a:pt x="334" y="556"/>
                </a:lnTo>
                <a:lnTo>
                  <a:pt x="352" y="560"/>
                </a:lnTo>
                <a:lnTo>
                  <a:pt x="362" y="584"/>
                </a:lnTo>
                <a:lnTo>
                  <a:pt x="376" y="584"/>
                </a:lnTo>
                <a:lnTo>
                  <a:pt x="376" y="586"/>
                </a:lnTo>
                <a:lnTo>
                  <a:pt x="376" y="586"/>
                </a:lnTo>
                <a:lnTo>
                  <a:pt x="404" y="602"/>
                </a:lnTo>
                <a:lnTo>
                  <a:pt x="404" y="602"/>
                </a:lnTo>
                <a:lnTo>
                  <a:pt x="404" y="602"/>
                </a:lnTo>
                <a:lnTo>
                  <a:pt x="406" y="604"/>
                </a:lnTo>
                <a:lnTo>
                  <a:pt x="426" y="628"/>
                </a:lnTo>
                <a:lnTo>
                  <a:pt x="456" y="624"/>
                </a:lnTo>
                <a:lnTo>
                  <a:pt x="458" y="624"/>
                </a:lnTo>
                <a:lnTo>
                  <a:pt x="470" y="628"/>
                </a:lnTo>
                <a:lnTo>
                  <a:pt x="470" y="628"/>
                </a:lnTo>
                <a:lnTo>
                  <a:pt x="490" y="644"/>
                </a:lnTo>
                <a:lnTo>
                  <a:pt x="524" y="648"/>
                </a:lnTo>
                <a:lnTo>
                  <a:pt x="544" y="644"/>
                </a:lnTo>
                <a:lnTo>
                  <a:pt x="544" y="644"/>
                </a:lnTo>
                <a:lnTo>
                  <a:pt x="544" y="644"/>
                </a:lnTo>
                <a:lnTo>
                  <a:pt x="564" y="642"/>
                </a:lnTo>
                <a:lnTo>
                  <a:pt x="580" y="642"/>
                </a:lnTo>
                <a:lnTo>
                  <a:pt x="590" y="644"/>
                </a:lnTo>
                <a:lnTo>
                  <a:pt x="596" y="648"/>
                </a:lnTo>
                <a:lnTo>
                  <a:pt x="596" y="648"/>
                </a:lnTo>
                <a:lnTo>
                  <a:pt x="598" y="654"/>
                </a:lnTo>
                <a:lnTo>
                  <a:pt x="598" y="658"/>
                </a:lnTo>
                <a:lnTo>
                  <a:pt x="594" y="664"/>
                </a:lnTo>
                <a:lnTo>
                  <a:pt x="588" y="670"/>
                </a:lnTo>
                <a:lnTo>
                  <a:pt x="580" y="678"/>
                </a:lnTo>
                <a:lnTo>
                  <a:pt x="580" y="678"/>
                </a:lnTo>
                <a:lnTo>
                  <a:pt x="580" y="682"/>
                </a:lnTo>
                <a:lnTo>
                  <a:pt x="582" y="686"/>
                </a:lnTo>
                <a:lnTo>
                  <a:pt x="586" y="692"/>
                </a:lnTo>
                <a:lnTo>
                  <a:pt x="592" y="698"/>
                </a:lnTo>
                <a:lnTo>
                  <a:pt x="592" y="700"/>
                </a:lnTo>
                <a:lnTo>
                  <a:pt x="592" y="700"/>
                </a:lnTo>
                <a:lnTo>
                  <a:pt x="598" y="704"/>
                </a:lnTo>
                <a:lnTo>
                  <a:pt x="600" y="702"/>
                </a:lnTo>
                <a:lnTo>
                  <a:pt x="600" y="702"/>
                </a:lnTo>
                <a:lnTo>
                  <a:pt x="616" y="676"/>
                </a:lnTo>
                <a:lnTo>
                  <a:pt x="628" y="658"/>
                </a:lnTo>
                <a:lnTo>
                  <a:pt x="638" y="646"/>
                </a:lnTo>
                <a:lnTo>
                  <a:pt x="648" y="640"/>
                </a:lnTo>
                <a:lnTo>
                  <a:pt x="648" y="640"/>
                </a:lnTo>
                <a:lnTo>
                  <a:pt x="654" y="638"/>
                </a:lnTo>
                <a:lnTo>
                  <a:pt x="660" y="638"/>
                </a:lnTo>
                <a:lnTo>
                  <a:pt x="676" y="644"/>
                </a:lnTo>
                <a:lnTo>
                  <a:pt x="698" y="654"/>
                </a:lnTo>
                <a:lnTo>
                  <a:pt x="724" y="670"/>
                </a:lnTo>
                <a:lnTo>
                  <a:pt x="772" y="678"/>
                </a:lnTo>
                <a:lnTo>
                  <a:pt x="772" y="680"/>
                </a:lnTo>
                <a:lnTo>
                  <a:pt x="772" y="682"/>
                </a:lnTo>
                <a:lnTo>
                  <a:pt x="768" y="704"/>
                </a:lnTo>
                <a:lnTo>
                  <a:pt x="792" y="708"/>
                </a:lnTo>
                <a:lnTo>
                  <a:pt x="792" y="738"/>
                </a:lnTo>
                <a:lnTo>
                  <a:pt x="792" y="738"/>
                </a:lnTo>
                <a:lnTo>
                  <a:pt x="802" y="754"/>
                </a:lnTo>
                <a:lnTo>
                  <a:pt x="808" y="762"/>
                </a:lnTo>
                <a:lnTo>
                  <a:pt x="808" y="762"/>
                </a:lnTo>
                <a:lnTo>
                  <a:pt x="816" y="764"/>
                </a:lnTo>
                <a:lnTo>
                  <a:pt x="830" y="764"/>
                </a:lnTo>
                <a:lnTo>
                  <a:pt x="880" y="762"/>
                </a:lnTo>
                <a:lnTo>
                  <a:pt x="904" y="748"/>
                </a:lnTo>
                <a:lnTo>
                  <a:pt x="928" y="716"/>
                </a:lnTo>
                <a:lnTo>
                  <a:pt x="956" y="714"/>
                </a:lnTo>
                <a:lnTo>
                  <a:pt x="970" y="710"/>
                </a:lnTo>
                <a:lnTo>
                  <a:pt x="1022" y="680"/>
                </a:lnTo>
                <a:lnTo>
                  <a:pt x="1024" y="680"/>
                </a:lnTo>
                <a:lnTo>
                  <a:pt x="1024" y="680"/>
                </a:lnTo>
                <a:lnTo>
                  <a:pt x="1024" y="680"/>
                </a:lnTo>
                <a:lnTo>
                  <a:pt x="1024" y="680"/>
                </a:lnTo>
                <a:lnTo>
                  <a:pt x="1060" y="676"/>
                </a:lnTo>
                <a:lnTo>
                  <a:pt x="1070" y="678"/>
                </a:lnTo>
                <a:lnTo>
                  <a:pt x="1076" y="680"/>
                </a:lnTo>
                <a:lnTo>
                  <a:pt x="1112" y="708"/>
                </a:lnTo>
                <a:lnTo>
                  <a:pt x="1122" y="712"/>
                </a:lnTo>
                <a:lnTo>
                  <a:pt x="1124" y="714"/>
                </a:lnTo>
                <a:lnTo>
                  <a:pt x="1136" y="720"/>
                </a:lnTo>
                <a:lnTo>
                  <a:pt x="1138" y="720"/>
                </a:lnTo>
                <a:lnTo>
                  <a:pt x="1138" y="718"/>
                </a:lnTo>
                <a:lnTo>
                  <a:pt x="1138" y="716"/>
                </a:lnTo>
                <a:lnTo>
                  <a:pt x="1138" y="716"/>
                </a:lnTo>
                <a:lnTo>
                  <a:pt x="1138" y="716"/>
                </a:lnTo>
                <a:lnTo>
                  <a:pt x="1144" y="692"/>
                </a:lnTo>
                <a:lnTo>
                  <a:pt x="1144" y="692"/>
                </a:lnTo>
                <a:lnTo>
                  <a:pt x="1142" y="682"/>
                </a:lnTo>
                <a:lnTo>
                  <a:pt x="1144" y="674"/>
                </a:lnTo>
                <a:lnTo>
                  <a:pt x="1144" y="674"/>
                </a:lnTo>
                <a:lnTo>
                  <a:pt x="1148" y="668"/>
                </a:lnTo>
                <a:lnTo>
                  <a:pt x="1156" y="666"/>
                </a:lnTo>
                <a:lnTo>
                  <a:pt x="1156" y="666"/>
                </a:lnTo>
                <a:lnTo>
                  <a:pt x="1164" y="666"/>
                </a:lnTo>
                <a:lnTo>
                  <a:pt x="1172" y="672"/>
                </a:lnTo>
                <a:lnTo>
                  <a:pt x="1182" y="682"/>
                </a:lnTo>
                <a:lnTo>
                  <a:pt x="1190" y="696"/>
                </a:lnTo>
                <a:lnTo>
                  <a:pt x="1192" y="696"/>
                </a:lnTo>
                <a:lnTo>
                  <a:pt x="1192" y="696"/>
                </a:lnTo>
                <a:lnTo>
                  <a:pt x="1212" y="688"/>
                </a:lnTo>
                <a:lnTo>
                  <a:pt x="1212" y="688"/>
                </a:lnTo>
                <a:lnTo>
                  <a:pt x="1214" y="686"/>
                </a:lnTo>
                <a:lnTo>
                  <a:pt x="1216" y="684"/>
                </a:lnTo>
                <a:lnTo>
                  <a:pt x="1218" y="680"/>
                </a:lnTo>
                <a:lnTo>
                  <a:pt x="1214" y="664"/>
                </a:lnTo>
                <a:lnTo>
                  <a:pt x="1214" y="664"/>
                </a:lnTo>
                <a:lnTo>
                  <a:pt x="1214" y="664"/>
                </a:lnTo>
                <a:lnTo>
                  <a:pt x="1214" y="660"/>
                </a:lnTo>
                <a:lnTo>
                  <a:pt x="1214" y="656"/>
                </a:lnTo>
                <a:lnTo>
                  <a:pt x="1216" y="652"/>
                </a:lnTo>
                <a:lnTo>
                  <a:pt x="1220" y="650"/>
                </a:lnTo>
                <a:lnTo>
                  <a:pt x="1228" y="644"/>
                </a:lnTo>
                <a:lnTo>
                  <a:pt x="1244" y="624"/>
                </a:lnTo>
                <a:lnTo>
                  <a:pt x="1256" y="598"/>
                </a:lnTo>
                <a:lnTo>
                  <a:pt x="1256" y="598"/>
                </a:lnTo>
                <a:lnTo>
                  <a:pt x="1250" y="586"/>
                </a:lnTo>
                <a:lnTo>
                  <a:pt x="1246" y="576"/>
                </a:lnTo>
                <a:lnTo>
                  <a:pt x="1246" y="568"/>
                </a:lnTo>
                <a:lnTo>
                  <a:pt x="1246" y="562"/>
                </a:lnTo>
                <a:lnTo>
                  <a:pt x="1248" y="540"/>
                </a:lnTo>
                <a:lnTo>
                  <a:pt x="1248" y="540"/>
                </a:lnTo>
                <a:lnTo>
                  <a:pt x="1244" y="528"/>
                </a:lnTo>
                <a:lnTo>
                  <a:pt x="1242" y="518"/>
                </a:lnTo>
                <a:lnTo>
                  <a:pt x="1242" y="518"/>
                </a:lnTo>
                <a:lnTo>
                  <a:pt x="1240" y="510"/>
                </a:lnTo>
                <a:lnTo>
                  <a:pt x="1232" y="498"/>
                </a:lnTo>
                <a:lnTo>
                  <a:pt x="1232" y="498"/>
                </a:lnTo>
                <a:lnTo>
                  <a:pt x="1232" y="496"/>
                </a:lnTo>
                <a:lnTo>
                  <a:pt x="1228" y="468"/>
                </a:lnTo>
                <a:lnTo>
                  <a:pt x="1228" y="468"/>
                </a:lnTo>
                <a:lnTo>
                  <a:pt x="1228" y="458"/>
                </a:lnTo>
                <a:lnTo>
                  <a:pt x="1228" y="448"/>
                </a:lnTo>
                <a:lnTo>
                  <a:pt x="1228" y="448"/>
                </a:lnTo>
                <a:lnTo>
                  <a:pt x="1220" y="440"/>
                </a:lnTo>
                <a:lnTo>
                  <a:pt x="1214" y="432"/>
                </a:lnTo>
                <a:lnTo>
                  <a:pt x="1202" y="416"/>
                </a:lnTo>
                <a:lnTo>
                  <a:pt x="1200" y="414"/>
                </a:lnTo>
                <a:lnTo>
                  <a:pt x="1200" y="412"/>
                </a:lnTo>
                <a:lnTo>
                  <a:pt x="1200" y="412"/>
                </a:lnTo>
                <a:lnTo>
                  <a:pt x="1196" y="392"/>
                </a:lnTo>
                <a:lnTo>
                  <a:pt x="1184" y="382"/>
                </a:lnTo>
                <a:lnTo>
                  <a:pt x="1184" y="384"/>
                </a:lnTo>
                <a:lnTo>
                  <a:pt x="1162" y="364"/>
                </a:lnTo>
                <a:lnTo>
                  <a:pt x="1162" y="366"/>
                </a:lnTo>
                <a:lnTo>
                  <a:pt x="1164" y="392"/>
                </a:lnTo>
                <a:lnTo>
                  <a:pt x="1164" y="392"/>
                </a:lnTo>
                <a:lnTo>
                  <a:pt x="1164" y="394"/>
                </a:lnTo>
                <a:lnTo>
                  <a:pt x="1152" y="400"/>
                </a:lnTo>
                <a:lnTo>
                  <a:pt x="1152" y="416"/>
                </a:lnTo>
                <a:lnTo>
                  <a:pt x="1152" y="418"/>
                </a:lnTo>
                <a:lnTo>
                  <a:pt x="1124" y="428"/>
                </a:lnTo>
                <a:lnTo>
                  <a:pt x="1114" y="406"/>
                </a:lnTo>
                <a:lnTo>
                  <a:pt x="1108" y="404"/>
                </a:lnTo>
                <a:lnTo>
                  <a:pt x="1100" y="414"/>
                </a:lnTo>
                <a:lnTo>
                  <a:pt x="1094" y="430"/>
                </a:lnTo>
                <a:lnTo>
                  <a:pt x="1074" y="436"/>
                </a:lnTo>
                <a:lnTo>
                  <a:pt x="1062" y="428"/>
                </a:lnTo>
                <a:lnTo>
                  <a:pt x="1046" y="422"/>
                </a:lnTo>
                <a:lnTo>
                  <a:pt x="1042" y="400"/>
                </a:lnTo>
                <a:lnTo>
                  <a:pt x="1036" y="386"/>
                </a:lnTo>
                <a:lnTo>
                  <a:pt x="1026" y="382"/>
                </a:lnTo>
                <a:lnTo>
                  <a:pt x="1024" y="380"/>
                </a:lnTo>
                <a:lnTo>
                  <a:pt x="1018" y="372"/>
                </a:lnTo>
                <a:lnTo>
                  <a:pt x="1018" y="372"/>
                </a:lnTo>
                <a:lnTo>
                  <a:pt x="1010" y="360"/>
                </a:lnTo>
                <a:lnTo>
                  <a:pt x="1000" y="344"/>
                </a:lnTo>
                <a:lnTo>
                  <a:pt x="990" y="344"/>
                </a:lnTo>
                <a:lnTo>
                  <a:pt x="974" y="350"/>
                </a:lnTo>
                <a:lnTo>
                  <a:pt x="972" y="352"/>
                </a:lnTo>
                <a:lnTo>
                  <a:pt x="932" y="348"/>
                </a:lnTo>
                <a:lnTo>
                  <a:pt x="900" y="342"/>
                </a:lnTo>
                <a:lnTo>
                  <a:pt x="900" y="342"/>
                </a:lnTo>
                <a:lnTo>
                  <a:pt x="884" y="332"/>
                </a:lnTo>
                <a:lnTo>
                  <a:pt x="860" y="324"/>
                </a:lnTo>
                <a:lnTo>
                  <a:pt x="860" y="324"/>
                </a:lnTo>
                <a:lnTo>
                  <a:pt x="838" y="318"/>
                </a:lnTo>
                <a:lnTo>
                  <a:pt x="832" y="314"/>
                </a:lnTo>
                <a:lnTo>
                  <a:pt x="828" y="312"/>
                </a:lnTo>
                <a:lnTo>
                  <a:pt x="824" y="308"/>
                </a:lnTo>
                <a:lnTo>
                  <a:pt x="820" y="308"/>
                </a:lnTo>
                <a:lnTo>
                  <a:pt x="804" y="300"/>
                </a:lnTo>
                <a:lnTo>
                  <a:pt x="804" y="298"/>
                </a:lnTo>
                <a:lnTo>
                  <a:pt x="804" y="298"/>
                </a:lnTo>
                <a:lnTo>
                  <a:pt x="796" y="290"/>
                </a:lnTo>
                <a:lnTo>
                  <a:pt x="794" y="282"/>
                </a:lnTo>
                <a:lnTo>
                  <a:pt x="788" y="272"/>
                </a:lnTo>
                <a:lnTo>
                  <a:pt x="776" y="268"/>
                </a:lnTo>
                <a:lnTo>
                  <a:pt x="772" y="270"/>
                </a:lnTo>
                <a:lnTo>
                  <a:pt x="768" y="274"/>
                </a:lnTo>
                <a:lnTo>
                  <a:pt x="766" y="276"/>
                </a:lnTo>
                <a:lnTo>
                  <a:pt x="766" y="276"/>
                </a:lnTo>
                <a:lnTo>
                  <a:pt x="760" y="280"/>
                </a:lnTo>
                <a:lnTo>
                  <a:pt x="756" y="280"/>
                </a:lnTo>
                <a:lnTo>
                  <a:pt x="756" y="280"/>
                </a:lnTo>
                <a:lnTo>
                  <a:pt x="750" y="282"/>
                </a:lnTo>
                <a:lnTo>
                  <a:pt x="746" y="280"/>
                </a:lnTo>
                <a:lnTo>
                  <a:pt x="740" y="276"/>
                </a:lnTo>
                <a:lnTo>
                  <a:pt x="736" y="272"/>
                </a:lnTo>
                <a:lnTo>
                  <a:pt x="720" y="256"/>
                </a:lnTo>
                <a:lnTo>
                  <a:pt x="720" y="256"/>
                </a:lnTo>
                <a:lnTo>
                  <a:pt x="714" y="246"/>
                </a:lnTo>
                <a:lnTo>
                  <a:pt x="708" y="238"/>
                </a:lnTo>
                <a:lnTo>
                  <a:pt x="704" y="232"/>
                </a:lnTo>
                <a:lnTo>
                  <a:pt x="704" y="232"/>
                </a:lnTo>
                <a:lnTo>
                  <a:pt x="698" y="224"/>
                </a:lnTo>
                <a:lnTo>
                  <a:pt x="692" y="216"/>
                </a:lnTo>
                <a:lnTo>
                  <a:pt x="692" y="216"/>
                </a:lnTo>
                <a:lnTo>
                  <a:pt x="690" y="206"/>
                </a:lnTo>
                <a:lnTo>
                  <a:pt x="692" y="196"/>
                </a:lnTo>
                <a:lnTo>
                  <a:pt x="692" y="196"/>
                </a:lnTo>
                <a:lnTo>
                  <a:pt x="692" y="196"/>
                </a:lnTo>
                <a:lnTo>
                  <a:pt x="702" y="178"/>
                </a:lnTo>
                <a:lnTo>
                  <a:pt x="708" y="160"/>
                </a:lnTo>
                <a:lnTo>
                  <a:pt x="710" y="148"/>
                </a:lnTo>
                <a:lnTo>
                  <a:pt x="706" y="128"/>
                </a:lnTo>
                <a:lnTo>
                  <a:pt x="694" y="118"/>
                </a:lnTo>
                <a:lnTo>
                  <a:pt x="696" y="104"/>
                </a:lnTo>
                <a:lnTo>
                  <a:pt x="696" y="104"/>
                </a:lnTo>
                <a:lnTo>
                  <a:pt x="698" y="96"/>
                </a:lnTo>
                <a:lnTo>
                  <a:pt x="700" y="90"/>
                </a:lnTo>
                <a:lnTo>
                  <a:pt x="704" y="86"/>
                </a:lnTo>
                <a:lnTo>
                  <a:pt x="708" y="84"/>
                </a:lnTo>
                <a:lnTo>
                  <a:pt x="708" y="84"/>
                </a:lnTo>
                <a:lnTo>
                  <a:pt x="712" y="84"/>
                </a:lnTo>
                <a:lnTo>
                  <a:pt x="712" y="80"/>
                </a:lnTo>
                <a:lnTo>
                  <a:pt x="712" y="78"/>
                </a:lnTo>
                <a:lnTo>
                  <a:pt x="712" y="62"/>
                </a:lnTo>
                <a:lnTo>
                  <a:pt x="712" y="62"/>
                </a:lnTo>
                <a:lnTo>
                  <a:pt x="712" y="62"/>
                </a:lnTo>
                <a:lnTo>
                  <a:pt x="712" y="44"/>
                </a:lnTo>
                <a:lnTo>
                  <a:pt x="712" y="44"/>
                </a:lnTo>
                <a:lnTo>
                  <a:pt x="710" y="42"/>
                </a:lnTo>
                <a:lnTo>
                  <a:pt x="710" y="42"/>
                </a:lnTo>
                <a:lnTo>
                  <a:pt x="710" y="42"/>
                </a:lnTo>
                <a:lnTo>
                  <a:pt x="708" y="40"/>
                </a:lnTo>
                <a:lnTo>
                  <a:pt x="708" y="40"/>
                </a:lnTo>
                <a:lnTo>
                  <a:pt x="706" y="40"/>
                </a:lnTo>
                <a:lnTo>
                  <a:pt x="692" y="30"/>
                </a:lnTo>
                <a:lnTo>
                  <a:pt x="692" y="30"/>
                </a:lnTo>
                <a:lnTo>
                  <a:pt x="692" y="30"/>
                </a:lnTo>
                <a:lnTo>
                  <a:pt x="680" y="20"/>
                </a:lnTo>
                <a:lnTo>
                  <a:pt x="642" y="14"/>
                </a:lnTo>
                <a:lnTo>
                  <a:pt x="642" y="14"/>
                </a:lnTo>
                <a:lnTo>
                  <a:pt x="630" y="4"/>
                </a:lnTo>
                <a:lnTo>
                  <a:pt x="608" y="4"/>
                </a:lnTo>
                <a:lnTo>
                  <a:pt x="608" y="4"/>
                </a:lnTo>
                <a:lnTo>
                  <a:pt x="602" y="6"/>
                </a:lnTo>
                <a:lnTo>
                  <a:pt x="596" y="10"/>
                </a:lnTo>
                <a:lnTo>
                  <a:pt x="594" y="10"/>
                </a:lnTo>
                <a:lnTo>
                  <a:pt x="576" y="16"/>
                </a:lnTo>
                <a:lnTo>
                  <a:pt x="532" y="16"/>
                </a:lnTo>
                <a:lnTo>
                  <a:pt x="532" y="16"/>
                </a:lnTo>
                <a:lnTo>
                  <a:pt x="524" y="20"/>
                </a:lnTo>
                <a:lnTo>
                  <a:pt x="518" y="24"/>
                </a:lnTo>
                <a:lnTo>
                  <a:pt x="518" y="24"/>
                </a:lnTo>
                <a:lnTo>
                  <a:pt x="508" y="28"/>
                </a:lnTo>
                <a:lnTo>
                  <a:pt x="492" y="34"/>
                </a:lnTo>
                <a:lnTo>
                  <a:pt x="472" y="40"/>
                </a:lnTo>
                <a:lnTo>
                  <a:pt x="472" y="40"/>
                </a:lnTo>
                <a:lnTo>
                  <a:pt x="470" y="40"/>
                </a:lnTo>
                <a:lnTo>
                  <a:pt x="440" y="36"/>
                </a:lnTo>
                <a:lnTo>
                  <a:pt x="438" y="36"/>
                </a:lnTo>
                <a:lnTo>
                  <a:pt x="438" y="36"/>
                </a:lnTo>
                <a:lnTo>
                  <a:pt x="438" y="36"/>
                </a:lnTo>
                <a:lnTo>
                  <a:pt x="428" y="36"/>
                </a:lnTo>
                <a:lnTo>
                  <a:pt x="410" y="40"/>
                </a:lnTo>
                <a:lnTo>
                  <a:pt x="374" y="44"/>
                </a:lnTo>
                <a:lnTo>
                  <a:pt x="374" y="44"/>
                </a:lnTo>
                <a:lnTo>
                  <a:pt x="372" y="44"/>
                </a:lnTo>
                <a:lnTo>
                  <a:pt x="356" y="36"/>
                </a:lnTo>
                <a:lnTo>
                  <a:pt x="340" y="36"/>
                </a:lnTo>
                <a:lnTo>
                  <a:pt x="340" y="36"/>
                </a:lnTo>
                <a:lnTo>
                  <a:pt x="330" y="32"/>
                </a:lnTo>
                <a:lnTo>
                  <a:pt x="320" y="20"/>
                </a:lnTo>
                <a:lnTo>
                  <a:pt x="318" y="20"/>
                </a:lnTo>
                <a:lnTo>
                  <a:pt x="318" y="20"/>
                </a:lnTo>
                <a:lnTo>
                  <a:pt x="316" y="12"/>
                </a:lnTo>
                <a:lnTo>
                  <a:pt x="314" y="8"/>
                </a:lnTo>
                <a:lnTo>
                  <a:pt x="310" y="4"/>
                </a:lnTo>
                <a:lnTo>
                  <a:pt x="302" y="0"/>
                </a:lnTo>
                <a:lnTo>
                  <a:pt x="296" y="8"/>
                </a:lnTo>
                <a:lnTo>
                  <a:pt x="296" y="8"/>
                </a:lnTo>
                <a:lnTo>
                  <a:pt x="270" y="20"/>
                </a:lnTo>
                <a:lnTo>
                  <a:pt x="268" y="20"/>
                </a:lnTo>
                <a:lnTo>
                  <a:pt x="268" y="20"/>
                </a:lnTo>
                <a:lnTo>
                  <a:pt x="236" y="22"/>
                </a:lnTo>
                <a:lnTo>
                  <a:pt x="236" y="22"/>
                </a:lnTo>
                <a:lnTo>
                  <a:pt x="226" y="20"/>
                </a:lnTo>
                <a:lnTo>
                  <a:pt x="210" y="16"/>
                </a:lnTo>
                <a:lnTo>
                  <a:pt x="184" y="12"/>
                </a:lnTo>
                <a:lnTo>
                  <a:pt x="182" y="12"/>
                </a:lnTo>
                <a:lnTo>
                  <a:pt x="182" y="12"/>
                </a:lnTo>
                <a:lnTo>
                  <a:pt x="166" y="4"/>
                </a:lnTo>
                <a:lnTo>
                  <a:pt x="152" y="4"/>
                </a:lnTo>
                <a:close/>
              </a:path>
            </a:pathLst>
          </a:custGeom>
          <a:solidFill>
            <a:srgbClr val="D9D9D9"/>
          </a:solidFill>
          <a:ln>
            <a:noFill/>
          </a:ln>
        </p:spPr>
        <p:txBody>
          <a:bodyPr/>
          <a:lstStyle/>
          <a:p>
            <a:pPr>
              <a:defRPr/>
            </a:pPr>
            <a:endParaRPr lang="zh-CN" altLang="en-US" sz="1400"/>
          </a:p>
        </p:txBody>
      </p:sp>
      <p:sp>
        <p:nvSpPr>
          <p:cNvPr id="20" name="MH_Other_9"/>
          <p:cNvSpPr>
            <a:spLocks/>
          </p:cNvSpPr>
          <p:nvPr>
            <p:custDataLst>
              <p:tags r:id="rId10"/>
            </p:custDataLst>
          </p:nvPr>
        </p:nvSpPr>
        <p:spPr bwMode="auto">
          <a:xfrm>
            <a:off x="6000751" y="5146676"/>
            <a:ext cx="771525" cy="803275"/>
          </a:xfrm>
          <a:custGeom>
            <a:avLst/>
            <a:gdLst>
              <a:gd name="T0" fmla="*/ 20 w 568"/>
              <a:gd name="T1" fmla="*/ 364 h 592"/>
              <a:gd name="T2" fmla="*/ 74 w 568"/>
              <a:gd name="T3" fmla="*/ 378 h 592"/>
              <a:gd name="T4" fmla="*/ 136 w 568"/>
              <a:gd name="T5" fmla="*/ 442 h 592"/>
              <a:gd name="T6" fmla="*/ 110 w 568"/>
              <a:gd name="T7" fmla="*/ 506 h 592"/>
              <a:gd name="T8" fmla="*/ 144 w 568"/>
              <a:gd name="T9" fmla="*/ 520 h 592"/>
              <a:gd name="T10" fmla="*/ 236 w 568"/>
              <a:gd name="T11" fmla="*/ 562 h 592"/>
              <a:gd name="T12" fmla="*/ 252 w 568"/>
              <a:gd name="T13" fmla="*/ 586 h 592"/>
              <a:gd name="T14" fmla="*/ 262 w 568"/>
              <a:gd name="T15" fmla="*/ 522 h 592"/>
              <a:gd name="T16" fmla="*/ 320 w 568"/>
              <a:gd name="T17" fmla="*/ 470 h 592"/>
              <a:gd name="T18" fmla="*/ 362 w 568"/>
              <a:gd name="T19" fmla="*/ 490 h 592"/>
              <a:gd name="T20" fmla="*/ 438 w 568"/>
              <a:gd name="T21" fmla="*/ 466 h 592"/>
              <a:gd name="T22" fmla="*/ 528 w 568"/>
              <a:gd name="T23" fmla="*/ 426 h 592"/>
              <a:gd name="T24" fmla="*/ 540 w 568"/>
              <a:gd name="T25" fmla="*/ 432 h 592"/>
              <a:gd name="T26" fmla="*/ 566 w 568"/>
              <a:gd name="T27" fmla="*/ 386 h 592"/>
              <a:gd name="T28" fmla="*/ 534 w 568"/>
              <a:gd name="T29" fmla="*/ 392 h 592"/>
              <a:gd name="T30" fmla="*/ 504 w 568"/>
              <a:gd name="T31" fmla="*/ 360 h 592"/>
              <a:gd name="T32" fmla="*/ 468 w 568"/>
              <a:gd name="T33" fmla="*/ 364 h 592"/>
              <a:gd name="T34" fmla="*/ 468 w 568"/>
              <a:gd name="T35" fmla="*/ 310 h 592"/>
              <a:gd name="T36" fmla="*/ 452 w 568"/>
              <a:gd name="T37" fmla="*/ 272 h 592"/>
              <a:gd name="T38" fmla="*/ 440 w 568"/>
              <a:gd name="T39" fmla="*/ 190 h 592"/>
              <a:gd name="T40" fmla="*/ 400 w 568"/>
              <a:gd name="T41" fmla="*/ 168 h 592"/>
              <a:gd name="T42" fmla="*/ 412 w 568"/>
              <a:gd name="T43" fmla="*/ 132 h 592"/>
              <a:gd name="T44" fmla="*/ 472 w 568"/>
              <a:gd name="T45" fmla="*/ 126 h 592"/>
              <a:gd name="T46" fmla="*/ 512 w 568"/>
              <a:gd name="T47" fmla="*/ 112 h 592"/>
              <a:gd name="T48" fmla="*/ 478 w 568"/>
              <a:gd name="T49" fmla="*/ 100 h 592"/>
              <a:gd name="T50" fmla="*/ 454 w 568"/>
              <a:gd name="T51" fmla="*/ 90 h 592"/>
              <a:gd name="T52" fmla="*/ 454 w 568"/>
              <a:gd name="T53" fmla="*/ 66 h 592"/>
              <a:gd name="T54" fmla="*/ 404 w 568"/>
              <a:gd name="T55" fmla="*/ 82 h 592"/>
              <a:gd name="T56" fmla="*/ 386 w 568"/>
              <a:gd name="T57" fmla="*/ 124 h 592"/>
              <a:gd name="T58" fmla="*/ 364 w 568"/>
              <a:gd name="T59" fmla="*/ 170 h 592"/>
              <a:gd name="T60" fmla="*/ 356 w 568"/>
              <a:gd name="T61" fmla="*/ 208 h 592"/>
              <a:gd name="T62" fmla="*/ 346 w 568"/>
              <a:gd name="T63" fmla="*/ 214 h 592"/>
              <a:gd name="T64" fmla="*/ 316 w 568"/>
              <a:gd name="T65" fmla="*/ 214 h 592"/>
              <a:gd name="T66" fmla="*/ 288 w 568"/>
              <a:gd name="T67" fmla="*/ 240 h 592"/>
              <a:gd name="T68" fmla="*/ 276 w 568"/>
              <a:gd name="T69" fmla="*/ 224 h 592"/>
              <a:gd name="T70" fmla="*/ 264 w 568"/>
              <a:gd name="T71" fmla="*/ 222 h 592"/>
              <a:gd name="T72" fmla="*/ 252 w 568"/>
              <a:gd name="T73" fmla="*/ 176 h 592"/>
              <a:gd name="T74" fmla="*/ 220 w 568"/>
              <a:gd name="T75" fmla="*/ 116 h 592"/>
              <a:gd name="T76" fmla="*/ 212 w 568"/>
              <a:gd name="T77" fmla="*/ 92 h 592"/>
              <a:gd name="T78" fmla="*/ 188 w 568"/>
              <a:gd name="T79" fmla="*/ 96 h 592"/>
              <a:gd name="T80" fmla="*/ 172 w 568"/>
              <a:gd name="T81" fmla="*/ 70 h 592"/>
              <a:gd name="T82" fmla="*/ 156 w 568"/>
              <a:gd name="T83" fmla="*/ 50 h 592"/>
              <a:gd name="T84" fmla="*/ 142 w 568"/>
              <a:gd name="T85" fmla="*/ 78 h 592"/>
              <a:gd name="T86" fmla="*/ 124 w 568"/>
              <a:gd name="T87" fmla="*/ 84 h 592"/>
              <a:gd name="T88" fmla="*/ 116 w 568"/>
              <a:gd name="T89" fmla="*/ 62 h 592"/>
              <a:gd name="T90" fmla="*/ 104 w 568"/>
              <a:gd name="T91" fmla="*/ 6 h 592"/>
              <a:gd name="T92" fmla="*/ 82 w 568"/>
              <a:gd name="T93" fmla="*/ 36 h 592"/>
              <a:gd name="T94" fmla="*/ 72 w 568"/>
              <a:gd name="T95" fmla="*/ 60 h 592"/>
              <a:gd name="T96" fmla="*/ 54 w 568"/>
              <a:gd name="T97" fmla="*/ 104 h 592"/>
              <a:gd name="T98" fmla="*/ 72 w 568"/>
              <a:gd name="T99" fmla="*/ 106 h 592"/>
              <a:gd name="T100" fmla="*/ 92 w 568"/>
              <a:gd name="T101" fmla="*/ 140 h 592"/>
              <a:gd name="T102" fmla="*/ 68 w 568"/>
              <a:gd name="T103" fmla="*/ 254 h 592"/>
              <a:gd name="T104" fmla="*/ 22 w 568"/>
              <a:gd name="T105" fmla="*/ 298 h 592"/>
              <a:gd name="T106" fmla="*/ 4 w 568"/>
              <a:gd name="T107" fmla="*/ 326 h 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68" h="592">
                <a:moveTo>
                  <a:pt x="4" y="364"/>
                </a:moveTo>
                <a:lnTo>
                  <a:pt x="0" y="374"/>
                </a:lnTo>
                <a:lnTo>
                  <a:pt x="0" y="374"/>
                </a:lnTo>
                <a:lnTo>
                  <a:pt x="10" y="372"/>
                </a:lnTo>
                <a:lnTo>
                  <a:pt x="18" y="366"/>
                </a:lnTo>
                <a:lnTo>
                  <a:pt x="20" y="364"/>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30" y="450"/>
                </a:lnTo>
                <a:lnTo>
                  <a:pt x="104" y="486"/>
                </a:lnTo>
                <a:lnTo>
                  <a:pt x="98" y="496"/>
                </a:lnTo>
                <a:lnTo>
                  <a:pt x="96" y="502"/>
                </a:lnTo>
                <a:lnTo>
                  <a:pt x="110" y="506"/>
                </a:lnTo>
                <a:lnTo>
                  <a:pt x="110" y="506"/>
                </a:lnTo>
                <a:lnTo>
                  <a:pt x="122" y="508"/>
                </a:lnTo>
                <a:lnTo>
                  <a:pt x="132" y="510"/>
                </a:lnTo>
                <a:lnTo>
                  <a:pt x="140" y="516"/>
                </a:lnTo>
                <a:lnTo>
                  <a:pt x="144" y="520"/>
                </a:lnTo>
                <a:lnTo>
                  <a:pt x="144" y="520"/>
                </a:lnTo>
                <a:lnTo>
                  <a:pt x="152" y="534"/>
                </a:lnTo>
                <a:lnTo>
                  <a:pt x="158" y="550"/>
                </a:lnTo>
                <a:lnTo>
                  <a:pt x="180" y="562"/>
                </a:lnTo>
                <a:lnTo>
                  <a:pt x="192" y="564"/>
                </a:lnTo>
                <a:lnTo>
                  <a:pt x="220" y="540"/>
                </a:lnTo>
                <a:lnTo>
                  <a:pt x="236" y="562"/>
                </a:lnTo>
                <a:lnTo>
                  <a:pt x="236" y="564"/>
                </a:lnTo>
                <a:lnTo>
                  <a:pt x="236" y="564"/>
                </a:lnTo>
                <a:lnTo>
                  <a:pt x="236" y="564"/>
                </a:lnTo>
                <a:lnTo>
                  <a:pt x="240" y="584"/>
                </a:lnTo>
                <a:lnTo>
                  <a:pt x="252" y="586"/>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24" y="472"/>
                </a:lnTo>
                <a:lnTo>
                  <a:pt x="342" y="486"/>
                </a:lnTo>
                <a:lnTo>
                  <a:pt x="352" y="498"/>
                </a:lnTo>
                <a:lnTo>
                  <a:pt x="352" y="498"/>
                </a:lnTo>
                <a:lnTo>
                  <a:pt x="362" y="490"/>
                </a:lnTo>
                <a:lnTo>
                  <a:pt x="378" y="474"/>
                </a:lnTo>
                <a:lnTo>
                  <a:pt x="378" y="472"/>
                </a:lnTo>
                <a:lnTo>
                  <a:pt x="380" y="472"/>
                </a:lnTo>
                <a:lnTo>
                  <a:pt x="420" y="482"/>
                </a:lnTo>
                <a:lnTo>
                  <a:pt x="438" y="468"/>
                </a:lnTo>
                <a:lnTo>
                  <a:pt x="438" y="466"/>
                </a:lnTo>
                <a:lnTo>
                  <a:pt x="440" y="466"/>
                </a:lnTo>
                <a:lnTo>
                  <a:pt x="440" y="466"/>
                </a:lnTo>
                <a:lnTo>
                  <a:pt x="440" y="466"/>
                </a:lnTo>
                <a:lnTo>
                  <a:pt x="458" y="470"/>
                </a:lnTo>
                <a:lnTo>
                  <a:pt x="512" y="422"/>
                </a:lnTo>
                <a:lnTo>
                  <a:pt x="528" y="426"/>
                </a:lnTo>
                <a:lnTo>
                  <a:pt x="528" y="426"/>
                </a:lnTo>
                <a:lnTo>
                  <a:pt x="530" y="428"/>
                </a:lnTo>
                <a:lnTo>
                  <a:pt x="530" y="428"/>
                </a:lnTo>
                <a:lnTo>
                  <a:pt x="532" y="428"/>
                </a:lnTo>
                <a:lnTo>
                  <a:pt x="536" y="436"/>
                </a:lnTo>
                <a:lnTo>
                  <a:pt x="540" y="432"/>
                </a:lnTo>
                <a:lnTo>
                  <a:pt x="540" y="432"/>
                </a:lnTo>
                <a:lnTo>
                  <a:pt x="540" y="430"/>
                </a:lnTo>
                <a:lnTo>
                  <a:pt x="540" y="430"/>
                </a:lnTo>
                <a:lnTo>
                  <a:pt x="556" y="422"/>
                </a:lnTo>
                <a:lnTo>
                  <a:pt x="568" y="410"/>
                </a:lnTo>
                <a:lnTo>
                  <a:pt x="566" y="386"/>
                </a:lnTo>
                <a:lnTo>
                  <a:pt x="564" y="382"/>
                </a:lnTo>
                <a:lnTo>
                  <a:pt x="548" y="388"/>
                </a:lnTo>
                <a:lnTo>
                  <a:pt x="548" y="388"/>
                </a:lnTo>
                <a:lnTo>
                  <a:pt x="548" y="388"/>
                </a:lnTo>
                <a:lnTo>
                  <a:pt x="542" y="392"/>
                </a:lnTo>
                <a:lnTo>
                  <a:pt x="534" y="392"/>
                </a:lnTo>
                <a:lnTo>
                  <a:pt x="516" y="392"/>
                </a:lnTo>
                <a:lnTo>
                  <a:pt x="516" y="392"/>
                </a:lnTo>
                <a:lnTo>
                  <a:pt x="510" y="390"/>
                </a:lnTo>
                <a:lnTo>
                  <a:pt x="504" y="386"/>
                </a:lnTo>
                <a:lnTo>
                  <a:pt x="504" y="360"/>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0" y="340"/>
                </a:lnTo>
                <a:lnTo>
                  <a:pt x="468" y="310"/>
                </a:lnTo>
                <a:lnTo>
                  <a:pt x="468" y="310"/>
                </a:lnTo>
                <a:lnTo>
                  <a:pt x="468" y="310"/>
                </a:lnTo>
                <a:lnTo>
                  <a:pt x="468" y="308"/>
                </a:lnTo>
                <a:lnTo>
                  <a:pt x="476" y="294"/>
                </a:lnTo>
                <a:lnTo>
                  <a:pt x="452" y="274"/>
                </a:lnTo>
                <a:lnTo>
                  <a:pt x="452" y="272"/>
                </a:lnTo>
                <a:lnTo>
                  <a:pt x="452" y="272"/>
                </a:lnTo>
                <a:lnTo>
                  <a:pt x="452" y="248"/>
                </a:lnTo>
                <a:lnTo>
                  <a:pt x="452" y="248"/>
                </a:lnTo>
                <a:lnTo>
                  <a:pt x="464" y="212"/>
                </a:lnTo>
                <a:lnTo>
                  <a:pt x="456" y="192"/>
                </a:lnTo>
                <a:lnTo>
                  <a:pt x="450" y="190"/>
                </a:lnTo>
                <a:lnTo>
                  <a:pt x="440" y="190"/>
                </a:lnTo>
                <a:lnTo>
                  <a:pt x="432" y="204"/>
                </a:lnTo>
                <a:lnTo>
                  <a:pt x="420" y="196"/>
                </a:lnTo>
                <a:lnTo>
                  <a:pt x="410" y="190"/>
                </a:lnTo>
                <a:lnTo>
                  <a:pt x="400" y="168"/>
                </a:lnTo>
                <a:lnTo>
                  <a:pt x="400" y="168"/>
                </a:lnTo>
                <a:lnTo>
                  <a:pt x="400" y="168"/>
                </a:lnTo>
                <a:lnTo>
                  <a:pt x="398" y="152"/>
                </a:lnTo>
                <a:lnTo>
                  <a:pt x="398" y="150"/>
                </a:lnTo>
                <a:lnTo>
                  <a:pt x="396" y="148"/>
                </a:lnTo>
                <a:lnTo>
                  <a:pt x="400" y="148"/>
                </a:lnTo>
                <a:lnTo>
                  <a:pt x="410" y="132"/>
                </a:lnTo>
                <a:lnTo>
                  <a:pt x="412" y="132"/>
                </a:lnTo>
                <a:lnTo>
                  <a:pt x="412" y="132"/>
                </a:lnTo>
                <a:lnTo>
                  <a:pt x="412" y="132"/>
                </a:lnTo>
                <a:lnTo>
                  <a:pt x="420" y="130"/>
                </a:lnTo>
                <a:lnTo>
                  <a:pt x="430" y="128"/>
                </a:lnTo>
                <a:lnTo>
                  <a:pt x="472" y="126"/>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86" y="94"/>
                </a:lnTo>
                <a:lnTo>
                  <a:pt x="478" y="100"/>
                </a:lnTo>
                <a:lnTo>
                  <a:pt x="474" y="102"/>
                </a:lnTo>
                <a:lnTo>
                  <a:pt x="470" y="104"/>
                </a:lnTo>
                <a:lnTo>
                  <a:pt x="470" y="104"/>
                </a:lnTo>
                <a:lnTo>
                  <a:pt x="466" y="102"/>
                </a:lnTo>
                <a:lnTo>
                  <a:pt x="462" y="100"/>
                </a:lnTo>
                <a:lnTo>
                  <a:pt x="454" y="90"/>
                </a:lnTo>
                <a:lnTo>
                  <a:pt x="454" y="9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2"/>
                </a:lnTo>
                <a:lnTo>
                  <a:pt x="404" y="84"/>
                </a:lnTo>
                <a:lnTo>
                  <a:pt x="402" y="100"/>
                </a:lnTo>
                <a:lnTo>
                  <a:pt x="402" y="102"/>
                </a:lnTo>
                <a:lnTo>
                  <a:pt x="400" y="102"/>
                </a:lnTo>
                <a:lnTo>
                  <a:pt x="386" y="124"/>
                </a:lnTo>
                <a:lnTo>
                  <a:pt x="386" y="124"/>
                </a:lnTo>
                <a:lnTo>
                  <a:pt x="360" y="138"/>
                </a:lnTo>
                <a:lnTo>
                  <a:pt x="358" y="152"/>
                </a:lnTo>
                <a:lnTo>
                  <a:pt x="358" y="152"/>
                </a:lnTo>
                <a:lnTo>
                  <a:pt x="360" y="160"/>
                </a:lnTo>
                <a:lnTo>
                  <a:pt x="364" y="170"/>
                </a:lnTo>
                <a:lnTo>
                  <a:pt x="366" y="170"/>
                </a:lnTo>
                <a:lnTo>
                  <a:pt x="366" y="172"/>
                </a:lnTo>
                <a:lnTo>
                  <a:pt x="368" y="192"/>
                </a:lnTo>
                <a:lnTo>
                  <a:pt x="368" y="194"/>
                </a:lnTo>
                <a:lnTo>
                  <a:pt x="366" y="196"/>
                </a:lnTo>
                <a:lnTo>
                  <a:pt x="356" y="208"/>
                </a:lnTo>
                <a:lnTo>
                  <a:pt x="356" y="208"/>
                </a:lnTo>
                <a:lnTo>
                  <a:pt x="356" y="208"/>
                </a:lnTo>
                <a:lnTo>
                  <a:pt x="356" y="208"/>
                </a:lnTo>
                <a:lnTo>
                  <a:pt x="348" y="214"/>
                </a:lnTo>
                <a:lnTo>
                  <a:pt x="348" y="214"/>
                </a:lnTo>
                <a:lnTo>
                  <a:pt x="346" y="214"/>
                </a:lnTo>
                <a:lnTo>
                  <a:pt x="346" y="214"/>
                </a:lnTo>
                <a:lnTo>
                  <a:pt x="344" y="214"/>
                </a:lnTo>
                <a:lnTo>
                  <a:pt x="326" y="210"/>
                </a:lnTo>
                <a:lnTo>
                  <a:pt x="326" y="210"/>
                </a:lnTo>
                <a:lnTo>
                  <a:pt x="322" y="210"/>
                </a:lnTo>
                <a:lnTo>
                  <a:pt x="316" y="214"/>
                </a:lnTo>
                <a:lnTo>
                  <a:pt x="308" y="224"/>
                </a:lnTo>
                <a:lnTo>
                  <a:pt x="300" y="232"/>
                </a:lnTo>
                <a:lnTo>
                  <a:pt x="300" y="232"/>
                </a:lnTo>
                <a:lnTo>
                  <a:pt x="298" y="236"/>
                </a:lnTo>
                <a:lnTo>
                  <a:pt x="294" y="238"/>
                </a:lnTo>
                <a:lnTo>
                  <a:pt x="288" y="240"/>
                </a:lnTo>
                <a:lnTo>
                  <a:pt x="282" y="238"/>
                </a:lnTo>
                <a:lnTo>
                  <a:pt x="282" y="238"/>
                </a:lnTo>
                <a:lnTo>
                  <a:pt x="280" y="238"/>
                </a:lnTo>
                <a:lnTo>
                  <a:pt x="278" y="234"/>
                </a:lnTo>
                <a:lnTo>
                  <a:pt x="276" y="230"/>
                </a:lnTo>
                <a:lnTo>
                  <a:pt x="276" y="224"/>
                </a:lnTo>
                <a:lnTo>
                  <a:pt x="276" y="220"/>
                </a:lnTo>
                <a:lnTo>
                  <a:pt x="276" y="214"/>
                </a:lnTo>
                <a:lnTo>
                  <a:pt x="272" y="218"/>
                </a:lnTo>
                <a:lnTo>
                  <a:pt x="272" y="218"/>
                </a:lnTo>
                <a:lnTo>
                  <a:pt x="270" y="220"/>
                </a:lnTo>
                <a:lnTo>
                  <a:pt x="264" y="222"/>
                </a:lnTo>
                <a:lnTo>
                  <a:pt x="264" y="222"/>
                </a:lnTo>
                <a:lnTo>
                  <a:pt x="260" y="218"/>
                </a:lnTo>
                <a:lnTo>
                  <a:pt x="258" y="212"/>
                </a:lnTo>
                <a:lnTo>
                  <a:pt x="258" y="212"/>
                </a:lnTo>
                <a:lnTo>
                  <a:pt x="256" y="192"/>
                </a:lnTo>
                <a:lnTo>
                  <a:pt x="252" y="176"/>
                </a:lnTo>
                <a:lnTo>
                  <a:pt x="244" y="168"/>
                </a:lnTo>
                <a:lnTo>
                  <a:pt x="244" y="168"/>
                </a:lnTo>
                <a:lnTo>
                  <a:pt x="244" y="166"/>
                </a:lnTo>
                <a:lnTo>
                  <a:pt x="226" y="128"/>
                </a:lnTo>
                <a:lnTo>
                  <a:pt x="226" y="128"/>
                </a:lnTo>
                <a:lnTo>
                  <a:pt x="220" y="116"/>
                </a:lnTo>
                <a:lnTo>
                  <a:pt x="220" y="116"/>
                </a:lnTo>
                <a:lnTo>
                  <a:pt x="220" y="116"/>
                </a:lnTo>
                <a:lnTo>
                  <a:pt x="220" y="114"/>
                </a:lnTo>
                <a:lnTo>
                  <a:pt x="216" y="94"/>
                </a:lnTo>
                <a:lnTo>
                  <a:pt x="214" y="90"/>
                </a:lnTo>
                <a:lnTo>
                  <a:pt x="212" y="92"/>
                </a:lnTo>
                <a:lnTo>
                  <a:pt x="212" y="92"/>
                </a:lnTo>
                <a:lnTo>
                  <a:pt x="204" y="100"/>
                </a:lnTo>
                <a:lnTo>
                  <a:pt x="200" y="104"/>
                </a:lnTo>
                <a:lnTo>
                  <a:pt x="200" y="104"/>
                </a:lnTo>
                <a:lnTo>
                  <a:pt x="196" y="102"/>
                </a:lnTo>
                <a:lnTo>
                  <a:pt x="188" y="96"/>
                </a:lnTo>
                <a:lnTo>
                  <a:pt x="176" y="90"/>
                </a:lnTo>
                <a:lnTo>
                  <a:pt x="174" y="88"/>
                </a:lnTo>
                <a:lnTo>
                  <a:pt x="172" y="88"/>
                </a:lnTo>
                <a:lnTo>
                  <a:pt x="172" y="88"/>
                </a:lnTo>
                <a:lnTo>
                  <a:pt x="172" y="86"/>
                </a:lnTo>
                <a:lnTo>
                  <a:pt x="172" y="70"/>
                </a:lnTo>
                <a:lnTo>
                  <a:pt x="172" y="70"/>
                </a:lnTo>
                <a:lnTo>
                  <a:pt x="168" y="58"/>
                </a:lnTo>
                <a:lnTo>
                  <a:pt x="162" y="42"/>
                </a:lnTo>
                <a:lnTo>
                  <a:pt x="156" y="42"/>
                </a:lnTo>
                <a:lnTo>
                  <a:pt x="156" y="42"/>
                </a:lnTo>
                <a:lnTo>
                  <a:pt x="156" y="50"/>
                </a:lnTo>
                <a:lnTo>
                  <a:pt x="154" y="58"/>
                </a:lnTo>
                <a:lnTo>
                  <a:pt x="154" y="58"/>
                </a:lnTo>
                <a:lnTo>
                  <a:pt x="150" y="64"/>
                </a:lnTo>
                <a:lnTo>
                  <a:pt x="144" y="70"/>
                </a:lnTo>
                <a:lnTo>
                  <a:pt x="144" y="70"/>
                </a:lnTo>
                <a:lnTo>
                  <a:pt x="142" y="78"/>
                </a:lnTo>
                <a:lnTo>
                  <a:pt x="138" y="82"/>
                </a:lnTo>
                <a:lnTo>
                  <a:pt x="138" y="82"/>
                </a:lnTo>
                <a:lnTo>
                  <a:pt x="134" y="86"/>
                </a:lnTo>
                <a:lnTo>
                  <a:pt x="130" y="86"/>
                </a:lnTo>
                <a:lnTo>
                  <a:pt x="128" y="86"/>
                </a:lnTo>
                <a:lnTo>
                  <a:pt x="124" y="84"/>
                </a:lnTo>
                <a:lnTo>
                  <a:pt x="122" y="84"/>
                </a:lnTo>
                <a:lnTo>
                  <a:pt x="122" y="84"/>
                </a:lnTo>
                <a:lnTo>
                  <a:pt x="118" y="82"/>
                </a:lnTo>
                <a:lnTo>
                  <a:pt x="118" y="78"/>
                </a:lnTo>
                <a:lnTo>
                  <a:pt x="116" y="66"/>
                </a:lnTo>
                <a:lnTo>
                  <a:pt x="116" y="62"/>
                </a:lnTo>
                <a:lnTo>
                  <a:pt x="106" y="56"/>
                </a:lnTo>
                <a:lnTo>
                  <a:pt x="106" y="56"/>
                </a:lnTo>
                <a:lnTo>
                  <a:pt x="104" y="54"/>
                </a:lnTo>
                <a:lnTo>
                  <a:pt x="102" y="50"/>
                </a:lnTo>
                <a:lnTo>
                  <a:pt x="100" y="42"/>
                </a:lnTo>
                <a:lnTo>
                  <a:pt x="104" y="6"/>
                </a:lnTo>
                <a:lnTo>
                  <a:pt x="102" y="0"/>
                </a:lnTo>
                <a:lnTo>
                  <a:pt x="88" y="14"/>
                </a:lnTo>
                <a:lnTo>
                  <a:pt x="80" y="20"/>
                </a:lnTo>
                <a:lnTo>
                  <a:pt x="78" y="26"/>
                </a:lnTo>
                <a:lnTo>
                  <a:pt x="78" y="26"/>
                </a:lnTo>
                <a:lnTo>
                  <a:pt x="82" y="36"/>
                </a:lnTo>
                <a:lnTo>
                  <a:pt x="82" y="44"/>
                </a:lnTo>
                <a:lnTo>
                  <a:pt x="82" y="44"/>
                </a:lnTo>
                <a:lnTo>
                  <a:pt x="82" y="48"/>
                </a:lnTo>
                <a:lnTo>
                  <a:pt x="80" y="54"/>
                </a:lnTo>
                <a:lnTo>
                  <a:pt x="76" y="58"/>
                </a:lnTo>
                <a:lnTo>
                  <a:pt x="72" y="60"/>
                </a:lnTo>
                <a:lnTo>
                  <a:pt x="56" y="66"/>
                </a:lnTo>
                <a:lnTo>
                  <a:pt x="52" y="68"/>
                </a:lnTo>
                <a:lnTo>
                  <a:pt x="52" y="74"/>
                </a:lnTo>
                <a:lnTo>
                  <a:pt x="52" y="96"/>
                </a:lnTo>
                <a:lnTo>
                  <a:pt x="52" y="96"/>
                </a:lnTo>
                <a:lnTo>
                  <a:pt x="54" y="104"/>
                </a:lnTo>
                <a:lnTo>
                  <a:pt x="54" y="106"/>
                </a:lnTo>
                <a:lnTo>
                  <a:pt x="56" y="108"/>
                </a:lnTo>
                <a:lnTo>
                  <a:pt x="56" y="108"/>
                </a:lnTo>
                <a:lnTo>
                  <a:pt x="64" y="108"/>
                </a:lnTo>
                <a:lnTo>
                  <a:pt x="68" y="108"/>
                </a:lnTo>
                <a:lnTo>
                  <a:pt x="72" y="106"/>
                </a:lnTo>
                <a:lnTo>
                  <a:pt x="76" y="104"/>
                </a:lnTo>
                <a:lnTo>
                  <a:pt x="92" y="138"/>
                </a:lnTo>
                <a:lnTo>
                  <a:pt x="92" y="140"/>
                </a:lnTo>
                <a:lnTo>
                  <a:pt x="92" y="140"/>
                </a:lnTo>
                <a:lnTo>
                  <a:pt x="92" y="140"/>
                </a:lnTo>
                <a:lnTo>
                  <a:pt x="92" y="140"/>
                </a:lnTo>
                <a:lnTo>
                  <a:pt x="88" y="184"/>
                </a:lnTo>
                <a:lnTo>
                  <a:pt x="82" y="216"/>
                </a:lnTo>
                <a:lnTo>
                  <a:pt x="78" y="238"/>
                </a:lnTo>
                <a:lnTo>
                  <a:pt x="72" y="250"/>
                </a:lnTo>
                <a:lnTo>
                  <a:pt x="72" y="250"/>
                </a:lnTo>
                <a:lnTo>
                  <a:pt x="68" y="254"/>
                </a:lnTo>
                <a:lnTo>
                  <a:pt x="62" y="256"/>
                </a:lnTo>
                <a:lnTo>
                  <a:pt x="62" y="256"/>
                </a:lnTo>
                <a:lnTo>
                  <a:pt x="54" y="254"/>
                </a:lnTo>
                <a:lnTo>
                  <a:pt x="48" y="252"/>
                </a:lnTo>
                <a:lnTo>
                  <a:pt x="48" y="252"/>
                </a:lnTo>
                <a:lnTo>
                  <a:pt x="22" y="298"/>
                </a:lnTo>
                <a:lnTo>
                  <a:pt x="12" y="312"/>
                </a:lnTo>
                <a:lnTo>
                  <a:pt x="6" y="318"/>
                </a:lnTo>
                <a:lnTo>
                  <a:pt x="8" y="318"/>
                </a:lnTo>
                <a:lnTo>
                  <a:pt x="8" y="318"/>
                </a:lnTo>
                <a:lnTo>
                  <a:pt x="6" y="320"/>
                </a:lnTo>
                <a:lnTo>
                  <a:pt x="4" y="326"/>
                </a:lnTo>
                <a:lnTo>
                  <a:pt x="4" y="348"/>
                </a:lnTo>
                <a:lnTo>
                  <a:pt x="8" y="352"/>
                </a:lnTo>
                <a:lnTo>
                  <a:pt x="10" y="352"/>
                </a:lnTo>
                <a:lnTo>
                  <a:pt x="12" y="354"/>
                </a:lnTo>
                <a:lnTo>
                  <a:pt x="4" y="364"/>
                </a:lnTo>
                <a:close/>
              </a:path>
            </a:pathLst>
          </a:custGeom>
          <a:solidFill>
            <a:srgbClr val="D9D9D9"/>
          </a:solidFill>
          <a:ln>
            <a:noFill/>
          </a:ln>
        </p:spPr>
        <p:txBody>
          <a:bodyPr/>
          <a:lstStyle/>
          <a:p>
            <a:pPr>
              <a:defRPr/>
            </a:pPr>
            <a:endParaRPr lang="zh-CN" altLang="en-US" sz="1400"/>
          </a:p>
        </p:txBody>
      </p:sp>
      <p:sp>
        <p:nvSpPr>
          <p:cNvPr id="21" name="MH_Other_10"/>
          <p:cNvSpPr>
            <a:spLocks/>
          </p:cNvSpPr>
          <p:nvPr>
            <p:custDataLst>
              <p:tags r:id="rId11"/>
            </p:custDataLst>
          </p:nvPr>
        </p:nvSpPr>
        <p:spPr bwMode="auto">
          <a:xfrm>
            <a:off x="6554788" y="5135563"/>
            <a:ext cx="520700" cy="450850"/>
          </a:xfrm>
          <a:custGeom>
            <a:avLst/>
            <a:gdLst>
              <a:gd name="T0" fmla="*/ 284 w 384"/>
              <a:gd name="T1" fmla="*/ 14 h 332"/>
              <a:gd name="T2" fmla="*/ 272 w 384"/>
              <a:gd name="T3" fmla="*/ 26 h 332"/>
              <a:gd name="T4" fmla="*/ 262 w 384"/>
              <a:gd name="T5" fmla="*/ 20 h 332"/>
              <a:gd name="T6" fmla="*/ 260 w 384"/>
              <a:gd name="T7" fmla="*/ 10 h 332"/>
              <a:gd name="T8" fmla="*/ 250 w 384"/>
              <a:gd name="T9" fmla="*/ 8 h 332"/>
              <a:gd name="T10" fmla="*/ 240 w 384"/>
              <a:gd name="T11" fmla="*/ 34 h 332"/>
              <a:gd name="T12" fmla="*/ 216 w 384"/>
              <a:gd name="T13" fmla="*/ 34 h 332"/>
              <a:gd name="T14" fmla="*/ 208 w 384"/>
              <a:gd name="T15" fmla="*/ 44 h 332"/>
              <a:gd name="T16" fmla="*/ 188 w 384"/>
              <a:gd name="T17" fmla="*/ 58 h 332"/>
              <a:gd name="T18" fmla="*/ 182 w 384"/>
              <a:gd name="T19" fmla="*/ 58 h 332"/>
              <a:gd name="T20" fmla="*/ 160 w 384"/>
              <a:gd name="T21" fmla="*/ 54 h 332"/>
              <a:gd name="T22" fmla="*/ 160 w 384"/>
              <a:gd name="T23" fmla="*/ 50 h 332"/>
              <a:gd name="T24" fmla="*/ 148 w 384"/>
              <a:gd name="T25" fmla="*/ 74 h 332"/>
              <a:gd name="T26" fmla="*/ 170 w 384"/>
              <a:gd name="T27" fmla="*/ 82 h 332"/>
              <a:gd name="T28" fmla="*/ 176 w 384"/>
              <a:gd name="T29" fmla="*/ 110 h 332"/>
              <a:gd name="T30" fmla="*/ 160 w 384"/>
              <a:gd name="T31" fmla="*/ 122 h 332"/>
              <a:gd name="T32" fmla="*/ 124 w 384"/>
              <a:gd name="T33" fmla="*/ 130 h 332"/>
              <a:gd name="T34" fmla="*/ 114 w 384"/>
              <a:gd name="T35" fmla="*/ 126 h 332"/>
              <a:gd name="T36" fmla="*/ 104 w 384"/>
              <a:gd name="T37" fmla="*/ 134 h 332"/>
              <a:gd name="T38" fmla="*/ 78 w 384"/>
              <a:gd name="T39" fmla="*/ 148 h 332"/>
              <a:gd name="T40" fmla="*/ 16 w 384"/>
              <a:gd name="T41" fmla="*/ 146 h 332"/>
              <a:gd name="T42" fmla="*/ 0 w 384"/>
              <a:gd name="T43" fmla="*/ 172 h 332"/>
              <a:gd name="T44" fmla="*/ 18 w 384"/>
              <a:gd name="T45" fmla="*/ 196 h 332"/>
              <a:gd name="T46" fmla="*/ 28 w 384"/>
              <a:gd name="T47" fmla="*/ 190 h 332"/>
              <a:gd name="T48" fmla="*/ 44 w 384"/>
              <a:gd name="T49" fmla="*/ 188 h 332"/>
              <a:gd name="T50" fmla="*/ 66 w 384"/>
              <a:gd name="T51" fmla="*/ 220 h 332"/>
              <a:gd name="T52" fmla="*/ 58 w 384"/>
              <a:gd name="T53" fmla="*/ 246 h 332"/>
              <a:gd name="T54" fmla="*/ 62 w 384"/>
              <a:gd name="T55" fmla="*/ 286 h 332"/>
              <a:gd name="T56" fmla="*/ 68 w 384"/>
              <a:gd name="T57" fmla="*/ 320 h 332"/>
              <a:gd name="T58" fmla="*/ 78 w 384"/>
              <a:gd name="T59" fmla="*/ 326 h 332"/>
              <a:gd name="T60" fmla="*/ 110 w 384"/>
              <a:gd name="T61" fmla="*/ 320 h 332"/>
              <a:gd name="T62" fmla="*/ 168 w 384"/>
              <a:gd name="T63" fmla="*/ 320 h 332"/>
              <a:gd name="T64" fmla="*/ 196 w 384"/>
              <a:gd name="T65" fmla="*/ 302 h 332"/>
              <a:gd name="T66" fmla="*/ 216 w 384"/>
              <a:gd name="T67" fmla="*/ 290 h 332"/>
              <a:gd name="T68" fmla="*/ 248 w 384"/>
              <a:gd name="T69" fmla="*/ 282 h 332"/>
              <a:gd name="T70" fmla="*/ 256 w 384"/>
              <a:gd name="T71" fmla="*/ 292 h 332"/>
              <a:gd name="T72" fmla="*/ 276 w 384"/>
              <a:gd name="T73" fmla="*/ 292 h 332"/>
              <a:gd name="T74" fmla="*/ 294 w 384"/>
              <a:gd name="T75" fmla="*/ 296 h 332"/>
              <a:gd name="T76" fmla="*/ 296 w 384"/>
              <a:gd name="T77" fmla="*/ 288 h 332"/>
              <a:gd name="T78" fmla="*/ 312 w 384"/>
              <a:gd name="T79" fmla="*/ 276 h 332"/>
              <a:gd name="T80" fmla="*/ 322 w 384"/>
              <a:gd name="T81" fmla="*/ 276 h 332"/>
              <a:gd name="T82" fmla="*/ 330 w 384"/>
              <a:gd name="T83" fmla="*/ 262 h 332"/>
              <a:gd name="T84" fmla="*/ 348 w 384"/>
              <a:gd name="T85" fmla="*/ 252 h 332"/>
              <a:gd name="T86" fmla="*/ 352 w 384"/>
              <a:gd name="T87" fmla="*/ 248 h 332"/>
              <a:gd name="T88" fmla="*/ 374 w 384"/>
              <a:gd name="T89" fmla="*/ 244 h 332"/>
              <a:gd name="T90" fmla="*/ 384 w 384"/>
              <a:gd name="T91" fmla="*/ 228 h 332"/>
              <a:gd name="T92" fmla="*/ 372 w 384"/>
              <a:gd name="T93" fmla="*/ 206 h 332"/>
              <a:gd name="T94" fmla="*/ 372 w 384"/>
              <a:gd name="T95" fmla="*/ 204 h 332"/>
              <a:gd name="T96" fmla="*/ 380 w 384"/>
              <a:gd name="T97" fmla="*/ 174 h 332"/>
              <a:gd name="T98" fmla="*/ 372 w 384"/>
              <a:gd name="T99" fmla="*/ 156 h 332"/>
              <a:gd name="T100" fmla="*/ 350 w 384"/>
              <a:gd name="T101" fmla="*/ 136 h 332"/>
              <a:gd name="T102" fmla="*/ 366 w 384"/>
              <a:gd name="T103" fmla="*/ 92 h 332"/>
              <a:gd name="T104" fmla="*/ 372 w 384"/>
              <a:gd name="T105" fmla="*/ 68 h 332"/>
              <a:gd name="T106" fmla="*/ 356 w 384"/>
              <a:gd name="T107" fmla="*/ 76 h 332"/>
              <a:gd name="T108" fmla="*/ 346 w 384"/>
              <a:gd name="T109" fmla="*/ 82 h 332"/>
              <a:gd name="T110" fmla="*/ 336 w 384"/>
              <a:gd name="T111" fmla="*/ 76 h 332"/>
              <a:gd name="T112" fmla="*/ 332 w 384"/>
              <a:gd name="T113" fmla="*/ 60 h 332"/>
              <a:gd name="T114" fmla="*/ 316 w 384"/>
              <a:gd name="T115" fmla="*/ 60 h 332"/>
              <a:gd name="T116" fmla="*/ 304 w 384"/>
              <a:gd name="T117" fmla="*/ 12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84" h="332">
                <a:moveTo>
                  <a:pt x="300" y="6"/>
                </a:moveTo>
                <a:lnTo>
                  <a:pt x="296" y="4"/>
                </a:lnTo>
                <a:lnTo>
                  <a:pt x="288" y="8"/>
                </a:lnTo>
                <a:lnTo>
                  <a:pt x="284" y="14"/>
                </a:lnTo>
                <a:lnTo>
                  <a:pt x="284" y="14"/>
                </a:lnTo>
                <a:lnTo>
                  <a:pt x="280" y="22"/>
                </a:lnTo>
                <a:lnTo>
                  <a:pt x="276" y="24"/>
                </a:lnTo>
                <a:lnTo>
                  <a:pt x="272" y="26"/>
                </a:lnTo>
                <a:lnTo>
                  <a:pt x="272" y="26"/>
                </a:lnTo>
                <a:lnTo>
                  <a:pt x="268" y="24"/>
                </a:lnTo>
                <a:lnTo>
                  <a:pt x="264" y="20"/>
                </a:lnTo>
                <a:lnTo>
                  <a:pt x="262" y="20"/>
                </a:lnTo>
                <a:lnTo>
                  <a:pt x="262" y="20"/>
                </a:lnTo>
                <a:lnTo>
                  <a:pt x="262" y="20"/>
                </a:lnTo>
                <a:lnTo>
                  <a:pt x="260" y="12"/>
                </a:lnTo>
                <a:lnTo>
                  <a:pt x="260" y="10"/>
                </a:lnTo>
                <a:lnTo>
                  <a:pt x="258" y="0"/>
                </a:lnTo>
                <a:lnTo>
                  <a:pt x="254" y="0"/>
                </a:lnTo>
                <a:lnTo>
                  <a:pt x="252" y="0"/>
                </a:lnTo>
                <a:lnTo>
                  <a:pt x="250" y="8"/>
                </a:lnTo>
                <a:lnTo>
                  <a:pt x="250" y="20"/>
                </a:lnTo>
                <a:lnTo>
                  <a:pt x="250" y="20"/>
                </a:lnTo>
                <a:lnTo>
                  <a:pt x="248" y="20"/>
                </a:lnTo>
                <a:lnTo>
                  <a:pt x="240" y="34"/>
                </a:lnTo>
                <a:lnTo>
                  <a:pt x="238" y="36"/>
                </a:lnTo>
                <a:lnTo>
                  <a:pt x="236" y="36"/>
                </a:lnTo>
                <a:lnTo>
                  <a:pt x="216" y="34"/>
                </a:lnTo>
                <a:lnTo>
                  <a:pt x="216" y="34"/>
                </a:lnTo>
                <a:lnTo>
                  <a:pt x="216" y="34"/>
                </a:lnTo>
                <a:lnTo>
                  <a:pt x="216" y="34"/>
                </a:lnTo>
                <a:lnTo>
                  <a:pt x="216" y="36"/>
                </a:lnTo>
                <a:lnTo>
                  <a:pt x="208" y="44"/>
                </a:lnTo>
                <a:lnTo>
                  <a:pt x="212" y="50"/>
                </a:lnTo>
                <a:lnTo>
                  <a:pt x="212" y="50"/>
                </a:lnTo>
                <a:lnTo>
                  <a:pt x="206" y="58"/>
                </a:lnTo>
                <a:lnTo>
                  <a:pt x="188" y="58"/>
                </a:lnTo>
                <a:lnTo>
                  <a:pt x="188" y="56"/>
                </a:lnTo>
                <a:lnTo>
                  <a:pt x="188" y="54"/>
                </a:lnTo>
                <a:lnTo>
                  <a:pt x="184" y="52"/>
                </a:lnTo>
                <a:lnTo>
                  <a:pt x="182" y="58"/>
                </a:lnTo>
                <a:lnTo>
                  <a:pt x="180" y="60"/>
                </a:lnTo>
                <a:lnTo>
                  <a:pt x="168" y="60"/>
                </a:lnTo>
                <a:lnTo>
                  <a:pt x="168" y="60"/>
                </a:lnTo>
                <a:lnTo>
                  <a:pt x="160" y="54"/>
                </a:lnTo>
                <a:lnTo>
                  <a:pt x="160" y="52"/>
                </a:lnTo>
                <a:lnTo>
                  <a:pt x="160" y="52"/>
                </a:lnTo>
                <a:lnTo>
                  <a:pt x="160" y="52"/>
                </a:lnTo>
                <a:lnTo>
                  <a:pt x="160" y="50"/>
                </a:lnTo>
                <a:lnTo>
                  <a:pt x="146" y="48"/>
                </a:lnTo>
                <a:lnTo>
                  <a:pt x="136" y="52"/>
                </a:lnTo>
                <a:lnTo>
                  <a:pt x="132" y="56"/>
                </a:lnTo>
                <a:lnTo>
                  <a:pt x="148" y="74"/>
                </a:lnTo>
                <a:lnTo>
                  <a:pt x="168" y="80"/>
                </a:lnTo>
                <a:lnTo>
                  <a:pt x="168" y="80"/>
                </a:lnTo>
                <a:lnTo>
                  <a:pt x="168" y="80"/>
                </a:lnTo>
                <a:lnTo>
                  <a:pt x="170" y="82"/>
                </a:lnTo>
                <a:lnTo>
                  <a:pt x="180" y="92"/>
                </a:lnTo>
                <a:lnTo>
                  <a:pt x="176" y="108"/>
                </a:lnTo>
                <a:lnTo>
                  <a:pt x="176" y="108"/>
                </a:lnTo>
                <a:lnTo>
                  <a:pt x="176" y="110"/>
                </a:lnTo>
                <a:lnTo>
                  <a:pt x="176" y="110"/>
                </a:lnTo>
                <a:lnTo>
                  <a:pt x="162" y="120"/>
                </a:lnTo>
                <a:lnTo>
                  <a:pt x="162" y="122"/>
                </a:lnTo>
                <a:lnTo>
                  <a:pt x="160" y="122"/>
                </a:lnTo>
                <a:lnTo>
                  <a:pt x="138" y="128"/>
                </a:lnTo>
                <a:lnTo>
                  <a:pt x="138" y="128"/>
                </a:lnTo>
                <a:lnTo>
                  <a:pt x="124" y="130"/>
                </a:lnTo>
                <a:lnTo>
                  <a:pt x="124" y="130"/>
                </a:lnTo>
                <a:lnTo>
                  <a:pt x="124" y="130"/>
                </a:lnTo>
                <a:lnTo>
                  <a:pt x="124" y="130"/>
                </a:lnTo>
                <a:lnTo>
                  <a:pt x="124" y="130"/>
                </a:lnTo>
                <a:lnTo>
                  <a:pt x="114" y="126"/>
                </a:lnTo>
                <a:lnTo>
                  <a:pt x="110" y="126"/>
                </a:lnTo>
                <a:lnTo>
                  <a:pt x="104" y="134"/>
                </a:lnTo>
                <a:lnTo>
                  <a:pt x="104" y="134"/>
                </a:lnTo>
                <a:lnTo>
                  <a:pt x="104" y="134"/>
                </a:lnTo>
                <a:lnTo>
                  <a:pt x="94" y="142"/>
                </a:lnTo>
                <a:lnTo>
                  <a:pt x="92" y="142"/>
                </a:lnTo>
                <a:lnTo>
                  <a:pt x="92" y="142"/>
                </a:lnTo>
                <a:lnTo>
                  <a:pt x="78" y="148"/>
                </a:lnTo>
                <a:lnTo>
                  <a:pt x="78" y="148"/>
                </a:lnTo>
                <a:lnTo>
                  <a:pt x="60" y="142"/>
                </a:lnTo>
                <a:lnTo>
                  <a:pt x="24" y="144"/>
                </a:lnTo>
                <a:lnTo>
                  <a:pt x="16" y="146"/>
                </a:lnTo>
                <a:lnTo>
                  <a:pt x="16" y="148"/>
                </a:lnTo>
                <a:lnTo>
                  <a:pt x="8" y="148"/>
                </a:lnTo>
                <a:lnTo>
                  <a:pt x="0" y="160"/>
                </a:lnTo>
                <a:lnTo>
                  <a:pt x="0" y="172"/>
                </a:lnTo>
                <a:lnTo>
                  <a:pt x="8" y="192"/>
                </a:lnTo>
                <a:lnTo>
                  <a:pt x="18" y="196"/>
                </a:lnTo>
                <a:lnTo>
                  <a:pt x="18" y="196"/>
                </a:lnTo>
                <a:lnTo>
                  <a:pt x="18" y="196"/>
                </a:lnTo>
                <a:lnTo>
                  <a:pt x="22" y="200"/>
                </a:lnTo>
                <a:lnTo>
                  <a:pt x="28" y="192"/>
                </a:lnTo>
                <a:lnTo>
                  <a:pt x="28" y="190"/>
                </a:lnTo>
                <a:lnTo>
                  <a:pt x="28" y="190"/>
                </a:lnTo>
                <a:lnTo>
                  <a:pt x="30" y="190"/>
                </a:lnTo>
                <a:lnTo>
                  <a:pt x="42" y="188"/>
                </a:lnTo>
                <a:lnTo>
                  <a:pt x="44" y="188"/>
                </a:lnTo>
                <a:lnTo>
                  <a:pt x="44" y="188"/>
                </a:lnTo>
                <a:lnTo>
                  <a:pt x="56" y="192"/>
                </a:lnTo>
                <a:lnTo>
                  <a:pt x="68" y="220"/>
                </a:lnTo>
                <a:lnTo>
                  <a:pt x="66" y="220"/>
                </a:lnTo>
                <a:lnTo>
                  <a:pt x="66" y="220"/>
                </a:lnTo>
                <a:lnTo>
                  <a:pt x="62" y="236"/>
                </a:lnTo>
                <a:lnTo>
                  <a:pt x="62" y="236"/>
                </a:lnTo>
                <a:lnTo>
                  <a:pt x="58" y="244"/>
                </a:lnTo>
                <a:lnTo>
                  <a:pt x="58" y="246"/>
                </a:lnTo>
                <a:lnTo>
                  <a:pt x="52" y="260"/>
                </a:lnTo>
                <a:lnTo>
                  <a:pt x="52" y="276"/>
                </a:lnTo>
                <a:lnTo>
                  <a:pt x="62" y="286"/>
                </a:lnTo>
                <a:lnTo>
                  <a:pt x="62" y="286"/>
                </a:lnTo>
                <a:lnTo>
                  <a:pt x="76" y="296"/>
                </a:lnTo>
                <a:lnTo>
                  <a:pt x="76" y="298"/>
                </a:lnTo>
                <a:lnTo>
                  <a:pt x="78" y="298"/>
                </a:lnTo>
                <a:lnTo>
                  <a:pt x="68" y="320"/>
                </a:lnTo>
                <a:lnTo>
                  <a:pt x="66" y="332"/>
                </a:lnTo>
                <a:lnTo>
                  <a:pt x="68" y="330"/>
                </a:lnTo>
                <a:lnTo>
                  <a:pt x="70" y="330"/>
                </a:lnTo>
                <a:lnTo>
                  <a:pt x="78" y="326"/>
                </a:lnTo>
                <a:lnTo>
                  <a:pt x="92" y="318"/>
                </a:lnTo>
                <a:lnTo>
                  <a:pt x="92" y="318"/>
                </a:lnTo>
                <a:lnTo>
                  <a:pt x="108" y="320"/>
                </a:lnTo>
                <a:lnTo>
                  <a:pt x="110" y="320"/>
                </a:lnTo>
                <a:lnTo>
                  <a:pt x="110" y="320"/>
                </a:lnTo>
                <a:lnTo>
                  <a:pt x="134" y="330"/>
                </a:lnTo>
                <a:lnTo>
                  <a:pt x="160" y="330"/>
                </a:lnTo>
                <a:lnTo>
                  <a:pt x="168" y="320"/>
                </a:lnTo>
                <a:lnTo>
                  <a:pt x="168" y="320"/>
                </a:lnTo>
                <a:lnTo>
                  <a:pt x="168" y="320"/>
                </a:lnTo>
                <a:lnTo>
                  <a:pt x="182" y="312"/>
                </a:lnTo>
                <a:lnTo>
                  <a:pt x="196" y="302"/>
                </a:lnTo>
                <a:lnTo>
                  <a:pt x="196" y="300"/>
                </a:lnTo>
                <a:lnTo>
                  <a:pt x="196" y="300"/>
                </a:lnTo>
                <a:lnTo>
                  <a:pt x="206" y="298"/>
                </a:lnTo>
                <a:lnTo>
                  <a:pt x="216" y="290"/>
                </a:lnTo>
                <a:lnTo>
                  <a:pt x="228" y="274"/>
                </a:lnTo>
                <a:lnTo>
                  <a:pt x="246" y="280"/>
                </a:lnTo>
                <a:lnTo>
                  <a:pt x="248" y="280"/>
                </a:lnTo>
                <a:lnTo>
                  <a:pt x="248" y="282"/>
                </a:lnTo>
                <a:lnTo>
                  <a:pt x="248" y="282"/>
                </a:lnTo>
                <a:lnTo>
                  <a:pt x="248" y="282"/>
                </a:lnTo>
                <a:lnTo>
                  <a:pt x="252" y="290"/>
                </a:lnTo>
                <a:lnTo>
                  <a:pt x="256" y="292"/>
                </a:lnTo>
                <a:lnTo>
                  <a:pt x="266" y="292"/>
                </a:lnTo>
                <a:lnTo>
                  <a:pt x="268" y="292"/>
                </a:lnTo>
                <a:lnTo>
                  <a:pt x="274" y="292"/>
                </a:lnTo>
                <a:lnTo>
                  <a:pt x="276" y="292"/>
                </a:lnTo>
                <a:lnTo>
                  <a:pt x="276" y="294"/>
                </a:lnTo>
                <a:lnTo>
                  <a:pt x="288" y="298"/>
                </a:lnTo>
                <a:lnTo>
                  <a:pt x="292" y="298"/>
                </a:lnTo>
                <a:lnTo>
                  <a:pt x="294" y="296"/>
                </a:lnTo>
                <a:lnTo>
                  <a:pt x="296" y="290"/>
                </a:lnTo>
                <a:lnTo>
                  <a:pt x="296" y="290"/>
                </a:lnTo>
                <a:lnTo>
                  <a:pt x="296" y="288"/>
                </a:lnTo>
                <a:lnTo>
                  <a:pt x="296" y="288"/>
                </a:lnTo>
                <a:lnTo>
                  <a:pt x="296" y="288"/>
                </a:lnTo>
                <a:lnTo>
                  <a:pt x="302" y="284"/>
                </a:lnTo>
                <a:lnTo>
                  <a:pt x="302" y="284"/>
                </a:lnTo>
                <a:lnTo>
                  <a:pt x="312" y="276"/>
                </a:lnTo>
                <a:lnTo>
                  <a:pt x="312" y="276"/>
                </a:lnTo>
                <a:lnTo>
                  <a:pt x="312" y="276"/>
                </a:lnTo>
                <a:lnTo>
                  <a:pt x="314" y="276"/>
                </a:lnTo>
                <a:lnTo>
                  <a:pt x="322" y="276"/>
                </a:lnTo>
                <a:lnTo>
                  <a:pt x="322" y="276"/>
                </a:lnTo>
                <a:lnTo>
                  <a:pt x="324" y="268"/>
                </a:lnTo>
                <a:lnTo>
                  <a:pt x="330" y="262"/>
                </a:lnTo>
                <a:lnTo>
                  <a:pt x="330" y="262"/>
                </a:lnTo>
                <a:lnTo>
                  <a:pt x="336" y="258"/>
                </a:lnTo>
                <a:lnTo>
                  <a:pt x="342" y="256"/>
                </a:lnTo>
                <a:lnTo>
                  <a:pt x="346" y="252"/>
                </a:lnTo>
                <a:lnTo>
                  <a:pt x="348" y="252"/>
                </a:lnTo>
                <a:lnTo>
                  <a:pt x="348" y="252"/>
                </a:lnTo>
                <a:lnTo>
                  <a:pt x="352" y="248"/>
                </a:lnTo>
                <a:lnTo>
                  <a:pt x="352" y="248"/>
                </a:lnTo>
                <a:lnTo>
                  <a:pt x="352" y="248"/>
                </a:lnTo>
                <a:lnTo>
                  <a:pt x="352" y="246"/>
                </a:lnTo>
                <a:lnTo>
                  <a:pt x="354" y="246"/>
                </a:lnTo>
                <a:lnTo>
                  <a:pt x="366" y="244"/>
                </a:lnTo>
                <a:lnTo>
                  <a:pt x="374" y="244"/>
                </a:lnTo>
                <a:lnTo>
                  <a:pt x="376" y="240"/>
                </a:lnTo>
                <a:lnTo>
                  <a:pt x="380" y="236"/>
                </a:lnTo>
                <a:lnTo>
                  <a:pt x="380" y="236"/>
                </a:lnTo>
                <a:lnTo>
                  <a:pt x="384" y="228"/>
                </a:lnTo>
                <a:lnTo>
                  <a:pt x="382" y="228"/>
                </a:lnTo>
                <a:lnTo>
                  <a:pt x="382" y="228"/>
                </a:lnTo>
                <a:lnTo>
                  <a:pt x="376" y="218"/>
                </a:lnTo>
                <a:lnTo>
                  <a:pt x="372" y="206"/>
                </a:lnTo>
                <a:lnTo>
                  <a:pt x="372" y="206"/>
                </a:lnTo>
                <a:lnTo>
                  <a:pt x="372" y="206"/>
                </a:lnTo>
                <a:lnTo>
                  <a:pt x="372" y="206"/>
                </a:lnTo>
                <a:lnTo>
                  <a:pt x="372" y="204"/>
                </a:lnTo>
                <a:lnTo>
                  <a:pt x="376" y="188"/>
                </a:lnTo>
                <a:lnTo>
                  <a:pt x="376" y="188"/>
                </a:lnTo>
                <a:lnTo>
                  <a:pt x="376" y="180"/>
                </a:lnTo>
                <a:lnTo>
                  <a:pt x="380" y="174"/>
                </a:lnTo>
                <a:lnTo>
                  <a:pt x="380" y="160"/>
                </a:lnTo>
                <a:lnTo>
                  <a:pt x="380" y="160"/>
                </a:lnTo>
                <a:lnTo>
                  <a:pt x="378" y="158"/>
                </a:lnTo>
                <a:lnTo>
                  <a:pt x="372" y="156"/>
                </a:lnTo>
                <a:lnTo>
                  <a:pt x="348" y="166"/>
                </a:lnTo>
                <a:lnTo>
                  <a:pt x="348" y="140"/>
                </a:lnTo>
                <a:lnTo>
                  <a:pt x="348" y="140"/>
                </a:lnTo>
                <a:lnTo>
                  <a:pt x="350" y="136"/>
                </a:lnTo>
                <a:lnTo>
                  <a:pt x="356" y="132"/>
                </a:lnTo>
                <a:lnTo>
                  <a:pt x="372" y="120"/>
                </a:lnTo>
                <a:lnTo>
                  <a:pt x="366" y="92"/>
                </a:lnTo>
                <a:lnTo>
                  <a:pt x="366" y="92"/>
                </a:lnTo>
                <a:lnTo>
                  <a:pt x="366" y="84"/>
                </a:lnTo>
                <a:lnTo>
                  <a:pt x="366" y="78"/>
                </a:lnTo>
                <a:lnTo>
                  <a:pt x="368" y="74"/>
                </a:lnTo>
                <a:lnTo>
                  <a:pt x="372" y="68"/>
                </a:lnTo>
                <a:lnTo>
                  <a:pt x="372" y="64"/>
                </a:lnTo>
                <a:lnTo>
                  <a:pt x="364" y="64"/>
                </a:lnTo>
                <a:lnTo>
                  <a:pt x="360" y="64"/>
                </a:lnTo>
                <a:lnTo>
                  <a:pt x="356" y="76"/>
                </a:lnTo>
                <a:lnTo>
                  <a:pt x="356" y="76"/>
                </a:lnTo>
                <a:lnTo>
                  <a:pt x="352" y="80"/>
                </a:lnTo>
                <a:lnTo>
                  <a:pt x="348" y="82"/>
                </a:lnTo>
                <a:lnTo>
                  <a:pt x="346" y="82"/>
                </a:lnTo>
                <a:lnTo>
                  <a:pt x="338" y="76"/>
                </a:lnTo>
                <a:lnTo>
                  <a:pt x="336" y="76"/>
                </a:lnTo>
                <a:lnTo>
                  <a:pt x="336" y="76"/>
                </a:lnTo>
                <a:lnTo>
                  <a:pt x="336" y="76"/>
                </a:lnTo>
                <a:lnTo>
                  <a:pt x="336" y="74"/>
                </a:lnTo>
                <a:lnTo>
                  <a:pt x="334" y="68"/>
                </a:lnTo>
                <a:lnTo>
                  <a:pt x="332" y="60"/>
                </a:lnTo>
                <a:lnTo>
                  <a:pt x="332" y="60"/>
                </a:lnTo>
                <a:lnTo>
                  <a:pt x="332" y="60"/>
                </a:lnTo>
                <a:lnTo>
                  <a:pt x="332" y="64"/>
                </a:lnTo>
                <a:lnTo>
                  <a:pt x="316" y="64"/>
                </a:lnTo>
                <a:lnTo>
                  <a:pt x="316" y="60"/>
                </a:lnTo>
                <a:lnTo>
                  <a:pt x="312" y="52"/>
                </a:lnTo>
                <a:lnTo>
                  <a:pt x="312" y="40"/>
                </a:lnTo>
                <a:lnTo>
                  <a:pt x="304" y="24"/>
                </a:lnTo>
                <a:lnTo>
                  <a:pt x="304" y="12"/>
                </a:lnTo>
                <a:lnTo>
                  <a:pt x="300" y="6"/>
                </a:lnTo>
                <a:close/>
              </a:path>
            </a:pathLst>
          </a:custGeom>
          <a:solidFill>
            <a:srgbClr val="D9D9D9"/>
          </a:solidFill>
          <a:ln>
            <a:noFill/>
          </a:ln>
        </p:spPr>
        <p:txBody>
          <a:bodyPr/>
          <a:lstStyle/>
          <a:p>
            <a:pPr>
              <a:defRPr/>
            </a:pPr>
            <a:endParaRPr lang="zh-CN" altLang="en-US" sz="1400"/>
          </a:p>
        </p:txBody>
      </p:sp>
      <p:sp>
        <p:nvSpPr>
          <p:cNvPr id="22" name="MH_Other_11"/>
          <p:cNvSpPr>
            <a:spLocks/>
          </p:cNvSpPr>
          <p:nvPr>
            <p:custDataLst>
              <p:tags r:id="rId12"/>
            </p:custDataLst>
          </p:nvPr>
        </p:nvSpPr>
        <p:spPr bwMode="auto">
          <a:xfrm>
            <a:off x="6638925" y="5411788"/>
            <a:ext cx="681038" cy="519112"/>
          </a:xfrm>
          <a:custGeom>
            <a:avLst/>
            <a:gdLst>
              <a:gd name="T0" fmla="*/ 394 w 502"/>
              <a:gd name="T1" fmla="*/ 28 h 382"/>
              <a:gd name="T2" fmla="*/ 376 w 502"/>
              <a:gd name="T3" fmla="*/ 36 h 382"/>
              <a:gd name="T4" fmla="*/ 344 w 502"/>
              <a:gd name="T5" fmla="*/ 44 h 382"/>
              <a:gd name="T6" fmla="*/ 322 w 502"/>
              <a:gd name="T7" fmla="*/ 42 h 382"/>
              <a:gd name="T8" fmla="*/ 322 w 502"/>
              <a:gd name="T9" fmla="*/ 42 h 382"/>
              <a:gd name="T10" fmla="*/ 282 w 502"/>
              <a:gd name="T11" fmla="*/ 60 h 382"/>
              <a:gd name="T12" fmla="*/ 270 w 502"/>
              <a:gd name="T13" fmla="*/ 70 h 382"/>
              <a:gd name="T14" fmla="*/ 254 w 502"/>
              <a:gd name="T15" fmla="*/ 80 h 382"/>
              <a:gd name="T16" fmla="*/ 238 w 502"/>
              <a:gd name="T17" fmla="*/ 100 h 382"/>
              <a:gd name="T18" fmla="*/ 210 w 502"/>
              <a:gd name="T19" fmla="*/ 96 h 382"/>
              <a:gd name="T20" fmla="*/ 190 w 502"/>
              <a:gd name="T21" fmla="*/ 96 h 382"/>
              <a:gd name="T22" fmla="*/ 162 w 502"/>
              <a:gd name="T23" fmla="*/ 92 h 382"/>
              <a:gd name="T24" fmla="*/ 148 w 502"/>
              <a:gd name="T25" fmla="*/ 100 h 382"/>
              <a:gd name="T26" fmla="*/ 126 w 502"/>
              <a:gd name="T27" fmla="*/ 116 h 382"/>
              <a:gd name="T28" fmla="*/ 70 w 502"/>
              <a:gd name="T29" fmla="*/ 134 h 382"/>
              <a:gd name="T30" fmla="*/ 20 w 502"/>
              <a:gd name="T31" fmla="*/ 130 h 382"/>
              <a:gd name="T32" fmla="*/ 10 w 502"/>
              <a:gd name="T33" fmla="*/ 132 h 382"/>
              <a:gd name="T34" fmla="*/ 4 w 502"/>
              <a:gd name="T35" fmla="*/ 158 h 382"/>
              <a:gd name="T36" fmla="*/ 40 w 502"/>
              <a:gd name="T37" fmla="*/ 158 h 382"/>
              <a:gd name="T38" fmla="*/ 46 w 502"/>
              <a:gd name="T39" fmla="*/ 188 h 382"/>
              <a:gd name="T40" fmla="*/ 76 w 502"/>
              <a:gd name="T41" fmla="*/ 184 h 382"/>
              <a:gd name="T42" fmla="*/ 100 w 502"/>
              <a:gd name="T43" fmla="*/ 178 h 382"/>
              <a:gd name="T44" fmla="*/ 106 w 502"/>
              <a:gd name="T45" fmla="*/ 218 h 382"/>
              <a:gd name="T46" fmla="*/ 74 w 502"/>
              <a:gd name="T47" fmla="*/ 242 h 382"/>
              <a:gd name="T48" fmla="*/ 106 w 502"/>
              <a:gd name="T49" fmla="*/ 256 h 382"/>
              <a:gd name="T50" fmla="*/ 152 w 502"/>
              <a:gd name="T51" fmla="*/ 264 h 382"/>
              <a:gd name="T52" fmla="*/ 154 w 502"/>
              <a:gd name="T53" fmla="*/ 286 h 382"/>
              <a:gd name="T54" fmla="*/ 142 w 502"/>
              <a:gd name="T55" fmla="*/ 320 h 382"/>
              <a:gd name="T56" fmla="*/ 194 w 502"/>
              <a:gd name="T57" fmla="*/ 356 h 382"/>
              <a:gd name="T58" fmla="*/ 216 w 502"/>
              <a:gd name="T59" fmla="*/ 348 h 382"/>
              <a:gd name="T60" fmla="*/ 254 w 502"/>
              <a:gd name="T61" fmla="*/ 360 h 382"/>
              <a:gd name="T62" fmla="*/ 270 w 502"/>
              <a:gd name="T63" fmla="*/ 360 h 382"/>
              <a:gd name="T64" fmla="*/ 312 w 502"/>
              <a:gd name="T65" fmla="*/ 370 h 382"/>
              <a:gd name="T66" fmla="*/ 320 w 502"/>
              <a:gd name="T67" fmla="*/ 380 h 382"/>
              <a:gd name="T68" fmla="*/ 358 w 502"/>
              <a:gd name="T69" fmla="*/ 356 h 382"/>
              <a:gd name="T70" fmla="*/ 372 w 502"/>
              <a:gd name="T71" fmla="*/ 328 h 382"/>
              <a:gd name="T72" fmla="*/ 400 w 502"/>
              <a:gd name="T73" fmla="*/ 306 h 382"/>
              <a:gd name="T74" fmla="*/ 410 w 502"/>
              <a:gd name="T75" fmla="*/ 286 h 382"/>
              <a:gd name="T76" fmla="*/ 416 w 502"/>
              <a:gd name="T77" fmla="*/ 274 h 382"/>
              <a:gd name="T78" fmla="*/ 456 w 502"/>
              <a:gd name="T79" fmla="*/ 230 h 382"/>
              <a:gd name="T80" fmla="*/ 466 w 502"/>
              <a:gd name="T81" fmla="*/ 210 h 382"/>
              <a:gd name="T82" fmla="*/ 490 w 502"/>
              <a:gd name="T83" fmla="*/ 168 h 382"/>
              <a:gd name="T84" fmla="*/ 502 w 502"/>
              <a:gd name="T85" fmla="*/ 146 h 382"/>
              <a:gd name="T86" fmla="*/ 496 w 502"/>
              <a:gd name="T87" fmla="*/ 120 h 382"/>
              <a:gd name="T88" fmla="*/ 472 w 502"/>
              <a:gd name="T89" fmla="*/ 128 h 382"/>
              <a:gd name="T90" fmla="*/ 454 w 502"/>
              <a:gd name="T91" fmla="*/ 122 h 382"/>
              <a:gd name="T92" fmla="*/ 446 w 502"/>
              <a:gd name="T93" fmla="*/ 98 h 382"/>
              <a:gd name="T94" fmla="*/ 428 w 502"/>
              <a:gd name="T95" fmla="*/ 114 h 382"/>
              <a:gd name="T96" fmla="*/ 422 w 502"/>
              <a:gd name="T97" fmla="*/ 108 h 382"/>
              <a:gd name="T98" fmla="*/ 424 w 502"/>
              <a:gd name="T99" fmla="*/ 88 h 382"/>
              <a:gd name="T100" fmla="*/ 444 w 502"/>
              <a:gd name="T101" fmla="*/ 58 h 382"/>
              <a:gd name="T102" fmla="*/ 442 w 502"/>
              <a:gd name="T103" fmla="*/ 28 h 382"/>
              <a:gd name="T104" fmla="*/ 440 w 502"/>
              <a:gd name="T105" fmla="*/ 8 h 382"/>
              <a:gd name="T106" fmla="*/ 432 w 502"/>
              <a:gd name="T107" fmla="*/ 2 h 382"/>
              <a:gd name="T108" fmla="*/ 422 w 502"/>
              <a:gd name="T109" fmla="*/ 10 h 382"/>
              <a:gd name="T110" fmla="*/ 402 w 502"/>
              <a:gd name="T111" fmla="*/ 8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02" h="382">
                <a:moveTo>
                  <a:pt x="402" y="8"/>
                </a:moveTo>
                <a:lnTo>
                  <a:pt x="402" y="10"/>
                </a:lnTo>
                <a:lnTo>
                  <a:pt x="404" y="12"/>
                </a:lnTo>
                <a:lnTo>
                  <a:pt x="394" y="28"/>
                </a:lnTo>
                <a:lnTo>
                  <a:pt x="394" y="28"/>
                </a:lnTo>
                <a:lnTo>
                  <a:pt x="386" y="34"/>
                </a:lnTo>
                <a:lnTo>
                  <a:pt x="378" y="36"/>
                </a:lnTo>
                <a:lnTo>
                  <a:pt x="376" y="36"/>
                </a:lnTo>
                <a:lnTo>
                  <a:pt x="368" y="30"/>
                </a:lnTo>
                <a:lnTo>
                  <a:pt x="360" y="32"/>
                </a:lnTo>
                <a:lnTo>
                  <a:pt x="344" y="44"/>
                </a:lnTo>
                <a:lnTo>
                  <a:pt x="344" y="44"/>
                </a:lnTo>
                <a:lnTo>
                  <a:pt x="340" y="44"/>
                </a:lnTo>
                <a:lnTo>
                  <a:pt x="336" y="42"/>
                </a:lnTo>
                <a:lnTo>
                  <a:pt x="328" y="32"/>
                </a:lnTo>
                <a:lnTo>
                  <a:pt x="322" y="42"/>
                </a:lnTo>
                <a:lnTo>
                  <a:pt x="322" y="42"/>
                </a:lnTo>
                <a:lnTo>
                  <a:pt x="322" y="42"/>
                </a:lnTo>
                <a:lnTo>
                  <a:pt x="322" y="42"/>
                </a:lnTo>
                <a:lnTo>
                  <a:pt x="322" y="42"/>
                </a:lnTo>
                <a:lnTo>
                  <a:pt x="316" y="48"/>
                </a:lnTo>
                <a:lnTo>
                  <a:pt x="306" y="48"/>
                </a:lnTo>
                <a:lnTo>
                  <a:pt x="294" y="52"/>
                </a:lnTo>
                <a:lnTo>
                  <a:pt x="282" y="60"/>
                </a:lnTo>
                <a:lnTo>
                  <a:pt x="278" y="60"/>
                </a:lnTo>
                <a:lnTo>
                  <a:pt x="274" y="64"/>
                </a:lnTo>
                <a:lnTo>
                  <a:pt x="274" y="64"/>
                </a:lnTo>
                <a:lnTo>
                  <a:pt x="270" y="70"/>
                </a:lnTo>
                <a:lnTo>
                  <a:pt x="270" y="72"/>
                </a:lnTo>
                <a:lnTo>
                  <a:pt x="270" y="74"/>
                </a:lnTo>
                <a:lnTo>
                  <a:pt x="276" y="82"/>
                </a:lnTo>
                <a:lnTo>
                  <a:pt x="254" y="80"/>
                </a:lnTo>
                <a:lnTo>
                  <a:pt x="242" y="90"/>
                </a:lnTo>
                <a:lnTo>
                  <a:pt x="240" y="94"/>
                </a:lnTo>
                <a:lnTo>
                  <a:pt x="240" y="94"/>
                </a:lnTo>
                <a:lnTo>
                  <a:pt x="238" y="100"/>
                </a:lnTo>
                <a:lnTo>
                  <a:pt x="236" y="102"/>
                </a:lnTo>
                <a:lnTo>
                  <a:pt x="236" y="102"/>
                </a:lnTo>
                <a:lnTo>
                  <a:pt x="224" y="102"/>
                </a:lnTo>
                <a:lnTo>
                  <a:pt x="210" y="96"/>
                </a:lnTo>
                <a:lnTo>
                  <a:pt x="206" y="96"/>
                </a:lnTo>
                <a:lnTo>
                  <a:pt x="194" y="98"/>
                </a:lnTo>
                <a:lnTo>
                  <a:pt x="194" y="98"/>
                </a:lnTo>
                <a:lnTo>
                  <a:pt x="190" y="96"/>
                </a:lnTo>
                <a:lnTo>
                  <a:pt x="186" y="94"/>
                </a:lnTo>
                <a:lnTo>
                  <a:pt x="178" y="84"/>
                </a:lnTo>
                <a:lnTo>
                  <a:pt x="170" y="80"/>
                </a:lnTo>
                <a:lnTo>
                  <a:pt x="162" y="92"/>
                </a:lnTo>
                <a:lnTo>
                  <a:pt x="162" y="92"/>
                </a:lnTo>
                <a:lnTo>
                  <a:pt x="160" y="92"/>
                </a:lnTo>
                <a:lnTo>
                  <a:pt x="150" y="100"/>
                </a:lnTo>
                <a:lnTo>
                  <a:pt x="148" y="100"/>
                </a:lnTo>
                <a:lnTo>
                  <a:pt x="148" y="102"/>
                </a:lnTo>
                <a:lnTo>
                  <a:pt x="146" y="102"/>
                </a:lnTo>
                <a:lnTo>
                  <a:pt x="138" y="104"/>
                </a:lnTo>
                <a:lnTo>
                  <a:pt x="126" y="116"/>
                </a:lnTo>
                <a:lnTo>
                  <a:pt x="126" y="116"/>
                </a:lnTo>
                <a:lnTo>
                  <a:pt x="112" y="122"/>
                </a:lnTo>
                <a:lnTo>
                  <a:pt x="102" y="134"/>
                </a:lnTo>
                <a:lnTo>
                  <a:pt x="70" y="134"/>
                </a:lnTo>
                <a:lnTo>
                  <a:pt x="70" y="134"/>
                </a:lnTo>
                <a:lnTo>
                  <a:pt x="46" y="124"/>
                </a:lnTo>
                <a:lnTo>
                  <a:pt x="32" y="124"/>
                </a:lnTo>
                <a:lnTo>
                  <a:pt x="20" y="130"/>
                </a:lnTo>
                <a:lnTo>
                  <a:pt x="18" y="130"/>
                </a:lnTo>
                <a:lnTo>
                  <a:pt x="18" y="130"/>
                </a:lnTo>
                <a:lnTo>
                  <a:pt x="10" y="132"/>
                </a:lnTo>
                <a:lnTo>
                  <a:pt x="10" y="132"/>
                </a:lnTo>
                <a:lnTo>
                  <a:pt x="2" y="138"/>
                </a:lnTo>
                <a:lnTo>
                  <a:pt x="0" y="142"/>
                </a:lnTo>
                <a:lnTo>
                  <a:pt x="0" y="152"/>
                </a:lnTo>
                <a:lnTo>
                  <a:pt x="4" y="158"/>
                </a:lnTo>
                <a:lnTo>
                  <a:pt x="22" y="152"/>
                </a:lnTo>
                <a:lnTo>
                  <a:pt x="22" y="152"/>
                </a:lnTo>
                <a:lnTo>
                  <a:pt x="30" y="154"/>
                </a:lnTo>
                <a:lnTo>
                  <a:pt x="40" y="158"/>
                </a:lnTo>
                <a:lnTo>
                  <a:pt x="42" y="158"/>
                </a:lnTo>
                <a:lnTo>
                  <a:pt x="42" y="160"/>
                </a:lnTo>
                <a:lnTo>
                  <a:pt x="42" y="186"/>
                </a:lnTo>
                <a:lnTo>
                  <a:pt x="46" y="188"/>
                </a:lnTo>
                <a:lnTo>
                  <a:pt x="64" y="188"/>
                </a:lnTo>
                <a:lnTo>
                  <a:pt x="74" y="184"/>
                </a:lnTo>
                <a:lnTo>
                  <a:pt x="76" y="184"/>
                </a:lnTo>
                <a:lnTo>
                  <a:pt x="76" y="184"/>
                </a:lnTo>
                <a:lnTo>
                  <a:pt x="86" y="180"/>
                </a:lnTo>
                <a:lnTo>
                  <a:pt x="94" y="176"/>
                </a:lnTo>
                <a:lnTo>
                  <a:pt x="98" y="176"/>
                </a:lnTo>
                <a:lnTo>
                  <a:pt x="100" y="178"/>
                </a:lnTo>
                <a:lnTo>
                  <a:pt x="104" y="188"/>
                </a:lnTo>
                <a:lnTo>
                  <a:pt x="104" y="188"/>
                </a:lnTo>
                <a:lnTo>
                  <a:pt x="106" y="216"/>
                </a:lnTo>
                <a:lnTo>
                  <a:pt x="106" y="218"/>
                </a:lnTo>
                <a:lnTo>
                  <a:pt x="92" y="232"/>
                </a:lnTo>
                <a:lnTo>
                  <a:pt x="92" y="232"/>
                </a:lnTo>
                <a:lnTo>
                  <a:pt x="92" y="234"/>
                </a:lnTo>
                <a:lnTo>
                  <a:pt x="74" y="242"/>
                </a:lnTo>
                <a:lnTo>
                  <a:pt x="70" y="248"/>
                </a:lnTo>
                <a:lnTo>
                  <a:pt x="72" y="252"/>
                </a:lnTo>
                <a:lnTo>
                  <a:pt x="106" y="256"/>
                </a:lnTo>
                <a:lnTo>
                  <a:pt x="106" y="256"/>
                </a:lnTo>
                <a:lnTo>
                  <a:pt x="106" y="256"/>
                </a:lnTo>
                <a:lnTo>
                  <a:pt x="108" y="258"/>
                </a:lnTo>
                <a:lnTo>
                  <a:pt x="122" y="266"/>
                </a:lnTo>
                <a:lnTo>
                  <a:pt x="152" y="264"/>
                </a:lnTo>
                <a:lnTo>
                  <a:pt x="152" y="268"/>
                </a:lnTo>
                <a:lnTo>
                  <a:pt x="154" y="284"/>
                </a:lnTo>
                <a:lnTo>
                  <a:pt x="154" y="286"/>
                </a:lnTo>
                <a:lnTo>
                  <a:pt x="154" y="286"/>
                </a:lnTo>
                <a:lnTo>
                  <a:pt x="140" y="300"/>
                </a:lnTo>
                <a:lnTo>
                  <a:pt x="140" y="300"/>
                </a:lnTo>
                <a:lnTo>
                  <a:pt x="140" y="312"/>
                </a:lnTo>
                <a:lnTo>
                  <a:pt x="142" y="320"/>
                </a:lnTo>
                <a:lnTo>
                  <a:pt x="144" y="326"/>
                </a:lnTo>
                <a:lnTo>
                  <a:pt x="150" y="330"/>
                </a:lnTo>
                <a:lnTo>
                  <a:pt x="174" y="344"/>
                </a:lnTo>
                <a:lnTo>
                  <a:pt x="194" y="356"/>
                </a:lnTo>
                <a:lnTo>
                  <a:pt x="212" y="348"/>
                </a:lnTo>
                <a:lnTo>
                  <a:pt x="214" y="348"/>
                </a:lnTo>
                <a:lnTo>
                  <a:pt x="214" y="348"/>
                </a:lnTo>
                <a:lnTo>
                  <a:pt x="216" y="348"/>
                </a:lnTo>
                <a:lnTo>
                  <a:pt x="242" y="368"/>
                </a:lnTo>
                <a:lnTo>
                  <a:pt x="246" y="368"/>
                </a:lnTo>
                <a:lnTo>
                  <a:pt x="252" y="360"/>
                </a:lnTo>
                <a:lnTo>
                  <a:pt x="254" y="360"/>
                </a:lnTo>
                <a:lnTo>
                  <a:pt x="254" y="358"/>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58" y="356"/>
                </a:lnTo>
                <a:lnTo>
                  <a:pt x="358" y="356"/>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6"/>
                </a:lnTo>
                <a:lnTo>
                  <a:pt x="414" y="274"/>
                </a:lnTo>
                <a:lnTo>
                  <a:pt x="416" y="274"/>
                </a:lnTo>
                <a:lnTo>
                  <a:pt x="416" y="274"/>
                </a:lnTo>
                <a:lnTo>
                  <a:pt x="458" y="252"/>
                </a:lnTo>
                <a:lnTo>
                  <a:pt x="456" y="230"/>
                </a:lnTo>
                <a:lnTo>
                  <a:pt x="456" y="230"/>
                </a:lnTo>
                <a:lnTo>
                  <a:pt x="456" y="228"/>
                </a:lnTo>
                <a:lnTo>
                  <a:pt x="464" y="212"/>
                </a:lnTo>
                <a:lnTo>
                  <a:pt x="466" y="210"/>
                </a:lnTo>
                <a:lnTo>
                  <a:pt x="466" y="210"/>
                </a:lnTo>
                <a:lnTo>
                  <a:pt x="478" y="180"/>
                </a:lnTo>
                <a:lnTo>
                  <a:pt x="478" y="180"/>
                </a:lnTo>
                <a:lnTo>
                  <a:pt x="478" y="180"/>
                </a:lnTo>
                <a:lnTo>
                  <a:pt x="490" y="168"/>
                </a:lnTo>
                <a:lnTo>
                  <a:pt x="496" y="156"/>
                </a:lnTo>
                <a:lnTo>
                  <a:pt x="496" y="156"/>
                </a:lnTo>
                <a:lnTo>
                  <a:pt x="496" y="156"/>
                </a:lnTo>
                <a:lnTo>
                  <a:pt x="502" y="146"/>
                </a:lnTo>
                <a:lnTo>
                  <a:pt x="496" y="134"/>
                </a:lnTo>
                <a:lnTo>
                  <a:pt x="496" y="132"/>
                </a:lnTo>
                <a:lnTo>
                  <a:pt x="496" y="132"/>
                </a:lnTo>
                <a:lnTo>
                  <a:pt x="496" y="120"/>
                </a:lnTo>
                <a:lnTo>
                  <a:pt x="490" y="120"/>
                </a:lnTo>
                <a:lnTo>
                  <a:pt x="478" y="126"/>
                </a:lnTo>
                <a:lnTo>
                  <a:pt x="478" y="126"/>
                </a:lnTo>
                <a:lnTo>
                  <a:pt x="472" y="128"/>
                </a:lnTo>
                <a:lnTo>
                  <a:pt x="468" y="128"/>
                </a:lnTo>
                <a:lnTo>
                  <a:pt x="460" y="126"/>
                </a:lnTo>
                <a:lnTo>
                  <a:pt x="454" y="122"/>
                </a:lnTo>
                <a:lnTo>
                  <a:pt x="454" y="122"/>
                </a:lnTo>
                <a:lnTo>
                  <a:pt x="452" y="118"/>
                </a:lnTo>
                <a:lnTo>
                  <a:pt x="450" y="114"/>
                </a:lnTo>
                <a:lnTo>
                  <a:pt x="452" y="98"/>
                </a:lnTo>
                <a:lnTo>
                  <a:pt x="446" y="98"/>
                </a:lnTo>
                <a:lnTo>
                  <a:pt x="442" y="102"/>
                </a:lnTo>
                <a:lnTo>
                  <a:pt x="442" y="102"/>
                </a:lnTo>
                <a:lnTo>
                  <a:pt x="432" y="112"/>
                </a:lnTo>
                <a:lnTo>
                  <a:pt x="428" y="114"/>
                </a:lnTo>
                <a:lnTo>
                  <a:pt x="428" y="114"/>
                </a:lnTo>
                <a:lnTo>
                  <a:pt x="424" y="114"/>
                </a:lnTo>
                <a:lnTo>
                  <a:pt x="424" y="114"/>
                </a:lnTo>
                <a:lnTo>
                  <a:pt x="422" y="108"/>
                </a:lnTo>
                <a:lnTo>
                  <a:pt x="422" y="100"/>
                </a:lnTo>
                <a:lnTo>
                  <a:pt x="422" y="100"/>
                </a:lnTo>
                <a:lnTo>
                  <a:pt x="422" y="92"/>
                </a:lnTo>
                <a:lnTo>
                  <a:pt x="424" y="88"/>
                </a:lnTo>
                <a:lnTo>
                  <a:pt x="424" y="88"/>
                </a:lnTo>
                <a:lnTo>
                  <a:pt x="426" y="86"/>
                </a:lnTo>
                <a:lnTo>
                  <a:pt x="428" y="86"/>
                </a:lnTo>
                <a:lnTo>
                  <a:pt x="444" y="58"/>
                </a:lnTo>
                <a:lnTo>
                  <a:pt x="448" y="48"/>
                </a:lnTo>
                <a:lnTo>
                  <a:pt x="450" y="36"/>
                </a:lnTo>
                <a:lnTo>
                  <a:pt x="442" y="28"/>
                </a:lnTo>
                <a:lnTo>
                  <a:pt x="442" y="28"/>
                </a:lnTo>
                <a:lnTo>
                  <a:pt x="440" y="22"/>
                </a:lnTo>
                <a:lnTo>
                  <a:pt x="440" y="12"/>
                </a:lnTo>
                <a:lnTo>
                  <a:pt x="440" y="8"/>
                </a:lnTo>
                <a:lnTo>
                  <a:pt x="440" y="8"/>
                </a:lnTo>
                <a:lnTo>
                  <a:pt x="438" y="4"/>
                </a:lnTo>
                <a:lnTo>
                  <a:pt x="434" y="0"/>
                </a:lnTo>
                <a:lnTo>
                  <a:pt x="434" y="0"/>
                </a:lnTo>
                <a:lnTo>
                  <a:pt x="432" y="2"/>
                </a:lnTo>
                <a:lnTo>
                  <a:pt x="432" y="2"/>
                </a:lnTo>
                <a:lnTo>
                  <a:pt x="430" y="6"/>
                </a:lnTo>
                <a:lnTo>
                  <a:pt x="426" y="8"/>
                </a:lnTo>
                <a:lnTo>
                  <a:pt x="422" y="10"/>
                </a:lnTo>
                <a:lnTo>
                  <a:pt x="416" y="8"/>
                </a:lnTo>
                <a:lnTo>
                  <a:pt x="416" y="8"/>
                </a:lnTo>
                <a:lnTo>
                  <a:pt x="410" y="8"/>
                </a:lnTo>
                <a:lnTo>
                  <a:pt x="402" y="8"/>
                </a:lnTo>
                <a:lnTo>
                  <a:pt x="402" y="8"/>
                </a:lnTo>
                <a:close/>
              </a:path>
            </a:pathLst>
          </a:custGeom>
          <a:solidFill>
            <a:srgbClr val="D9D9D9"/>
          </a:solidFill>
          <a:ln>
            <a:noFill/>
          </a:ln>
        </p:spPr>
        <p:txBody>
          <a:bodyPr/>
          <a:lstStyle/>
          <a:p>
            <a:pPr>
              <a:defRPr/>
            </a:pPr>
            <a:endParaRPr lang="zh-CN" altLang="en-US" sz="1400"/>
          </a:p>
        </p:txBody>
      </p:sp>
      <p:sp>
        <p:nvSpPr>
          <p:cNvPr id="23" name="MH_Other_12"/>
          <p:cNvSpPr>
            <a:spLocks/>
          </p:cNvSpPr>
          <p:nvPr>
            <p:custDataLst>
              <p:tags r:id="rId13"/>
            </p:custDataLst>
          </p:nvPr>
        </p:nvSpPr>
        <p:spPr bwMode="auto">
          <a:xfrm>
            <a:off x="6734176" y="4841876"/>
            <a:ext cx="385763" cy="392113"/>
          </a:xfrm>
          <a:custGeom>
            <a:avLst/>
            <a:gdLst>
              <a:gd name="T0" fmla="*/ 268 w 284"/>
              <a:gd name="T1" fmla="*/ 32 h 288"/>
              <a:gd name="T2" fmla="*/ 258 w 284"/>
              <a:gd name="T3" fmla="*/ 28 h 288"/>
              <a:gd name="T4" fmla="*/ 250 w 284"/>
              <a:gd name="T5" fmla="*/ 24 h 288"/>
              <a:gd name="T6" fmla="*/ 234 w 284"/>
              <a:gd name="T7" fmla="*/ 28 h 288"/>
              <a:gd name="T8" fmla="*/ 222 w 284"/>
              <a:gd name="T9" fmla="*/ 22 h 288"/>
              <a:gd name="T10" fmla="*/ 220 w 284"/>
              <a:gd name="T11" fmla="*/ 20 h 288"/>
              <a:gd name="T12" fmla="*/ 204 w 284"/>
              <a:gd name="T13" fmla="*/ 4 h 288"/>
              <a:gd name="T14" fmla="*/ 176 w 284"/>
              <a:gd name="T15" fmla="*/ 16 h 288"/>
              <a:gd name="T16" fmla="*/ 172 w 284"/>
              <a:gd name="T17" fmla="*/ 40 h 288"/>
              <a:gd name="T18" fmla="*/ 162 w 284"/>
              <a:gd name="T19" fmla="*/ 60 h 288"/>
              <a:gd name="T20" fmla="*/ 144 w 284"/>
              <a:gd name="T21" fmla="*/ 86 h 288"/>
              <a:gd name="T22" fmla="*/ 124 w 284"/>
              <a:gd name="T23" fmla="*/ 104 h 288"/>
              <a:gd name="T24" fmla="*/ 114 w 284"/>
              <a:gd name="T25" fmla="*/ 120 h 288"/>
              <a:gd name="T26" fmla="*/ 88 w 284"/>
              <a:gd name="T27" fmla="*/ 144 h 288"/>
              <a:gd name="T28" fmla="*/ 72 w 284"/>
              <a:gd name="T29" fmla="*/ 164 h 288"/>
              <a:gd name="T30" fmla="*/ 8 w 284"/>
              <a:gd name="T31" fmla="*/ 160 h 288"/>
              <a:gd name="T32" fmla="*/ 6 w 284"/>
              <a:gd name="T33" fmla="*/ 208 h 288"/>
              <a:gd name="T34" fmla="*/ 32 w 284"/>
              <a:gd name="T35" fmla="*/ 234 h 288"/>
              <a:gd name="T36" fmla="*/ 32 w 284"/>
              <a:gd name="T37" fmla="*/ 234 h 288"/>
              <a:gd name="T38" fmla="*/ 42 w 284"/>
              <a:gd name="T39" fmla="*/ 262 h 288"/>
              <a:gd name="T40" fmla="*/ 44 w 284"/>
              <a:gd name="T41" fmla="*/ 268 h 288"/>
              <a:gd name="T42" fmla="*/ 62 w 284"/>
              <a:gd name="T43" fmla="*/ 262 h 288"/>
              <a:gd name="T44" fmla="*/ 70 w 284"/>
              <a:gd name="T45" fmla="*/ 266 h 288"/>
              <a:gd name="T46" fmla="*/ 76 w 284"/>
              <a:gd name="T47" fmla="*/ 246 h 288"/>
              <a:gd name="T48" fmla="*/ 80 w 284"/>
              <a:gd name="T49" fmla="*/ 242 h 288"/>
              <a:gd name="T50" fmla="*/ 110 w 284"/>
              <a:gd name="T51" fmla="*/ 232 h 288"/>
              <a:gd name="T52" fmla="*/ 112 w 284"/>
              <a:gd name="T53" fmla="*/ 212 h 288"/>
              <a:gd name="T54" fmla="*/ 120 w 284"/>
              <a:gd name="T55" fmla="*/ 206 h 288"/>
              <a:gd name="T56" fmla="*/ 122 w 284"/>
              <a:gd name="T57" fmla="*/ 206 h 288"/>
              <a:gd name="T58" fmla="*/ 136 w 284"/>
              <a:gd name="T59" fmla="*/ 220 h 288"/>
              <a:gd name="T60" fmla="*/ 140 w 284"/>
              <a:gd name="T61" fmla="*/ 232 h 288"/>
              <a:gd name="T62" fmla="*/ 152 w 284"/>
              <a:gd name="T63" fmla="*/ 216 h 288"/>
              <a:gd name="T64" fmla="*/ 162 w 284"/>
              <a:gd name="T65" fmla="*/ 212 h 288"/>
              <a:gd name="T66" fmla="*/ 174 w 284"/>
              <a:gd name="T67" fmla="*/ 214 h 288"/>
              <a:gd name="T68" fmla="*/ 180 w 284"/>
              <a:gd name="T69" fmla="*/ 236 h 288"/>
              <a:gd name="T70" fmla="*/ 188 w 284"/>
              <a:gd name="T71" fmla="*/ 254 h 288"/>
              <a:gd name="T72" fmla="*/ 194 w 284"/>
              <a:gd name="T73" fmla="*/ 270 h 288"/>
              <a:gd name="T74" fmla="*/ 208 w 284"/>
              <a:gd name="T75" fmla="*/ 270 h 288"/>
              <a:gd name="T76" fmla="*/ 208 w 284"/>
              <a:gd name="T77" fmla="*/ 272 h 288"/>
              <a:gd name="T78" fmla="*/ 216 w 284"/>
              <a:gd name="T79" fmla="*/ 288 h 288"/>
              <a:gd name="T80" fmla="*/ 220 w 284"/>
              <a:gd name="T81" fmla="*/ 276 h 288"/>
              <a:gd name="T82" fmla="*/ 224 w 284"/>
              <a:gd name="T83" fmla="*/ 274 h 288"/>
              <a:gd name="T84" fmla="*/ 230 w 284"/>
              <a:gd name="T85" fmla="*/ 270 h 288"/>
              <a:gd name="T86" fmla="*/ 236 w 284"/>
              <a:gd name="T87" fmla="*/ 264 h 288"/>
              <a:gd name="T88" fmla="*/ 188 w 284"/>
              <a:gd name="T89" fmla="*/ 168 h 288"/>
              <a:gd name="T90" fmla="*/ 176 w 284"/>
              <a:gd name="T91" fmla="*/ 128 h 288"/>
              <a:gd name="T92" fmla="*/ 174 w 284"/>
              <a:gd name="T93" fmla="*/ 128 h 288"/>
              <a:gd name="T94" fmla="*/ 182 w 284"/>
              <a:gd name="T95" fmla="*/ 104 h 288"/>
              <a:gd name="T96" fmla="*/ 260 w 284"/>
              <a:gd name="T97" fmla="*/ 88 h 288"/>
              <a:gd name="T98" fmla="*/ 262 w 284"/>
              <a:gd name="T99" fmla="*/ 86 h 288"/>
              <a:gd name="T100" fmla="*/ 280 w 284"/>
              <a:gd name="T101" fmla="*/ 76 h 288"/>
              <a:gd name="T102" fmla="*/ 284 w 284"/>
              <a:gd name="T103" fmla="*/ 5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84" h="288">
                <a:moveTo>
                  <a:pt x="284" y="58"/>
                </a:moveTo>
                <a:lnTo>
                  <a:pt x="278" y="44"/>
                </a:lnTo>
                <a:lnTo>
                  <a:pt x="268" y="32"/>
                </a:lnTo>
                <a:lnTo>
                  <a:pt x="260" y="30"/>
                </a:lnTo>
                <a:lnTo>
                  <a:pt x="258" y="30"/>
                </a:lnTo>
                <a:lnTo>
                  <a:pt x="258" y="28"/>
                </a:lnTo>
                <a:lnTo>
                  <a:pt x="258" y="28"/>
                </a:lnTo>
                <a:lnTo>
                  <a:pt x="250" y="24"/>
                </a:lnTo>
                <a:lnTo>
                  <a:pt x="250" y="24"/>
                </a:lnTo>
                <a:lnTo>
                  <a:pt x="248" y="24"/>
                </a:lnTo>
                <a:lnTo>
                  <a:pt x="244" y="26"/>
                </a:lnTo>
                <a:lnTo>
                  <a:pt x="234" y="28"/>
                </a:lnTo>
                <a:lnTo>
                  <a:pt x="234" y="28"/>
                </a:lnTo>
                <a:lnTo>
                  <a:pt x="232" y="26"/>
                </a:lnTo>
                <a:lnTo>
                  <a:pt x="222" y="22"/>
                </a:lnTo>
                <a:lnTo>
                  <a:pt x="222" y="22"/>
                </a:lnTo>
                <a:lnTo>
                  <a:pt x="220" y="22"/>
                </a:lnTo>
                <a:lnTo>
                  <a:pt x="220" y="20"/>
                </a:lnTo>
                <a:lnTo>
                  <a:pt x="220" y="20"/>
                </a:lnTo>
                <a:lnTo>
                  <a:pt x="212" y="12"/>
                </a:lnTo>
                <a:lnTo>
                  <a:pt x="204" y="4"/>
                </a:lnTo>
                <a:lnTo>
                  <a:pt x="196" y="0"/>
                </a:lnTo>
                <a:lnTo>
                  <a:pt x="188" y="8"/>
                </a:lnTo>
                <a:lnTo>
                  <a:pt x="176" y="16"/>
                </a:lnTo>
                <a:lnTo>
                  <a:pt x="172" y="40"/>
                </a:lnTo>
                <a:lnTo>
                  <a:pt x="172" y="40"/>
                </a:lnTo>
                <a:lnTo>
                  <a:pt x="172" y="40"/>
                </a:lnTo>
                <a:lnTo>
                  <a:pt x="162" y="58"/>
                </a:lnTo>
                <a:lnTo>
                  <a:pt x="162" y="60"/>
                </a:lnTo>
                <a:lnTo>
                  <a:pt x="162" y="60"/>
                </a:lnTo>
                <a:lnTo>
                  <a:pt x="154" y="68"/>
                </a:lnTo>
                <a:lnTo>
                  <a:pt x="144" y="86"/>
                </a:lnTo>
                <a:lnTo>
                  <a:pt x="144" y="86"/>
                </a:lnTo>
                <a:lnTo>
                  <a:pt x="144" y="88"/>
                </a:lnTo>
                <a:lnTo>
                  <a:pt x="144" y="88"/>
                </a:lnTo>
                <a:lnTo>
                  <a:pt x="124" y="104"/>
                </a:lnTo>
                <a:lnTo>
                  <a:pt x="116" y="118"/>
                </a:lnTo>
                <a:lnTo>
                  <a:pt x="116" y="118"/>
                </a:lnTo>
                <a:lnTo>
                  <a:pt x="114" y="120"/>
                </a:lnTo>
                <a:lnTo>
                  <a:pt x="110" y="124"/>
                </a:lnTo>
                <a:lnTo>
                  <a:pt x="96" y="132"/>
                </a:lnTo>
                <a:lnTo>
                  <a:pt x="88" y="144"/>
                </a:lnTo>
                <a:lnTo>
                  <a:pt x="88" y="144"/>
                </a:lnTo>
                <a:lnTo>
                  <a:pt x="74" y="164"/>
                </a:lnTo>
                <a:lnTo>
                  <a:pt x="72" y="164"/>
                </a:lnTo>
                <a:lnTo>
                  <a:pt x="72" y="164"/>
                </a:lnTo>
                <a:lnTo>
                  <a:pt x="72" y="164"/>
                </a:lnTo>
                <a:lnTo>
                  <a:pt x="8" y="160"/>
                </a:lnTo>
                <a:lnTo>
                  <a:pt x="0" y="168"/>
                </a:lnTo>
                <a:lnTo>
                  <a:pt x="0" y="180"/>
                </a:lnTo>
                <a:lnTo>
                  <a:pt x="6" y="208"/>
                </a:lnTo>
                <a:lnTo>
                  <a:pt x="20" y="226"/>
                </a:lnTo>
                <a:lnTo>
                  <a:pt x="32" y="232"/>
                </a:lnTo>
                <a:lnTo>
                  <a:pt x="32" y="234"/>
                </a:lnTo>
                <a:lnTo>
                  <a:pt x="32" y="234"/>
                </a:lnTo>
                <a:lnTo>
                  <a:pt x="32" y="234"/>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70" y="266"/>
                </a:lnTo>
                <a:lnTo>
                  <a:pt x="68" y="260"/>
                </a:lnTo>
                <a:lnTo>
                  <a:pt x="68" y="260"/>
                </a:lnTo>
                <a:lnTo>
                  <a:pt x="76" y="246"/>
                </a:lnTo>
                <a:lnTo>
                  <a:pt x="76" y="246"/>
                </a:lnTo>
                <a:lnTo>
                  <a:pt x="78" y="244"/>
                </a:lnTo>
                <a:lnTo>
                  <a:pt x="80" y="242"/>
                </a:lnTo>
                <a:lnTo>
                  <a:pt x="88" y="242"/>
                </a:lnTo>
                <a:lnTo>
                  <a:pt x="102" y="242"/>
                </a:lnTo>
                <a:lnTo>
                  <a:pt x="110" y="232"/>
                </a:lnTo>
                <a:lnTo>
                  <a:pt x="110" y="222"/>
                </a:lnTo>
                <a:lnTo>
                  <a:pt x="112" y="212"/>
                </a:lnTo>
                <a:lnTo>
                  <a:pt x="112" y="212"/>
                </a:lnTo>
                <a:lnTo>
                  <a:pt x="114" y="210"/>
                </a:lnTo>
                <a:lnTo>
                  <a:pt x="114" y="210"/>
                </a:lnTo>
                <a:lnTo>
                  <a:pt x="120" y="206"/>
                </a:lnTo>
                <a:lnTo>
                  <a:pt x="120" y="206"/>
                </a:lnTo>
                <a:lnTo>
                  <a:pt x="120" y="206"/>
                </a:lnTo>
                <a:lnTo>
                  <a:pt x="122" y="206"/>
                </a:lnTo>
                <a:lnTo>
                  <a:pt x="134" y="208"/>
                </a:lnTo>
                <a:lnTo>
                  <a:pt x="134" y="210"/>
                </a:lnTo>
                <a:lnTo>
                  <a:pt x="136" y="220"/>
                </a:lnTo>
                <a:lnTo>
                  <a:pt x="136" y="224"/>
                </a:lnTo>
                <a:lnTo>
                  <a:pt x="138" y="232"/>
                </a:lnTo>
                <a:lnTo>
                  <a:pt x="140" y="232"/>
                </a:lnTo>
                <a:lnTo>
                  <a:pt x="144" y="226"/>
                </a:lnTo>
                <a:lnTo>
                  <a:pt x="144" y="226"/>
                </a:lnTo>
                <a:lnTo>
                  <a:pt x="152" y="21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2"/>
                </a:lnTo>
                <a:lnTo>
                  <a:pt x="188" y="254"/>
                </a:lnTo>
                <a:lnTo>
                  <a:pt x="188" y="264"/>
                </a:lnTo>
                <a:lnTo>
                  <a:pt x="192" y="270"/>
                </a:lnTo>
                <a:lnTo>
                  <a:pt x="194" y="270"/>
                </a:lnTo>
                <a:lnTo>
                  <a:pt x="196" y="266"/>
                </a:lnTo>
                <a:lnTo>
                  <a:pt x="198" y="264"/>
                </a:lnTo>
                <a:lnTo>
                  <a:pt x="208" y="270"/>
                </a:lnTo>
                <a:lnTo>
                  <a:pt x="208" y="270"/>
                </a:lnTo>
                <a:lnTo>
                  <a:pt x="208" y="270"/>
                </a:lnTo>
                <a:lnTo>
                  <a:pt x="208" y="272"/>
                </a:lnTo>
                <a:lnTo>
                  <a:pt x="208" y="272"/>
                </a:lnTo>
                <a:lnTo>
                  <a:pt x="212" y="286"/>
                </a:lnTo>
                <a:lnTo>
                  <a:pt x="216" y="288"/>
                </a:lnTo>
                <a:lnTo>
                  <a:pt x="216" y="286"/>
                </a:lnTo>
                <a:lnTo>
                  <a:pt x="220" y="276"/>
                </a:lnTo>
                <a:lnTo>
                  <a:pt x="220" y="276"/>
                </a:lnTo>
                <a:lnTo>
                  <a:pt x="222" y="274"/>
                </a:lnTo>
                <a:lnTo>
                  <a:pt x="222" y="274"/>
                </a:lnTo>
                <a:lnTo>
                  <a:pt x="224" y="274"/>
                </a:lnTo>
                <a:lnTo>
                  <a:pt x="228" y="270"/>
                </a:lnTo>
                <a:lnTo>
                  <a:pt x="230"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6" y="128"/>
                </a:lnTo>
                <a:lnTo>
                  <a:pt x="174" y="128"/>
                </a:lnTo>
                <a:lnTo>
                  <a:pt x="174" y="128"/>
                </a:lnTo>
                <a:lnTo>
                  <a:pt x="176" y="126"/>
                </a:lnTo>
                <a:lnTo>
                  <a:pt x="180" y="104"/>
                </a:lnTo>
                <a:lnTo>
                  <a:pt x="182" y="104"/>
                </a:lnTo>
                <a:lnTo>
                  <a:pt x="184" y="104"/>
                </a:lnTo>
                <a:lnTo>
                  <a:pt x="234" y="102"/>
                </a:lnTo>
                <a:lnTo>
                  <a:pt x="260" y="88"/>
                </a:lnTo>
                <a:lnTo>
                  <a:pt x="260" y="88"/>
                </a:lnTo>
                <a:lnTo>
                  <a:pt x="262" y="86"/>
                </a:lnTo>
                <a:lnTo>
                  <a:pt x="262" y="86"/>
                </a:lnTo>
                <a:lnTo>
                  <a:pt x="274" y="82"/>
                </a:lnTo>
                <a:lnTo>
                  <a:pt x="278" y="78"/>
                </a:lnTo>
                <a:lnTo>
                  <a:pt x="280" y="76"/>
                </a:lnTo>
                <a:lnTo>
                  <a:pt x="280" y="76"/>
                </a:lnTo>
                <a:lnTo>
                  <a:pt x="282" y="68"/>
                </a:lnTo>
                <a:lnTo>
                  <a:pt x="284" y="58"/>
                </a:lnTo>
                <a:lnTo>
                  <a:pt x="284" y="58"/>
                </a:lnTo>
                <a:close/>
              </a:path>
            </a:pathLst>
          </a:custGeom>
          <a:solidFill>
            <a:srgbClr val="D9D9D9"/>
          </a:solidFill>
          <a:ln>
            <a:noFill/>
          </a:ln>
        </p:spPr>
        <p:txBody>
          <a:bodyPr/>
          <a:lstStyle/>
          <a:p>
            <a:pPr>
              <a:defRPr/>
            </a:pPr>
            <a:endParaRPr lang="zh-CN" altLang="en-US" sz="1400"/>
          </a:p>
        </p:txBody>
      </p:sp>
      <p:sp>
        <p:nvSpPr>
          <p:cNvPr id="24" name="MH_Other_13"/>
          <p:cNvSpPr>
            <a:spLocks/>
          </p:cNvSpPr>
          <p:nvPr>
            <p:custDataLst>
              <p:tags r:id="rId14"/>
            </p:custDataLst>
          </p:nvPr>
        </p:nvSpPr>
        <p:spPr bwMode="auto">
          <a:xfrm>
            <a:off x="6734175" y="4081463"/>
            <a:ext cx="439738" cy="785812"/>
          </a:xfrm>
          <a:custGeom>
            <a:avLst/>
            <a:gdLst>
              <a:gd name="T0" fmla="*/ 108 w 324"/>
              <a:gd name="T1" fmla="*/ 196 h 578"/>
              <a:gd name="T2" fmla="*/ 124 w 324"/>
              <a:gd name="T3" fmla="*/ 202 h 578"/>
              <a:gd name="T4" fmla="*/ 176 w 324"/>
              <a:gd name="T5" fmla="*/ 228 h 578"/>
              <a:gd name="T6" fmla="*/ 186 w 324"/>
              <a:gd name="T7" fmla="*/ 244 h 578"/>
              <a:gd name="T8" fmla="*/ 178 w 324"/>
              <a:gd name="T9" fmla="*/ 260 h 578"/>
              <a:gd name="T10" fmla="*/ 178 w 324"/>
              <a:gd name="T11" fmla="*/ 286 h 578"/>
              <a:gd name="T12" fmla="*/ 168 w 324"/>
              <a:gd name="T13" fmla="*/ 316 h 578"/>
              <a:gd name="T14" fmla="*/ 140 w 324"/>
              <a:gd name="T15" fmla="*/ 312 h 578"/>
              <a:gd name="T16" fmla="*/ 130 w 324"/>
              <a:gd name="T17" fmla="*/ 340 h 578"/>
              <a:gd name="T18" fmla="*/ 116 w 324"/>
              <a:gd name="T19" fmla="*/ 354 h 578"/>
              <a:gd name="T20" fmla="*/ 88 w 324"/>
              <a:gd name="T21" fmla="*/ 348 h 578"/>
              <a:gd name="T22" fmla="*/ 40 w 324"/>
              <a:gd name="T23" fmla="*/ 376 h 578"/>
              <a:gd name="T24" fmla="*/ 48 w 324"/>
              <a:gd name="T25" fmla="*/ 408 h 578"/>
              <a:gd name="T26" fmla="*/ 52 w 324"/>
              <a:gd name="T27" fmla="*/ 440 h 578"/>
              <a:gd name="T28" fmla="*/ 16 w 324"/>
              <a:gd name="T29" fmla="*/ 446 h 578"/>
              <a:gd name="T30" fmla="*/ 6 w 324"/>
              <a:gd name="T31" fmla="*/ 486 h 578"/>
              <a:gd name="T32" fmla="*/ 30 w 324"/>
              <a:gd name="T33" fmla="*/ 518 h 578"/>
              <a:gd name="T34" fmla="*/ 80 w 324"/>
              <a:gd name="T35" fmla="*/ 504 h 578"/>
              <a:gd name="T36" fmla="*/ 94 w 324"/>
              <a:gd name="T37" fmla="*/ 532 h 578"/>
              <a:gd name="T38" fmla="*/ 104 w 324"/>
              <a:gd name="T39" fmla="*/ 530 h 578"/>
              <a:gd name="T40" fmla="*/ 152 w 324"/>
              <a:gd name="T41" fmla="*/ 546 h 578"/>
              <a:gd name="T42" fmla="*/ 196 w 324"/>
              <a:gd name="T43" fmla="*/ 548 h 578"/>
              <a:gd name="T44" fmla="*/ 208 w 324"/>
              <a:gd name="T45" fmla="*/ 556 h 578"/>
              <a:gd name="T46" fmla="*/ 226 w 324"/>
              <a:gd name="T47" fmla="*/ 574 h 578"/>
              <a:gd name="T48" fmla="*/ 240 w 324"/>
              <a:gd name="T49" fmla="*/ 548 h 578"/>
              <a:gd name="T50" fmla="*/ 246 w 324"/>
              <a:gd name="T51" fmla="*/ 516 h 578"/>
              <a:gd name="T52" fmla="*/ 268 w 324"/>
              <a:gd name="T53" fmla="*/ 512 h 578"/>
              <a:gd name="T54" fmla="*/ 236 w 324"/>
              <a:gd name="T55" fmla="*/ 476 h 578"/>
              <a:gd name="T56" fmla="*/ 242 w 324"/>
              <a:gd name="T57" fmla="*/ 460 h 578"/>
              <a:gd name="T58" fmla="*/ 302 w 324"/>
              <a:gd name="T59" fmla="*/ 466 h 578"/>
              <a:gd name="T60" fmla="*/ 320 w 324"/>
              <a:gd name="T61" fmla="*/ 438 h 578"/>
              <a:gd name="T62" fmla="*/ 296 w 324"/>
              <a:gd name="T63" fmla="*/ 420 h 578"/>
              <a:gd name="T64" fmla="*/ 276 w 324"/>
              <a:gd name="T65" fmla="*/ 368 h 578"/>
              <a:gd name="T66" fmla="*/ 274 w 324"/>
              <a:gd name="T67" fmla="*/ 364 h 578"/>
              <a:gd name="T68" fmla="*/ 280 w 324"/>
              <a:gd name="T69" fmla="*/ 232 h 578"/>
              <a:gd name="T70" fmla="*/ 278 w 324"/>
              <a:gd name="T71" fmla="*/ 162 h 578"/>
              <a:gd name="T72" fmla="*/ 296 w 324"/>
              <a:gd name="T73" fmla="*/ 136 h 578"/>
              <a:gd name="T74" fmla="*/ 280 w 324"/>
              <a:gd name="T75" fmla="*/ 110 h 578"/>
              <a:gd name="T76" fmla="*/ 276 w 324"/>
              <a:gd name="T77" fmla="*/ 88 h 578"/>
              <a:gd name="T78" fmla="*/ 298 w 324"/>
              <a:gd name="T79" fmla="*/ 60 h 578"/>
              <a:gd name="T80" fmla="*/ 290 w 324"/>
              <a:gd name="T81" fmla="*/ 34 h 578"/>
              <a:gd name="T82" fmla="*/ 312 w 324"/>
              <a:gd name="T83" fmla="*/ 12 h 578"/>
              <a:gd name="T84" fmla="*/ 292 w 324"/>
              <a:gd name="T85" fmla="*/ 18 h 578"/>
              <a:gd name="T86" fmla="*/ 260 w 324"/>
              <a:gd name="T87" fmla="*/ 28 h 578"/>
              <a:gd name="T88" fmla="*/ 210 w 324"/>
              <a:gd name="T89" fmla="*/ 56 h 578"/>
              <a:gd name="T90" fmla="*/ 192 w 324"/>
              <a:gd name="T91" fmla="*/ 88 h 578"/>
              <a:gd name="T92" fmla="*/ 184 w 324"/>
              <a:gd name="T93" fmla="*/ 130 h 578"/>
              <a:gd name="T94" fmla="*/ 174 w 324"/>
              <a:gd name="T95" fmla="*/ 144 h 578"/>
              <a:gd name="T96" fmla="*/ 172 w 324"/>
              <a:gd name="T97" fmla="*/ 146 h 578"/>
              <a:gd name="T98" fmla="*/ 152 w 324"/>
              <a:gd name="T99" fmla="*/ 148 h 578"/>
              <a:gd name="T100" fmla="*/ 108 w 324"/>
              <a:gd name="T101" fmla="*/ 132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4" h="578">
                <a:moveTo>
                  <a:pt x="108" y="132"/>
                </a:moveTo>
                <a:lnTo>
                  <a:pt x="104" y="130"/>
                </a:lnTo>
                <a:lnTo>
                  <a:pt x="96" y="180"/>
                </a:lnTo>
                <a:lnTo>
                  <a:pt x="108" y="196"/>
                </a:lnTo>
                <a:lnTo>
                  <a:pt x="122" y="200"/>
                </a:lnTo>
                <a:lnTo>
                  <a:pt x="122" y="200"/>
                </a:lnTo>
                <a:lnTo>
                  <a:pt x="122" y="200"/>
                </a:lnTo>
                <a:lnTo>
                  <a:pt x="124" y="202"/>
                </a:lnTo>
                <a:lnTo>
                  <a:pt x="140" y="216"/>
                </a:lnTo>
                <a:lnTo>
                  <a:pt x="164" y="220"/>
                </a:lnTo>
                <a:lnTo>
                  <a:pt x="164" y="220"/>
                </a:lnTo>
                <a:lnTo>
                  <a:pt x="176" y="228"/>
                </a:lnTo>
                <a:lnTo>
                  <a:pt x="176" y="228"/>
                </a:lnTo>
                <a:lnTo>
                  <a:pt x="176" y="228"/>
                </a:lnTo>
                <a:lnTo>
                  <a:pt x="176" y="230"/>
                </a:lnTo>
                <a:lnTo>
                  <a:pt x="186" y="244"/>
                </a:lnTo>
                <a:lnTo>
                  <a:pt x="188" y="244"/>
                </a:lnTo>
                <a:lnTo>
                  <a:pt x="186" y="246"/>
                </a:lnTo>
                <a:lnTo>
                  <a:pt x="178" y="260"/>
                </a:lnTo>
                <a:lnTo>
                  <a:pt x="178" y="260"/>
                </a:lnTo>
                <a:lnTo>
                  <a:pt x="178" y="264"/>
                </a:lnTo>
                <a:lnTo>
                  <a:pt x="176" y="272"/>
                </a:lnTo>
                <a:lnTo>
                  <a:pt x="178" y="272"/>
                </a:lnTo>
                <a:lnTo>
                  <a:pt x="178" y="286"/>
                </a:lnTo>
                <a:lnTo>
                  <a:pt x="176" y="288"/>
                </a:lnTo>
                <a:lnTo>
                  <a:pt x="176" y="288"/>
                </a:lnTo>
                <a:lnTo>
                  <a:pt x="170" y="312"/>
                </a:lnTo>
                <a:lnTo>
                  <a:pt x="168" y="316"/>
                </a:lnTo>
                <a:lnTo>
                  <a:pt x="168" y="316"/>
                </a:lnTo>
                <a:lnTo>
                  <a:pt x="164" y="314"/>
                </a:lnTo>
                <a:lnTo>
                  <a:pt x="154" y="312"/>
                </a:lnTo>
                <a:lnTo>
                  <a:pt x="140" y="312"/>
                </a:lnTo>
                <a:lnTo>
                  <a:pt x="128" y="316"/>
                </a:lnTo>
                <a:lnTo>
                  <a:pt x="116" y="328"/>
                </a:lnTo>
                <a:lnTo>
                  <a:pt x="112" y="332"/>
                </a:lnTo>
                <a:lnTo>
                  <a:pt x="130" y="340"/>
                </a:lnTo>
                <a:lnTo>
                  <a:pt x="128" y="344"/>
                </a:lnTo>
                <a:lnTo>
                  <a:pt x="128" y="344"/>
                </a:lnTo>
                <a:lnTo>
                  <a:pt x="124" y="350"/>
                </a:lnTo>
                <a:lnTo>
                  <a:pt x="116" y="354"/>
                </a:lnTo>
                <a:lnTo>
                  <a:pt x="106" y="354"/>
                </a:lnTo>
                <a:lnTo>
                  <a:pt x="88" y="348"/>
                </a:lnTo>
                <a:lnTo>
                  <a:pt x="88" y="348"/>
                </a:lnTo>
                <a:lnTo>
                  <a:pt x="88" y="348"/>
                </a:lnTo>
                <a:lnTo>
                  <a:pt x="70" y="338"/>
                </a:lnTo>
                <a:lnTo>
                  <a:pt x="64" y="338"/>
                </a:lnTo>
                <a:lnTo>
                  <a:pt x="44" y="366"/>
                </a:lnTo>
                <a:lnTo>
                  <a:pt x="40" y="376"/>
                </a:lnTo>
                <a:lnTo>
                  <a:pt x="40" y="392"/>
                </a:lnTo>
                <a:lnTo>
                  <a:pt x="48" y="406"/>
                </a:lnTo>
                <a:lnTo>
                  <a:pt x="48" y="408"/>
                </a:lnTo>
                <a:lnTo>
                  <a:pt x="48" y="408"/>
                </a:lnTo>
                <a:lnTo>
                  <a:pt x="48" y="408"/>
                </a:lnTo>
                <a:lnTo>
                  <a:pt x="52" y="420"/>
                </a:lnTo>
                <a:lnTo>
                  <a:pt x="52" y="422"/>
                </a:lnTo>
                <a:lnTo>
                  <a:pt x="52" y="440"/>
                </a:lnTo>
                <a:lnTo>
                  <a:pt x="52" y="442"/>
                </a:lnTo>
                <a:lnTo>
                  <a:pt x="54" y="444"/>
                </a:lnTo>
                <a:lnTo>
                  <a:pt x="40" y="446"/>
                </a:lnTo>
                <a:lnTo>
                  <a:pt x="16" y="446"/>
                </a:lnTo>
                <a:lnTo>
                  <a:pt x="6" y="454"/>
                </a:lnTo>
                <a:lnTo>
                  <a:pt x="0" y="462"/>
                </a:lnTo>
                <a:lnTo>
                  <a:pt x="2" y="462"/>
                </a:lnTo>
                <a:lnTo>
                  <a:pt x="6" y="486"/>
                </a:lnTo>
                <a:lnTo>
                  <a:pt x="8" y="486"/>
                </a:lnTo>
                <a:lnTo>
                  <a:pt x="8" y="496"/>
                </a:lnTo>
                <a:lnTo>
                  <a:pt x="12" y="508"/>
                </a:lnTo>
                <a:lnTo>
                  <a:pt x="30" y="518"/>
                </a:lnTo>
                <a:lnTo>
                  <a:pt x="54" y="512"/>
                </a:lnTo>
                <a:lnTo>
                  <a:pt x="66" y="504"/>
                </a:lnTo>
                <a:lnTo>
                  <a:pt x="68" y="504"/>
                </a:lnTo>
                <a:lnTo>
                  <a:pt x="80" y="504"/>
                </a:lnTo>
                <a:lnTo>
                  <a:pt x="86" y="520"/>
                </a:lnTo>
                <a:lnTo>
                  <a:pt x="86" y="520"/>
                </a:lnTo>
                <a:lnTo>
                  <a:pt x="92" y="526"/>
                </a:lnTo>
                <a:lnTo>
                  <a:pt x="94" y="532"/>
                </a:lnTo>
                <a:lnTo>
                  <a:pt x="100" y="532"/>
                </a:lnTo>
                <a:lnTo>
                  <a:pt x="102" y="532"/>
                </a:lnTo>
                <a:lnTo>
                  <a:pt x="104" y="532"/>
                </a:lnTo>
                <a:lnTo>
                  <a:pt x="104" y="530"/>
                </a:lnTo>
                <a:lnTo>
                  <a:pt x="116" y="520"/>
                </a:lnTo>
                <a:lnTo>
                  <a:pt x="126" y="540"/>
                </a:lnTo>
                <a:lnTo>
                  <a:pt x="136" y="546"/>
                </a:lnTo>
                <a:lnTo>
                  <a:pt x="152" y="546"/>
                </a:lnTo>
                <a:lnTo>
                  <a:pt x="164" y="544"/>
                </a:lnTo>
                <a:lnTo>
                  <a:pt x="168" y="544"/>
                </a:lnTo>
                <a:lnTo>
                  <a:pt x="196" y="548"/>
                </a:lnTo>
                <a:lnTo>
                  <a:pt x="196" y="548"/>
                </a:lnTo>
                <a:lnTo>
                  <a:pt x="196" y="550"/>
                </a:lnTo>
                <a:lnTo>
                  <a:pt x="208" y="556"/>
                </a:lnTo>
                <a:lnTo>
                  <a:pt x="208" y="556"/>
                </a:lnTo>
                <a:lnTo>
                  <a:pt x="208" y="556"/>
                </a:lnTo>
                <a:lnTo>
                  <a:pt x="208" y="558"/>
                </a:lnTo>
                <a:lnTo>
                  <a:pt x="220" y="566"/>
                </a:lnTo>
                <a:lnTo>
                  <a:pt x="220" y="566"/>
                </a:lnTo>
                <a:lnTo>
                  <a:pt x="226" y="574"/>
                </a:lnTo>
                <a:lnTo>
                  <a:pt x="234" y="578"/>
                </a:lnTo>
                <a:lnTo>
                  <a:pt x="248" y="576"/>
                </a:lnTo>
                <a:lnTo>
                  <a:pt x="248" y="560"/>
                </a:lnTo>
                <a:lnTo>
                  <a:pt x="240" y="548"/>
                </a:lnTo>
                <a:lnTo>
                  <a:pt x="240" y="548"/>
                </a:lnTo>
                <a:lnTo>
                  <a:pt x="240" y="548"/>
                </a:lnTo>
                <a:lnTo>
                  <a:pt x="236" y="526"/>
                </a:lnTo>
                <a:lnTo>
                  <a:pt x="246" y="516"/>
                </a:lnTo>
                <a:lnTo>
                  <a:pt x="248" y="514"/>
                </a:lnTo>
                <a:lnTo>
                  <a:pt x="248" y="514"/>
                </a:lnTo>
                <a:lnTo>
                  <a:pt x="258" y="512"/>
                </a:lnTo>
                <a:lnTo>
                  <a:pt x="268" y="512"/>
                </a:lnTo>
                <a:lnTo>
                  <a:pt x="272" y="508"/>
                </a:lnTo>
                <a:lnTo>
                  <a:pt x="264" y="500"/>
                </a:lnTo>
                <a:lnTo>
                  <a:pt x="242" y="484"/>
                </a:lnTo>
                <a:lnTo>
                  <a:pt x="236" y="476"/>
                </a:lnTo>
                <a:lnTo>
                  <a:pt x="236" y="476"/>
                </a:lnTo>
                <a:lnTo>
                  <a:pt x="234" y="474"/>
                </a:lnTo>
                <a:lnTo>
                  <a:pt x="236" y="472"/>
                </a:lnTo>
                <a:lnTo>
                  <a:pt x="242" y="460"/>
                </a:lnTo>
                <a:lnTo>
                  <a:pt x="244" y="462"/>
                </a:lnTo>
                <a:lnTo>
                  <a:pt x="260" y="466"/>
                </a:lnTo>
                <a:lnTo>
                  <a:pt x="302" y="464"/>
                </a:lnTo>
                <a:lnTo>
                  <a:pt x="302" y="466"/>
                </a:lnTo>
                <a:lnTo>
                  <a:pt x="304" y="466"/>
                </a:lnTo>
                <a:lnTo>
                  <a:pt x="316" y="470"/>
                </a:lnTo>
                <a:lnTo>
                  <a:pt x="324" y="462"/>
                </a:lnTo>
                <a:lnTo>
                  <a:pt x="320" y="438"/>
                </a:lnTo>
                <a:lnTo>
                  <a:pt x="304" y="428"/>
                </a:lnTo>
                <a:lnTo>
                  <a:pt x="304" y="428"/>
                </a:lnTo>
                <a:lnTo>
                  <a:pt x="300" y="424"/>
                </a:lnTo>
                <a:lnTo>
                  <a:pt x="296" y="420"/>
                </a:lnTo>
                <a:lnTo>
                  <a:pt x="292" y="410"/>
                </a:lnTo>
                <a:lnTo>
                  <a:pt x="290" y="394"/>
                </a:lnTo>
                <a:lnTo>
                  <a:pt x="290" y="374"/>
                </a:lnTo>
                <a:lnTo>
                  <a:pt x="276" y="368"/>
                </a:lnTo>
                <a:lnTo>
                  <a:pt x="276" y="368"/>
                </a:lnTo>
                <a:lnTo>
                  <a:pt x="274" y="368"/>
                </a:lnTo>
                <a:lnTo>
                  <a:pt x="274" y="366"/>
                </a:lnTo>
                <a:lnTo>
                  <a:pt x="274" y="364"/>
                </a:lnTo>
                <a:lnTo>
                  <a:pt x="272" y="344"/>
                </a:lnTo>
                <a:lnTo>
                  <a:pt x="288" y="262"/>
                </a:lnTo>
                <a:lnTo>
                  <a:pt x="288" y="262"/>
                </a:lnTo>
                <a:lnTo>
                  <a:pt x="280" y="232"/>
                </a:lnTo>
                <a:lnTo>
                  <a:pt x="278" y="214"/>
                </a:lnTo>
                <a:lnTo>
                  <a:pt x="276" y="190"/>
                </a:lnTo>
                <a:lnTo>
                  <a:pt x="278" y="164"/>
                </a:lnTo>
                <a:lnTo>
                  <a:pt x="278" y="162"/>
                </a:lnTo>
                <a:lnTo>
                  <a:pt x="280" y="160"/>
                </a:lnTo>
                <a:lnTo>
                  <a:pt x="280" y="160"/>
                </a:lnTo>
                <a:lnTo>
                  <a:pt x="296" y="148"/>
                </a:lnTo>
                <a:lnTo>
                  <a:pt x="296" y="136"/>
                </a:lnTo>
                <a:lnTo>
                  <a:pt x="296" y="136"/>
                </a:lnTo>
                <a:lnTo>
                  <a:pt x="294" y="130"/>
                </a:lnTo>
                <a:lnTo>
                  <a:pt x="290" y="122"/>
                </a:lnTo>
                <a:lnTo>
                  <a:pt x="280" y="110"/>
                </a:lnTo>
                <a:lnTo>
                  <a:pt x="278" y="110"/>
                </a:lnTo>
                <a:lnTo>
                  <a:pt x="278" y="108"/>
                </a:lnTo>
                <a:lnTo>
                  <a:pt x="276" y="88"/>
                </a:lnTo>
                <a:lnTo>
                  <a:pt x="276" y="88"/>
                </a:lnTo>
                <a:lnTo>
                  <a:pt x="276" y="88"/>
                </a:lnTo>
                <a:lnTo>
                  <a:pt x="276" y="86"/>
                </a:lnTo>
                <a:lnTo>
                  <a:pt x="276" y="86"/>
                </a:lnTo>
                <a:lnTo>
                  <a:pt x="298" y="60"/>
                </a:lnTo>
                <a:lnTo>
                  <a:pt x="298" y="48"/>
                </a:lnTo>
                <a:lnTo>
                  <a:pt x="292" y="36"/>
                </a:lnTo>
                <a:lnTo>
                  <a:pt x="292" y="36"/>
                </a:lnTo>
                <a:lnTo>
                  <a:pt x="290" y="34"/>
                </a:lnTo>
                <a:lnTo>
                  <a:pt x="300" y="20"/>
                </a:lnTo>
                <a:lnTo>
                  <a:pt x="300" y="20"/>
                </a:lnTo>
                <a:lnTo>
                  <a:pt x="302" y="20"/>
                </a:lnTo>
                <a:lnTo>
                  <a:pt x="312" y="12"/>
                </a:lnTo>
                <a:lnTo>
                  <a:pt x="312" y="0"/>
                </a:lnTo>
                <a:lnTo>
                  <a:pt x="306" y="0"/>
                </a:lnTo>
                <a:lnTo>
                  <a:pt x="296" y="0"/>
                </a:lnTo>
                <a:lnTo>
                  <a:pt x="292" y="18"/>
                </a:lnTo>
                <a:lnTo>
                  <a:pt x="290" y="18"/>
                </a:lnTo>
                <a:lnTo>
                  <a:pt x="268" y="10"/>
                </a:lnTo>
                <a:lnTo>
                  <a:pt x="256" y="8"/>
                </a:lnTo>
                <a:lnTo>
                  <a:pt x="260" y="28"/>
                </a:lnTo>
                <a:lnTo>
                  <a:pt x="244" y="32"/>
                </a:lnTo>
                <a:lnTo>
                  <a:pt x="218" y="46"/>
                </a:lnTo>
                <a:lnTo>
                  <a:pt x="210" y="56"/>
                </a:lnTo>
                <a:lnTo>
                  <a:pt x="210" y="56"/>
                </a:lnTo>
                <a:lnTo>
                  <a:pt x="210" y="58"/>
                </a:lnTo>
                <a:lnTo>
                  <a:pt x="208" y="58"/>
                </a:lnTo>
                <a:lnTo>
                  <a:pt x="196" y="70"/>
                </a:lnTo>
                <a:lnTo>
                  <a:pt x="192" y="88"/>
                </a:lnTo>
                <a:lnTo>
                  <a:pt x="192" y="90"/>
                </a:lnTo>
                <a:lnTo>
                  <a:pt x="186" y="118"/>
                </a:lnTo>
                <a:lnTo>
                  <a:pt x="186" y="118"/>
                </a:lnTo>
                <a:lnTo>
                  <a:pt x="184" y="130"/>
                </a:lnTo>
                <a:lnTo>
                  <a:pt x="184" y="132"/>
                </a:lnTo>
                <a:lnTo>
                  <a:pt x="184" y="132"/>
                </a:lnTo>
                <a:lnTo>
                  <a:pt x="182" y="132"/>
                </a:lnTo>
                <a:lnTo>
                  <a:pt x="174" y="144"/>
                </a:lnTo>
                <a:lnTo>
                  <a:pt x="172" y="144"/>
                </a:lnTo>
                <a:lnTo>
                  <a:pt x="172" y="144"/>
                </a:lnTo>
                <a:lnTo>
                  <a:pt x="172" y="146"/>
                </a:lnTo>
                <a:lnTo>
                  <a:pt x="172" y="146"/>
                </a:lnTo>
                <a:lnTo>
                  <a:pt x="152" y="148"/>
                </a:lnTo>
                <a:lnTo>
                  <a:pt x="152" y="148"/>
                </a:lnTo>
                <a:lnTo>
                  <a:pt x="152" y="148"/>
                </a:lnTo>
                <a:lnTo>
                  <a:pt x="152" y="148"/>
                </a:lnTo>
                <a:lnTo>
                  <a:pt x="152" y="148"/>
                </a:lnTo>
                <a:lnTo>
                  <a:pt x="122" y="138"/>
                </a:lnTo>
                <a:lnTo>
                  <a:pt x="122" y="138"/>
                </a:lnTo>
                <a:lnTo>
                  <a:pt x="108" y="132"/>
                </a:lnTo>
                <a:close/>
              </a:path>
            </a:pathLst>
          </a:custGeom>
          <a:solidFill>
            <a:srgbClr val="D9D9D9"/>
          </a:solidFill>
          <a:ln>
            <a:noFill/>
          </a:ln>
        </p:spPr>
        <p:txBody>
          <a:bodyPr/>
          <a:lstStyle/>
          <a:p>
            <a:pPr>
              <a:defRPr/>
            </a:pPr>
            <a:endParaRPr lang="zh-CN" altLang="en-US" sz="1400"/>
          </a:p>
        </p:txBody>
      </p:sp>
      <p:sp>
        <p:nvSpPr>
          <p:cNvPr id="25" name="MH_Other_14"/>
          <p:cNvSpPr>
            <a:spLocks/>
          </p:cNvSpPr>
          <p:nvPr>
            <p:custDataLst>
              <p:tags r:id="rId15"/>
            </p:custDataLst>
          </p:nvPr>
        </p:nvSpPr>
        <p:spPr bwMode="auto">
          <a:xfrm>
            <a:off x="7113589" y="3935414"/>
            <a:ext cx="293687" cy="642937"/>
          </a:xfrm>
          <a:custGeom>
            <a:avLst/>
            <a:gdLst>
              <a:gd name="T0" fmla="*/ 200 w 216"/>
              <a:gd name="T1" fmla="*/ 8 h 474"/>
              <a:gd name="T2" fmla="*/ 188 w 216"/>
              <a:gd name="T3" fmla="*/ 12 h 474"/>
              <a:gd name="T4" fmla="*/ 176 w 216"/>
              <a:gd name="T5" fmla="*/ 24 h 474"/>
              <a:gd name="T6" fmla="*/ 174 w 216"/>
              <a:gd name="T7" fmla="*/ 24 h 474"/>
              <a:gd name="T8" fmla="*/ 136 w 216"/>
              <a:gd name="T9" fmla="*/ 28 h 474"/>
              <a:gd name="T10" fmla="*/ 122 w 216"/>
              <a:gd name="T11" fmla="*/ 40 h 474"/>
              <a:gd name="T12" fmla="*/ 112 w 216"/>
              <a:gd name="T13" fmla="*/ 48 h 474"/>
              <a:gd name="T14" fmla="*/ 92 w 216"/>
              <a:gd name="T15" fmla="*/ 48 h 474"/>
              <a:gd name="T16" fmla="*/ 84 w 216"/>
              <a:gd name="T17" fmla="*/ 76 h 474"/>
              <a:gd name="T18" fmla="*/ 82 w 216"/>
              <a:gd name="T19" fmla="*/ 76 h 474"/>
              <a:gd name="T20" fmla="*/ 66 w 216"/>
              <a:gd name="T21" fmla="*/ 92 h 474"/>
              <a:gd name="T22" fmla="*/ 42 w 216"/>
              <a:gd name="T23" fmla="*/ 120 h 474"/>
              <a:gd name="T24" fmla="*/ 28 w 216"/>
              <a:gd name="T25" fmla="*/ 136 h 474"/>
              <a:gd name="T26" fmla="*/ 26 w 216"/>
              <a:gd name="T27" fmla="*/ 154 h 474"/>
              <a:gd name="T28" fmla="*/ 26 w 216"/>
              <a:gd name="T29" fmla="*/ 170 h 474"/>
              <a:gd name="T30" fmla="*/ 16 w 216"/>
              <a:gd name="T31" fmla="*/ 184 h 474"/>
              <a:gd name="T32" fmla="*/ 16 w 216"/>
              <a:gd name="T33" fmla="*/ 224 h 474"/>
              <a:gd name="T34" fmla="*/ 16 w 216"/>
              <a:gd name="T35" fmla="*/ 224 h 474"/>
              <a:gd name="T36" fmla="*/ 24 w 216"/>
              <a:gd name="T37" fmla="*/ 262 h 474"/>
              <a:gd name="T38" fmla="*/ 6 w 216"/>
              <a:gd name="T39" fmla="*/ 276 h 474"/>
              <a:gd name="T40" fmla="*/ 6 w 216"/>
              <a:gd name="T41" fmla="*/ 324 h 474"/>
              <a:gd name="T42" fmla="*/ 18 w 216"/>
              <a:gd name="T43" fmla="*/ 370 h 474"/>
              <a:gd name="T44" fmla="*/ 2 w 216"/>
              <a:gd name="T45" fmla="*/ 468 h 474"/>
              <a:gd name="T46" fmla="*/ 32 w 216"/>
              <a:gd name="T47" fmla="*/ 456 h 474"/>
              <a:gd name="T48" fmla="*/ 112 w 216"/>
              <a:gd name="T49" fmla="*/ 416 h 474"/>
              <a:gd name="T50" fmla="*/ 116 w 216"/>
              <a:gd name="T51" fmla="*/ 416 h 474"/>
              <a:gd name="T52" fmla="*/ 162 w 216"/>
              <a:gd name="T53" fmla="*/ 416 h 474"/>
              <a:gd name="T54" fmla="*/ 182 w 216"/>
              <a:gd name="T55" fmla="*/ 392 h 474"/>
              <a:gd name="T56" fmla="*/ 190 w 216"/>
              <a:gd name="T57" fmla="*/ 372 h 474"/>
              <a:gd name="T58" fmla="*/ 190 w 216"/>
              <a:gd name="T59" fmla="*/ 368 h 474"/>
              <a:gd name="T60" fmla="*/ 194 w 216"/>
              <a:gd name="T61" fmla="*/ 364 h 474"/>
              <a:gd name="T62" fmla="*/ 190 w 216"/>
              <a:gd name="T63" fmla="*/ 356 h 474"/>
              <a:gd name="T64" fmla="*/ 198 w 216"/>
              <a:gd name="T65" fmla="*/ 336 h 474"/>
              <a:gd name="T66" fmla="*/ 184 w 216"/>
              <a:gd name="T67" fmla="*/ 310 h 474"/>
              <a:gd name="T68" fmla="*/ 180 w 216"/>
              <a:gd name="T69" fmla="*/ 302 h 474"/>
              <a:gd name="T70" fmla="*/ 182 w 216"/>
              <a:gd name="T71" fmla="*/ 294 h 474"/>
              <a:gd name="T72" fmla="*/ 192 w 216"/>
              <a:gd name="T73" fmla="*/ 268 h 474"/>
              <a:gd name="T74" fmla="*/ 202 w 216"/>
              <a:gd name="T75" fmla="*/ 248 h 474"/>
              <a:gd name="T76" fmla="*/ 208 w 216"/>
              <a:gd name="T77" fmla="*/ 200 h 474"/>
              <a:gd name="T78" fmla="*/ 182 w 216"/>
              <a:gd name="T79" fmla="*/ 184 h 474"/>
              <a:gd name="T80" fmla="*/ 176 w 216"/>
              <a:gd name="T81" fmla="*/ 170 h 474"/>
              <a:gd name="T82" fmla="*/ 180 w 216"/>
              <a:gd name="T83" fmla="*/ 146 h 474"/>
              <a:gd name="T84" fmla="*/ 184 w 216"/>
              <a:gd name="T85" fmla="*/ 130 h 474"/>
              <a:gd name="T86" fmla="*/ 188 w 216"/>
              <a:gd name="T87" fmla="*/ 116 h 474"/>
              <a:gd name="T88" fmla="*/ 208 w 216"/>
              <a:gd name="T89" fmla="*/ 112 h 474"/>
              <a:gd name="T90" fmla="*/ 214 w 216"/>
              <a:gd name="T91" fmla="*/ 66 h 474"/>
              <a:gd name="T92" fmla="*/ 200 w 216"/>
              <a:gd name="T93" fmla="*/ 64 h 474"/>
              <a:gd name="T94" fmla="*/ 182 w 216"/>
              <a:gd name="T95" fmla="*/ 52 h 474"/>
              <a:gd name="T96" fmla="*/ 180 w 216"/>
              <a:gd name="T97" fmla="*/ 32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16" h="474">
                <a:moveTo>
                  <a:pt x="202" y="24"/>
                </a:moveTo>
                <a:lnTo>
                  <a:pt x="204" y="20"/>
                </a:lnTo>
                <a:lnTo>
                  <a:pt x="200" y="8"/>
                </a:lnTo>
                <a:lnTo>
                  <a:pt x="194" y="0"/>
                </a:lnTo>
                <a:lnTo>
                  <a:pt x="188" y="12"/>
                </a:lnTo>
                <a:lnTo>
                  <a:pt x="188" y="12"/>
                </a:lnTo>
                <a:lnTo>
                  <a:pt x="188" y="12"/>
                </a:lnTo>
                <a:lnTo>
                  <a:pt x="188" y="12"/>
                </a:lnTo>
                <a:lnTo>
                  <a:pt x="176" y="24"/>
                </a:lnTo>
                <a:lnTo>
                  <a:pt x="176" y="24"/>
                </a:lnTo>
                <a:lnTo>
                  <a:pt x="176" y="24"/>
                </a:lnTo>
                <a:lnTo>
                  <a:pt x="174" y="24"/>
                </a:lnTo>
                <a:lnTo>
                  <a:pt x="156" y="30"/>
                </a:lnTo>
                <a:lnTo>
                  <a:pt x="154" y="30"/>
                </a:lnTo>
                <a:lnTo>
                  <a:pt x="136" y="28"/>
                </a:lnTo>
                <a:lnTo>
                  <a:pt x="124" y="30"/>
                </a:lnTo>
                <a:lnTo>
                  <a:pt x="122" y="40"/>
                </a:lnTo>
                <a:lnTo>
                  <a:pt x="122" y="40"/>
                </a:lnTo>
                <a:lnTo>
                  <a:pt x="122" y="40"/>
                </a:lnTo>
                <a:lnTo>
                  <a:pt x="112" y="46"/>
                </a:lnTo>
                <a:lnTo>
                  <a:pt x="112" y="48"/>
                </a:lnTo>
                <a:lnTo>
                  <a:pt x="110" y="48"/>
                </a:lnTo>
                <a:lnTo>
                  <a:pt x="94" y="46"/>
                </a:lnTo>
                <a:lnTo>
                  <a:pt x="92" y="48"/>
                </a:lnTo>
                <a:lnTo>
                  <a:pt x="92" y="64"/>
                </a:lnTo>
                <a:lnTo>
                  <a:pt x="92" y="64"/>
                </a:lnTo>
                <a:lnTo>
                  <a:pt x="84" y="76"/>
                </a:lnTo>
                <a:lnTo>
                  <a:pt x="84" y="76"/>
                </a:lnTo>
                <a:lnTo>
                  <a:pt x="84" y="76"/>
                </a:lnTo>
                <a:lnTo>
                  <a:pt x="82" y="76"/>
                </a:lnTo>
                <a:lnTo>
                  <a:pt x="68" y="92"/>
                </a:lnTo>
                <a:lnTo>
                  <a:pt x="66" y="92"/>
                </a:lnTo>
                <a:lnTo>
                  <a:pt x="66" y="92"/>
                </a:lnTo>
                <a:lnTo>
                  <a:pt x="50" y="96"/>
                </a:lnTo>
                <a:lnTo>
                  <a:pt x="40" y="106"/>
                </a:lnTo>
                <a:lnTo>
                  <a:pt x="42" y="120"/>
                </a:lnTo>
                <a:lnTo>
                  <a:pt x="42" y="124"/>
                </a:lnTo>
                <a:lnTo>
                  <a:pt x="40" y="124"/>
                </a:lnTo>
                <a:lnTo>
                  <a:pt x="28" y="136"/>
                </a:lnTo>
                <a:lnTo>
                  <a:pt x="20" y="144"/>
                </a:lnTo>
                <a:lnTo>
                  <a:pt x="26" y="154"/>
                </a:lnTo>
                <a:lnTo>
                  <a:pt x="26" y="154"/>
                </a:lnTo>
                <a:lnTo>
                  <a:pt x="26" y="156"/>
                </a:lnTo>
                <a:lnTo>
                  <a:pt x="26" y="170"/>
                </a:lnTo>
                <a:lnTo>
                  <a:pt x="26" y="170"/>
                </a:lnTo>
                <a:lnTo>
                  <a:pt x="26" y="172"/>
                </a:lnTo>
                <a:lnTo>
                  <a:pt x="16" y="184"/>
                </a:lnTo>
                <a:lnTo>
                  <a:pt x="16" y="184"/>
                </a:lnTo>
                <a:lnTo>
                  <a:pt x="4" y="198"/>
                </a:lnTo>
                <a:lnTo>
                  <a:pt x="6" y="214"/>
                </a:lnTo>
                <a:lnTo>
                  <a:pt x="16" y="224"/>
                </a:lnTo>
                <a:lnTo>
                  <a:pt x="16" y="224"/>
                </a:lnTo>
                <a:lnTo>
                  <a:pt x="16" y="224"/>
                </a:lnTo>
                <a:lnTo>
                  <a:pt x="16" y="224"/>
                </a:lnTo>
                <a:lnTo>
                  <a:pt x="22" y="236"/>
                </a:lnTo>
                <a:lnTo>
                  <a:pt x="24" y="244"/>
                </a:lnTo>
                <a:lnTo>
                  <a:pt x="24" y="262"/>
                </a:lnTo>
                <a:lnTo>
                  <a:pt x="24" y="262"/>
                </a:lnTo>
                <a:lnTo>
                  <a:pt x="22" y="264"/>
                </a:lnTo>
                <a:lnTo>
                  <a:pt x="6" y="276"/>
                </a:lnTo>
                <a:lnTo>
                  <a:pt x="4" y="300"/>
                </a:lnTo>
                <a:lnTo>
                  <a:pt x="6" y="324"/>
                </a:lnTo>
                <a:lnTo>
                  <a:pt x="6" y="324"/>
                </a:lnTo>
                <a:lnTo>
                  <a:pt x="10" y="340"/>
                </a:lnTo>
                <a:lnTo>
                  <a:pt x="18" y="368"/>
                </a:lnTo>
                <a:lnTo>
                  <a:pt x="18" y="370"/>
                </a:lnTo>
                <a:lnTo>
                  <a:pt x="18" y="372"/>
                </a:lnTo>
                <a:lnTo>
                  <a:pt x="0" y="452"/>
                </a:lnTo>
                <a:lnTo>
                  <a:pt x="2" y="468"/>
                </a:lnTo>
                <a:lnTo>
                  <a:pt x="14" y="474"/>
                </a:lnTo>
                <a:lnTo>
                  <a:pt x="32" y="456"/>
                </a:lnTo>
                <a:lnTo>
                  <a:pt x="32" y="456"/>
                </a:lnTo>
                <a:lnTo>
                  <a:pt x="34" y="456"/>
                </a:lnTo>
                <a:lnTo>
                  <a:pt x="96" y="432"/>
                </a:lnTo>
                <a:lnTo>
                  <a:pt x="112" y="416"/>
                </a:lnTo>
                <a:lnTo>
                  <a:pt x="112" y="416"/>
                </a:lnTo>
                <a:lnTo>
                  <a:pt x="114" y="416"/>
                </a:lnTo>
                <a:lnTo>
                  <a:pt x="116" y="416"/>
                </a:lnTo>
                <a:lnTo>
                  <a:pt x="150" y="420"/>
                </a:lnTo>
                <a:lnTo>
                  <a:pt x="150" y="420"/>
                </a:lnTo>
                <a:lnTo>
                  <a:pt x="162" y="416"/>
                </a:lnTo>
                <a:lnTo>
                  <a:pt x="180" y="408"/>
                </a:lnTo>
                <a:lnTo>
                  <a:pt x="180" y="392"/>
                </a:lnTo>
                <a:lnTo>
                  <a:pt x="182" y="392"/>
                </a:lnTo>
                <a:lnTo>
                  <a:pt x="182" y="392"/>
                </a:lnTo>
                <a:lnTo>
                  <a:pt x="192" y="382"/>
                </a:lnTo>
                <a:lnTo>
                  <a:pt x="190" y="372"/>
                </a:lnTo>
                <a:lnTo>
                  <a:pt x="190" y="372"/>
                </a:lnTo>
                <a:lnTo>
                  <a:pt x="190" y="370"/>
                </a:lnTo>
                <a:lnTo>
                  <a:pt x="190" y="368"/>
                </a:lnTo>
                <a:lnTo>
                  <a:pt x="190" y="368"/>
                </a:lnTo>
                <a:lnTo>
                  <a:pt x="190" y="368"/>
                </a:lnTo>
                <a:lnTo>
                  <a:pt x="194" y="364"/>
                </a:lnTo>
                <a:lnTo>
                  <a:pt x="192" y="360"/>
                </a:lnTo>
                <a:lnTo>
                  <a:pt x="192" y="360"/>
                </a:lnTo>
                <a:lnTo>
                  <a:pt x="190" y="356"/>
                </a:lnTo>
                <a:lnTo>
                  <a:pt x="190" y="352"/>
                </a:lnTo>
                <a:lnTo>
                  <a:pt x="194" y="340"/>
                </a:lnTo>
                <a:lnTo>
                  <a:pt x="198" y="336"/>
                </a:lnTo>
                <a:lnTo>
                  <a:pt x="198" y="336"/>
                </a:lnTo>
                <a:lnTo>
                  <a:pt x="196" y="324"/>
                </a:lnTo>
                <a:lnTo>
                  <a:pt x="184" y="310"/>
                </a:lnTo>
                <a:lnTo>
                  <a:pt x="184" y="310"/>
                </a:lnTo>
                <a:lnTo>
                  <a:pt x="182" y="306"/>
                </a:lnTo>
                <a:lnTo>
                  <a:pt x="180" y="302"/>
                </a:lnTo>
                <a:lnTo>
                  <a:pt x="180" y="298"/>
                </a:lnTo>
                <a:lnTo>
                  <a:pt x="182" y="294"/>
                </a:lnTo>
                <a:lnTo>
                  <a:pt x="182" y="294"/>
                </a:lnTo>
                <a:lnTo>
                  <a:pt x="184" y="288"/>
                </a:lnTo>
                <a:lnTo>
                  <a:pt x="190" y="280"/>
                </a:lnTo>
                <a:lnTo>
                  <a:pt x="192" y="268"/>
                </a:lnTo>
                <a:lnTo>
                  <a:pt x="192" y="268"/>
                </a:lnTo>
                <a:lnTo>
                  <a:pt x="192" y="268"/>
                </a:lnTo>
                <a:lnTo>
                  <a:pt x="202" y="248"/>
                </a:lnTo>
                <a:lnTo>
                  <a:pt x="204" y="240"/>
                </a:lnTo>
                <a:lnTo>
                  <a:pt x="216" y="216"/>
                </a:lnTo>
                <a:lnTo>
                  <a:pt x="208" y="200"/>
                </a:lnTo>
                <a:lnTo>
                  <a:pt x="184" y="184"/>
                </a:lnTo>
                <a:lnTo>
                  <a:pt x="182" y="184"/>
                </a:lnTo>
                <a:lnTo>
                  <a:pt x="182" y="184"/>
                </a:lnTo>
                <a:lnTo>
                  <a:pt x="182" y="184"/>
                </a:lnTo>
                <a:lnTo>
                  <a:pt x="176" y="170"/>
                </a:lnTo>
                <a:lnTo>
                  <a:pt x="176" y="170"/>
                </a:lnTo>
                <a:lnTo>
                  <a:pt x="176" y="168"/>
                </a:lnTo>
                <a:lnTo>
                  <a:pt x="180" y="146"/>
                </a:lnTo>
                <a:lnTo>
                  <a:pt x="180" y="146"/>
                </a:lnTo>
                <a:lnTo>
                  <a:pt x="180" y="146"/>
                </a:lnTo>
                <a:lnTo>
                  <a:pt x="184" y="130"/>
                </a:lnTo>
                <a:lnTo>
                  <a:pt x="184" y="130"/>
                </a:lnTo>
                <a:lnTo>
                  <a:pt x="184" y="122"/>
                </a:lnTo>
                <a:lnTo>
                  <a:pt x="188" y="116"/>
                </a:lnTo>
                <a:lnTo>
                  <a:pt x="188" y="116"/>
                </a:lnTo>
                <a:lnTo>
                  <a:pt x="190" y="114"/>
                </a:lnTo>
                <a:lnTo>
                  <a:pt x="194" y="114"/>
                </a:lnTo>
                <a:lnTo>
                  <a:pt x="208" y="112"/>
                </a:lnTo>
                <a:lnTo>
                  <a:pt x="212" y="102"/>
                </a:lnTo>
                <a:lnTo>
                  <a:pt x="216" y="76"/>
                </a:lnTo>
                <a:lnTo>
                  <a:pt x="214" y="66"/>
                </a:lnTo>
                <a:lnTo>
                  <a:pt x="200" y="64"/>
                </a:lnTo>
                <a:lnTo>
                  <a:pt x="200" y="64"/>
                </a:lnTo>
                <a:lnTo>
                  <a:pt x="200" y="64"/>
                </a:lnTo>
                <a:lnTo>
                  <a:pt x="184" y="56"/>
                </a:lnTo>
                <a:lnTo>
                  <a:pt x="182" y="54"/>
                </a:lnTo>
                <a:lnTo>
                  <a:pt x="182" y="52"/>
                </a:lnTo>
                <a:lnTo>
                  <a:pt x="182" y="52"/>
                </a:lnTo>
                <a:lnTo>
                  <a:pt x="180" y="32"/>
                </a:lnTo>
                <a:lnTo>
                  <a:pt x="180" y="32"/>
                </a:lnTo>
                <a:lnTo>
                  <a:pt x="180" y="28"/>
                </a:lnTo>
                <a:lnTo>
                  <a:pt x="202" y="24"/>
                </a:lnTo>
                <a:close/>
              </a:path>
            </a:pathLst>
          </a:custGeom>
          <a:solidFill>
            <a:srgbClr val="D9D9D9"/>
          </a:solidFill>
          <a:ln>
            <a:noFill/>
          </a:ln>
        </p:spPr>
        <p:txBody>
          <a:bodyPr/>
          <a:lstStyle/>
          <a:p>
            <a:pPr>
              <a:defRPr/>
            </a:pPr>
            <a:endParaRPr lang="zh-CN" altLang="en-US" sz="1400">
              <a:solidFill>
                <a:srgbClr val="5F5F5F"/>
              </a:solidFill>
            </a:endParaRPr>
          </a:p>
        </p:txBody>
      </p:sp>
      <p:sp>
        <p:nvSpPr>
          <p:cNvPr id="26" name="MH_Other_15"/>
          <p:cNvSpPr>
            <a:spLocks/>
          </p:cNvSpPr>
          <p:nvPr>
            <p:custDataLst>
              <p:tags r:id="rId16"/>
            </p:custDataLst>
          </p:nvPr>
        </p:nvSpPr>
        <p:spPr bwMode="auto">
          <a:xfrm>
            <a:off x="7037389" y="5032376"/>
            <a:ext cx="466725" cy="542925"/>
          </a:xfrm>
          <a:custGeom>
            <a:avLst/>
            <a:gdLst>
              <a:gd name="T0" fmla="*/ 300 w 344"/>
              <a:gd name="T1" fmla="*/ 66 h 400"/>
              <a:gd name="T2" fmla="*/ 294 w 344"/>
              <a:gd name="T3" fmla="*/ 32 h 400"/>
              <a:gd name="T4" fmla="*/ 282 w 344"/>
              <a:gd name="T5" fmla="*/ 24 h 400"/>
              <a:gd name="T6" fmla="*/ 252 w 344"/>
              <a:gd name="T7" fmla="*/ 44 h 400"/>
              <a:gd name="T8" fmla="*/ 250 w 344"/>
              <a:gd name="T9" fmla="*/ 14 h 400"/>
              <a:gd name="T10" fmla="*/ 244 w 344"/>
              <a:gd name="T11" fmla="*/ 20 h 400"/>
              <a:gd name="T12" fmla="*/ 216 w 344"/>
              <a:gd name="T13" fmla="*/ 44 h 400"/>
              <a:gd name="T14" fmla="*/ 198 w 344"/>
              <a:gd name="T15" fmla="*/ 32 h 400"/>
              <a:gd name="T16" fmla="*/ 176 w 344"/>
              <a:gd name="T17" fmla="*/ 20 h 400"/>
              <a:gd name="T18" fmla="*/ 132 w 344"/>
              <a:gd name="T19" fmla="*/ 6 h 400"/>
              <a:gd name="T20" fmla="*/ 94 w 344"/>
              <a:gd name="T21" fmla="*/ 0 h 400"/>
              <a:gd name="T22" fmla="*/ 70 w 344"/>
              <a:gd name="T23" fmla="*/ 32 h 400"/>
              <a:gd name="T24" fmla="*/ 44 w 344"/>
              <a:gd name="T25" fmla="*/ 32 h 400"/>
              <a:gd name="T26" fmla="*/ 26 w 344"/>
              <a:gd name="T27" fmla="*/ 144 h 400"/>
              <a:gd name="T28" fmla="*/ 24 w 344"/>
              <a:gd name="T29" fmla="*/ 150 h 400"/>
              <a:gd name="T30" fmla="*/ 26 w 344"/>
              <a:gd name="T31" fmla="*/ 198 h 400"/>
              <a:gd name="T32" fmla="*/ 4 w 344"/>
              <a:gd name="T33" fmla="*/ 214 h 400"/>
              <a:gd name="T34" fmla="*/ 14 w 344"/>
              <a:gd name="T35" fmla="*/ 222 h 400"/>
              <a:gd name="T36" fmla="*/ 26 w 344"/>
              <a:gd name="T37" fmla="*/ 226 h 400"/>
              <a:gd name="T38" fmla="*/ 32 w 344"/>
              <a:gd name="T39" fmla="*/ 254 h 400"/>
              <a:gd name="T40" fmla="*/ 28 w 344"/>
              <a:gd name="T41" fmla="*/ 264 h 400"/>
              <a:gd name="T42" fmla="*/ 32 w 344"/>
              <a:gd name="T43" fmla="*/ 296 h 400"/>
              <a:gd name="T44" fmla="*/ 76 w 344"/>
              <a:gd name="T45" fmla="*/ 302 h 400"/>
              <a:gd name="T46" fmla="*/ 88 w 344"/>
              <a:gd name="T47" fmla="*/ 306 h 400"/>
              <a:gd name="T48" fmla="*/ 98 w 344"/>
              <a:gd name="T49" fmla="*/ 286 h 400"/>
              <a:gd name="T50" fmla="*/ 124 w 344"/>
              <a:gd name="T51" fmla="*/ 280 h 400"/>
              <a:gd name="T52" fmla="*/ 134 w 344"/>
              <a:gd name="T53" fmla="*/ 274 h 400"/>
              <a:gd name="T54" fmla="*/ 146 w 344"/>
              <a:gd name="T55" fmla="*/ 272 h 400"/>
              <a:gd name="T56" fmla="*/ 156 w 344"/>
              <a:gd name="T57" fmla="*/ 288 h 400"/>
              <a:gd name="T58" fmla="*/ 162 w 344"/>
              <a:gd name="T59" fmla="*/ 310 h 400"/>
              <a:gd name="T60" fmla="*/ 158 w 344"/>
              <a:gd name="T61" fmla="*/ 340 h 400"/>
              <a:gd name="T62" fmla="*/ 146 w 344"/>
              <a:gd name="T63" fmla="*/ 372 h 400"/>
              <a:gd name="T64" fmla="*/ 168 w 344"/>
              <a:gd name="T65" fmla="*/ 376 h 400"/>
              <a:gd name="T66" fmla="*/ 172 w 344"/>
              <a:gd name="T67" fmla="*/ 398 h 400"/>
              <a:gd name="T68" fmla="*/ 194 w 344"/>
              <a:gd name="T69" fmla="*/ 392 h 400"/>
              <a:gd name="T70" fmla="*/ 216 w 344"/>
              <a:gd name="T71" fmla="*/ 366 h 400"/>
              <a:gd name="T72" fmla="*/ 220 w 344"/>
              <a:gd name="T73" fmla="*/ 354 h 400"/>
              <a:gd name="T74" fmla="*/ 256 w 344"/>
              <a:gd name="T75" fmla="*/ 372 h 400"/>
              <a:gd name="T76" fmla="*/ 270 w 344"/>
              <a:gd name="T77" fmla="*/ 376 h 400"/>
              <a:gd name="T78" fmla="*/ 256 w 344"/>
              <a:gd name="T79" fmla="*/ 344 h 400"/>
              <a:gd name="T80" fmla="*/ 256 w 344"/>
              <a:gd name="T81" fmla="*/ 340 h 400"/>
              <a:gd name="T82" fmla="*/ 292 w 344"/>
              <a:gd name="T83" fmla="*/ 326 h 400"/>
              <a:gd name="T84" fmla="*/ 334 w 344"/>
              <a:gd name="T85" fmla="*/ 330 h 400"/>
              <a:gd name="T86" fmla="*/ 334 w 344"/>
              <a:gd name="T87" fmla="*/ 326 h 400"/>
              <a:gd name="T88" fmla="*/ 344 w 344"/>
              <a:gd name="T89" fmla="*/ 298 h 400"/>
              <a:gd name="T90" fmla="*/ 334 w 344"/>
              <a:gd name="T91" fmla="*/ 284 h 400"/>
              <a:gd name="T92" fmla="*/ 332 w 344"/>
              <a:gd name="T93" fmla="*/ 276 h 400"/>
              <a:gd name="T94" fmla="*/ 326 w 344"/>
              <a:gd name="T95" fmla="*/ 252 h 400"/>
              <a:gd name="T96" fmla="*/ 320 w 344"/>
              <a:gd name="T97" fmla="*/ 232 h 400"/>
              <a:gd name="T98" fmla="*/ 308 w 344"/>
              <a:gd name="T99" fmla="*/ 196 h 400"/>
              <a:gd name="T100" fmla="*/ 300 w 344"/>
              <a:gd name="T101" fmla="*/ 168 h 400"/>
              <a:gd name="T102" fmla="*/ 334 w 344"/>
              <a:gd name="T103" fmla="*/ 124 h 400"/>
              <a:gd name="T104" fmla="*/ 308 w 344"/>
              <a:gd name="T105" fmla="*/ 7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44" h="400">
                <a:moveTo>
                  <a:pt x="300" y="68"/>
                </a:moveTo>
                <a:lnTo>
                  <a:pt x="300" y="68"/>
                </a:lnTo>
                <a:lnTo>
                  <a:pt x="300" y="68"/>
                </a:lnTo>
                <a:lnTo>
                  <a:pt x="300" y="66"/>
                </a:lnTo>
                <a:lnTo>
                  <a:pt x="292" y="54"/>
                </a:lnTo>
                <a:lnTo>
                  <a:pt x="292" y="52"/>
                </a:lnTo>
                <a:lnTo>
                  <a:pt x="292" y="52"/>
                </a:lnTo>
                <a:lnTo>
                  <a:pt x="294" y="32"/>
                </a:lnTo>
                <a:lnTo>
                  <a:pt x="294" y="32"/>
                </a:lnTo>
                <a:lnTo>
                  <a:pt x="292" y="28"/>
                </a:lnTo>
                <a:lnTo>
                  <a:pt x="286" y="24"/>
                </a:lnTo>
                <a:lnTo>
                  <a:pt x="282" y="24"/>
                </a:lnTo>
                <a:lnTo>
                  <a:pt x="274" y="34"/>
                </a:lnTo>
                <a:lnTo>
                  <a:pt x="272" y="34"/>
                </a:lnTo>
                <a:lnTo>
                  <a:pt x="272" y="34"/>
                </a:lnTo>
                <a:lnTo>
                  <a:pt x="252" y="44"/>
                </a:lnTo>
                <a:lnTo>
                  <a:pt x="250" y="30"/>
                </a:lnTo>
                <a:lnTo>
                  <a:pt x="250" y="28"/>
                </a:lnTo>
                <a:lnTo>
                  <a:pt x="252" y="22"/>
                </a:lnTo>
                <a:lnTo>
                  <a:pt x="250" y="14"/>
                </a:lnTo>
                <a:lnTo>
                  <a:pt x="248" y="12"/>
                </a:lnTo>
                <a:lnTo>
                  <a:pt x="244" y="20"/>
                </a:lnTo>
                <a:lnTo>
                  <a:pt x="244" y="20"/>
                </a:lnTo>
                <a:lnTo>
                  <a:pt x="244" y="20"/>
                </a:lnTo>
                <a:lnTo>
                  <a:pt x="218" y="42"/>
                </a:lnTo>
                <a:lnTo>
                  <a:pt x="218" y="44"/>
                </a:lnTo>
                <a:lnTo>
                  <a:pt x="216" y="44"/>
                </a:lnTo>
                <a:lnTo>
                  <a:pt x="216" y="44"/>
                </a:lnTo>
                <a:lnTo>
                  <a:pt x="214" y="44"/>
                </a:lnTo>
                <a:lnTo>
                  <a:pt x="206" y="40"/>
                </a:lnTo>
                <a:lnTo>
                  <a:pt x="206" y="40"/>
                </a:lnTo>
                <a:lnTo>
                  <a:pt x="198" y="32"/>
                </a:lnTo>
                <a:lnTo>
                  <a:pt x="184" y="28"/>
                </a:lnTo>
                <a:lnTo>
                  <a:pt x="184" y="28"/>
                </a:lnTo>
                <a:lnTo>
                  <a:pt x="184" y="26"/>
                </a:lnTo>
                <a:lnTo>
                  <a:pt x="176" y="20"/>
                </a:lnTo>
                <a:lnTo>
                  <a:pt x="150" y="16"/>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8" y="32"/>
                </a:lnTo>
                <a:lnTo>
                  <a:pt x="60" y="24"/>
                </a:lnTo>
                <a:lnTo>
                  <a:pt x="44" y="32"/>
                </a:lnTo>
                <a:lnTo>
                  <a:pt x="28" y="52"/>
                </a:lnTo>
                <a:lnTo>
                  <a:pt x="16" y="86"/>
                </a:lnTo>
                <a:lnTo>
                  <a:pt x="20" y="124"/>
                </a:lnTo>
                <a:lnTo>
                  <a:pt x="26" y="144"/>
                </a:lnTo>
                <a:lnTo>
                  <a:pt x="26" y="144"/>
                </a:lnTo>
                <a:lnTo>
                  <a:pt x="26" y="148"/>
                </a:lnTo>
                <a:lnTo>
                  <a:pt x="24" y="150"/>
                </a:lnTo>
                <a:lnTo>
                  <a:pt x="24" y="150"/>
                </a:lnTo>
                <a:lnTo>
                  <a:pt x="20" y="152"/>
                </a:lnTo>
                <a:lnTo>
                  <a:pt x="20" y="156"/>
                </a:lnTo>
                <a:lnTo>
                  <a:pt x="18" y="166"/>
                </a:lnTo>
                <a:lnTo>
                  <a:pt x="26" y="198"/>
                </a:lnTo>
                <a:lnTo>
                  <a:pt x="24" y="200"/>
                </a:lnTo>
                <a:lnTo>
                  <a:pt x="24" y="200"/>
                </a:lnTo>
                <a:lnTo>
                  <a:pt x="8" y="210"/>
                </a:lnTo>
                <a:lnTo>
                  <a:pt x="4" y="214"/>
                </a:lnTo>
                <a:lnTo>
                  <a:pt x="2" y="218"/>
                </a:lnTo>
                <a:lnTo>
                  <a:pt x="0" y="228"/>
                </a:lnTo>
                <a:lnTo>
                  <a:pt x="14" y="224"/>
                </a:lnTo>
                <a:lnTo>
                  <a:pt x="14" y="222"/>
                </a:lnTo>
                <a:lnTo>
                  <a:pt x="16" y="222"/>
                </a:lnTo>
                <a:lnTo>
                  <a:pt x="16" y="222"/>
                </a:lnTo>
                <a:lnTo>
                  <a:pt x="22" y="224"/>
                </a:lnTo>
                <a:lnTo>
                  <a:pt x="26" y="226"/>
                </a:lnTo>
                <a:lnTo>
                  <a:pt x="30" y="228"/>
                </a:lnTo>
                <a:lnTo>
                  <a:pt x="32" y="234"/>
                </a:lnTo>
                <a:lnTo>
                  <a:pt x="34" y="252"/>
                </a:lnTo>
                <a:lnTo>
                  <a:pt x="32" y="254"/>
                </a:lnTo>
                <a:lnTo>
                  <a:pt x="32" y="256"/>
                </a:lnTo>
                <a:lnTo>
                  <a:pt x="32" y="256"/>
                </a:lnTo>
                <a:lnTo>
                  <a:pt x="28" y="260"/>
                </a:lnTo>
                <a:lnTo>
                  <a:pt x="28" y="264"/>
                </a:lnTo>
                <a:lnTo>
                  <a:pt x="24" y="282"/>
                </a:lnTo>
                <a:lnTo>
                  <a:pt x="24" y="282"/>
                </a:lnTo>
                <a:lnTo>
                  <a:pt x="28" y="290"/>
                </a:lnTo>
                <a:lnTo>
                  <a:pt x="32" y="296"/>
                </a:lnTo>
                <a:lnTo>
                  <a:pt x="48" y="316"/>
                </a:lnTo>
                <a:lnTo>
                  <a:pt x="64" y="304"/>
                </a:lnTo>
                <a:lnTo>
                  <a:pt x="76" y="302"/>
                </a:lnTo>
                <a:lnTo>
                  <a:pt x="76" y="302"/>
                </a:lnTo>
                <a:lnTo>
                  <a:pt x="76" y="304"/>
                </a:lnTo>
                <a:lnTo>
                  <a:pt x="84" y="306"/>
                </a:lnTo>
                <a:lnTo>
                  <a:pt x="84" y="306"/>
                </a:lnTo>
                <a:lnTo>
                  <a:pt x="88" y="306"/>
                </a:lnTo>
                <a:lnTo>
                  <a:pt x="92" y="302"/>
                </a:lnTo>
                <a:lnTo>
                  <a:pt x="100" y="292"/>
                </a:lnTo>
                <a:lnTo>
                  <a:pt x="98" y="286"/>
                </a:lnTo>
                <a:lnTo>
                  <a:pt x="98" y="286"/>
                </a:lnTo>
                <a:lnTo>
                  <a:pt x="100" y="282"/>
                </a:lnTo>
                <a:lnTo>
                  <a:pt x="104" y="280"/>
                </a:lnTo>
                <a:lnTo>
                  <a:pt x="124" y="280"/>
                </a:lnTo>
                <a:lnTo>
                  <a:pt x="124" y="280"/>
                </a:lnTo>
                <a:lnTo>
                  <a:pt x="128" y="280"/>
                </a:lnTo>
                <a:lnTo>
                  <a:pt x="130" y="280"/>
                </a:lnTo>
                <a:lnTo>
                  <a:pt x="130" y="280"/>
                </a:lnTo>
                <a:lnTo>
                  <a:pt x="134" y="274"/>
                </a:lnTo>
                <a:lnTo>
                  <a:pt x="136" y="270"/>
                </a:lnTo>
                <a:lnTo>
                  <a:pt x="136" y="270"/>
                </a:lnTo>
                <a:lnTo>
                  <a:pt x="142" y="270"/>
                </a:lnTo>
                <a:lnTo>
                  <a:pt x="146" y="272"/>
                </a:lnTo>
                <a:lnTo>
                  <a:pt x="146" y="272"/>
                </a:lnTo>
                <a:lnTo>
                  <a:pt x="152" y="280"/>
                </a:lnTo>
                <a:lnTo>
                  <a:pt x="154" y="284"/>
                </a:lnTo>
                <a:lnTo>
                  <a:pt x="156" y="288"/>
                </a:lnTo>
                <a:lnTo>
                  <a:pt x="154" y="302"/>
                </a:lnTo>
                <a:lnTo>
                  <a:pt x="156" y="304"/>
                </a:lnTo>
                <a:lnTo>
                  <a:pt x="156" y="304"/>
                </a:lnTo>
                <a:lnTo>
                  <a:pt x="162" y="310"/>
                </a:lnTo>
                <a:lnTo>
                  <a:pt x="164" y="316"/>
                </a:lnTo>
                <a:lnTo>
                  <a:pt x="162" y="330"/>
                </a:lnTo>
                <a:lnTo>
                  <a:pt x="162" y="330"/>
                </a:lnTo>
                <a:lnTo>
                  <a:pt x="158" y="340"/>
                </a:lnTo>
                <a:lnTo>
                  <a:pt x="154" y="344"/>
                </a:lnTo>
                <a:lnTo>
                  <a:pt x="154" y="344"/>
                </a:lnTo>
                <a:lnTo>
                  <a:pt x="142" y="370"/>
                </a:lnTo>
                <a:lnTo>
                  <a:pt x="146" y="372"/>
                </a:lnTo>
                <a:lnTo>
                  <a:pt x="164" y="372"/>
                </a:lnTo>
                <a:lnTo>
                  <a:pt x="168" y="374"/>
                </a:lnTo>
                <a:lnTo>
                  <a:pt x="168" y="376"/>
                </a:lnTo>
                <a:lnTo>
                  <a:pt x="168" y="376"/>
                </a:lnTo>
                <a:lnTo>
                  <a:pt x="164" y="388"/>
                </a:lnTo>
                <a:lnTo>
                  <a:pt x="164" y="394"/>
                </a:lnTo>
                <a:lnTo>
                  <a:pt x="164" y="394"/>
                </a:lnTo>
                <a:lnTo>
                  <a:pt x="172" y="398"/>
                </a:lnTo>
                <a:lnTo>
                  <a:pt x="176" y="400"/>
                </a:lnTo>
                <a:lnTo>
                  <a:pt x="178" y="398"/>
                </a:lnTo>
                <a:lnTo>
                  <a:pt x="188" y="394"/>
                </a:lnTo>
                <a:lnTo>
                  <a:pt x="194" y="392"/>
                </a:lnTo>
                <a:lnTo>
                  <a:pt x="204" y="392"/>
                </a:lnTo>
                <a:lnTo>
                  <a:pt x="216" y="380"/>
                </a:lnTo>
                <a:lnTo>
                  <a:pt x="216" y="366"/>
                </a:lnTo>
                <a:lnTo>
                  <a:pt x="216" y="366"/>
                </a:lnTo>
                <a:lnTo>
                  <a:pt x="216" y="360"/>
                </a:lnTo>
                <a:lnTo>
                  <a:pt x="216" y="356"/>
                </a:lnTo>
                <a:lnTo>
                  <a:pt x="216" y="356"/>
                </a:lnTo>
                <a:lnTo>
                  <a:pt x="220" y="354"/>
                </a:lnTo>
                <a:lnTo>
                  <a:pt x="224" y="354"/>
                </a:lnTo>
                <a:lnTo>
                  <a:pt x="230" y="356"/>
                </a:lnTo>
                <a:lnTo>
                  <a:pt x="236" y="360"/>
                </a:lnTo>
                <a:lnTo>
                  <a:pt x="256" y="372"/>
                </a:lnTo>
                <a:lnTo>
                  <a:pt x="256" y="372"/>
                </a:lnTo>
                <a:lnTo>
                  <a:pt x="264" y="376"/>
                </a:lnTo>
                <a:lnTo>
                  <a:pt x="270" y="378"/>
                </a:lnTo>
                <a:lnTo>
                  <a:pt x="270" y="376"/>
                </a:lnTo>
                <a:lnTo>
                  <a:pt x="270" y="376"/>
                </a:lnTo>
                <a:lnTo>
                  <a:pt x="270" y="370"/>
                </a:lnTo>
                <a:lnTo>
                  <a:pt x="266" y="360"/>
                </a:lnTo>
                <a:lnTo>
                  <a:pt x="256" y="344"/>
                </a:lnTo>
                <a:lnTo>
                  <a:pt x="256" y="342"/>
                </a:lnTo>
                <a:lnTo>
                  <a:pt x="256" y="342"/>
                </a:lnTo>
                <a:lnTo>
                  <a:pt x="256" y="340"/>
                </a:lnTo>
                <a:lnTo>
                  <a:pt x="256" y="340"/>
                </a:lnTo>
                <a:lnTo>
                  <a:pt x="264" y="332"/>
                </a:lnTo>
                <a:lnTo>
                  <a:pt x="274" y="326"/>
                </a:lnTo>
                <a:lnTo>
                  <a:pt x="282" y="324"/>
                </a:lnTo>
                <a:lnTo>
                  <a:pt x="292" y="326"/>
                </a:lnTo>
                <a:lnTo>
                  <a:pt x="320" y="340"/>
                </a:lnTo>
                <a:lnTo>
                  <a:pt x="332" y="332"/>
                </a:lnTo>
                <a:lnTo>
                  <a:pt x="334" y="332"/>
                </a:lnTo>
                <a:lnTo>
                  <a:pt x="334" y="330"/>
                </a:lnTo>
                <a:lnTo>
                  <a:pt x="334" y="330"/>
                </a:lnTo>
                <a:lnTo>
                  <a:pt x="332" y="328"/>
                </a:lnTo>
                <a:lnTo>
                  <a:pt x="332" y="328"/>
                </a:lnTo>
                <a:lnTo>
                  <a:pt x="334" y="326"/>
                </a:lnTo>
                <a:lnTo>
                  <a:pt x="334" y="326"/>
                </a:lnTo>
                <a:lnTo>
                  <a:pt x="340" y="314"/>
                </a:lnTo>
                <a:lnTo>
                  <a:pt x="344" y="304"/>
                </a:lnTo>
                <a:lnTo>
                  <a:pt x="344" y="298"/>
                </a:lnTo>
                <a:lnTo>
                  <a:pt x="344" y="292"/>
                </a:lnTo>
                <a:lnTo>
                  <a:pt x="344" y="292"/>
                </a:lnTo>
                <a:lnTo>
                  <a:pt x="338" y="286"/>
                </a:lnTo>
                <a:lnTo>
                  <a:pt x="334" y="284"/>
                </a:lnTo>
                <a:lnTo>
                  <a:pt x="332" y="284"/>
                </a:lnTo>
                <a:lnTo>
                  <a:pt x="330" y="276"/>
                </a:lnTo>
                <a:lnTo>
                  <a:pt x="332" y="276"/>
                </a:lnTo>
                <a:lnTo>
                  <a:pt x="332" y="276"/>
                </a:lnTo>
                <a:lnTo>
                  <a:pt x="338" y="272"/>
                </a:lnTo>
                <a:lnTo>
                  <a:pt x="340" y="268"/>
                </a:lnTo>
                <a:lnTo>
                  <a:pt x="338" y="264"/>
                </a:lnTo>
                <a:lnTo>
                  <a:pt x="326" y="252"/>
                </a:lnTo>
                <a:lnTo>
                  <a:pt x="326" y="252"/>
                </a:lnTo>
                <a:lnTo>
                  <a:pt x="326" y="250"/>
                </a:lnTo>
                <a:lnTo>
                  <a:pt x="320" y="232"/>
                </a:lnTo>
                <a:lnTo>
                  <a:pt x="320" y="232"/>
                </a:lnTo>
                <a:lnTo>
                  <a:pt x="316" y="214"/>
                </a:lnTo>
                <a:lnTo>
                  <a:pt x="316" y="196"/>
                </a:lnTo>
                <a:lnTo>
                  <a:pt x="316" y="188"/>
                </a:lnTo>
                <a:lnTo>
                  <a:pt x="308" y="196"/>
                </a:lnTo>
                <a:lnTo>
                  <a:pt x="302" y="204"/>
                </a:lnTo>
                <a:lnTo>
                  <a:pt x="300" y="170"/>
                </a:lnTo>
                <a:lnTo>
                  <a:pt x="300" y="170"/>
                </a:lnTo>
                <a:lnTo>
                  <a:pt x="300" y="168"/>
                </a:lnTo>
                <a:lnTo>
                  <a:pt x="300" y="168"/>
                </a:lnTo>
                <a:lnTo>
                  <a:pt x="300" y="168"/>
                </a:lnTo>
                <a:lnTo>
                  <a:pt x="322" y="138"/>
                </a:lnTo>
                <a:lnTo>
                  <a:pt x="334" y="124"/>
                </a:lnTo>
                <a:lnTo>
                  <a:pt x="326" y="100"/>
                </a:lnTo>
                <a:lnTo>
                  <a:pt x="326" y="100"/>
                </a:lnTo>
                <a:lnTo>
                  <a:pt x="322" y="76"/>
                </a:lnTo>
                <a:lnTo>
                  <a:pt x="308" y="70"/>
                </a:lnTo>
                <a:lnTo>
                  <a:pt x="300" y="68"/>
                </a:lnTo>
                <a:close/>
              </a:path>
            </a:pathLst>
          </a:custGeom>
          <a:solidFill>
            <a:srgbClr val="D9D9D9"/>
          </a:solidFill>
          <a:ln>
            <a:noFill/>
          </a:ln>
        </p:spPr>
        <p:txBody>
          <a:bodyPr/>
          <a:lstStyle/>
          <a:p>
            <a:pPr>
              <a:defRPr/>
            </a:pPr>
            <a:endParaRPr lang="zh-CN" altLang="en-US" sz="1400"/>
          </a:p>
        </p:txBody>
      </p:sp>
      <p:sp>
        <p:nvSpPr>
          <p:cNvPr id="27" name="MH_Other_16"/>
          <p:cNvSpPr>
            <a:spLocks/>
          </p:cNvSpPr>
          <p:nvPr>
            <p:custDataLst>
              <p:tags r:id="rId17"/>
            </p:custDataLst>
          </p:nvPr>
        </p:nvSpPr>
        <p:spPr bwMode="auto">
          <a:xfrm>
            <a:off x="6983414" y="4719639"/>
            <a:ext cx="661987" cy="415925"/>
          </a:xfrm>
          <a:custGeom>
            <a:avLst/>
            <a:gdLst>
              <a:gd name="T0" fmla="*/ 64 w 488"/>
              <a:gd name="T1" fmla="*/ 10 h 306"/>
              <a:gd name="T2" fmla="*/ 86 w 488"/>
              <a:gd name="T3" fmla="*/ 24 h 306"/>
              <a:gd name="T4" fmla="*/ 98 w 488"/>
              <a:gd name="T5" fmla="*/ 40 h 306"/>
              <a:gd name="T6" fmla="*/ 88 w 488"/>
              <a:gd name="T7" fmla="*/ 52 h 306"/>
              <a:gd name="T8" fmla="*/ 60 w 488"/>
              <a:gd name="T9" fmla="*/ 58 h 306"/>
              <a:gd name="T10" fmla="*/ 64 w 488"/>
              <a:gd name="T11" fmla="*/ 74 h 306"/>
              <a:gd name="T12" fmla="*/ 72 w 488"/>
              <a:gd name="T13" fmla="*/ 108 h 306"/>
              <a:gd name="T14" fmla="*/ 90 w 488"/>
              <a:gd name="T15" fmla="*/ 114 h 306"/>
              <a:gd name="T16" fmla="*/ 92 w 488"/>
              <a:gd name="T17" fmla="*/ 116 h 306"/>
              <a:gd name="T18" fmla="*/ 102 w 488"/>
              <a:gd name="T19" fmla="*/ 130 h 306"/>
              <a:gd name="T20" fmla="*/ 108 w 488"/>
              <a:gd name="T21" fmla="*/ 146 h 306"/>
              <a:gd name="T22" fmla="*/ 106 w 488"/>
              <a:gd name="T23" fmla="*/ 164 h 306"/>
              <a:gd name="T24" fmla="*/ 94 w 488"/>
              <a:gd name="T25" fmla="*/ 178 h 306"/>
              <a:gd name="T26" fmla="*/ 52 w 488"/>
              <a:gd name="T27" fmla="*/ 200 h 306"/>
              <a:gd name="T28" fmla="*/ 8 w 488"/>
              <a:gd name="T29" fmla="*/ 232 h 306"/>
              <a:gd name="T30" fmla="*/ 12 w 488"/>
              <a:gd name="T31" fmla="*/ 254 h 306"/>
              <a:gd name="T32" fmla="*/ 40 w 488"/>
              <a:gd name="T33" fmla="*/ 286 h 306"/>
              <a:gd name="T34" fmla="*/ 52 w 488"/>
              <a:gd name="T35" fmla="*/ 302 h 306"/>
              <a:gd name="T36" fmla="*/ 60 w 488"/>
              <a:gd name="T37" fmla="*/ 278 h 306"/>
              <a:gd name="T38" fmla="*/ 76 w 488"/>
              <a:gd name="T39" fmla="*/ 256 h 306"/>
              <a:gd name="T40" fmla="*/ 100 w 488"/>
              <a:gd name="T41" fmla="*/ 246 h 306"/>
              <a:gd name="T42" fmla="*/ 124 w 488"/>
              <a:gd name="T43" fmla="*/ 224 h 306"/>
              <a:gd name="T44" fmla="*/ 158 w 488"/>
              <a:gd name="T45" fmla="*/ 222 h 306"/>
              <a:gd name="T46" fmla="*/ 192 w 488"/>
              <a:gd name="T47" fmla="*/ 238 h 306"/>
              <a:gd name="T48" fmla="*/ 220 w 488"/>
              <a:gd name="T49" fmla="*/ 242 h 306"/>
              <a:gd name="T50" fmla="*/ 242 w 488"/>
              <a:gd name="T51" fmla="*/ 254 h 306"/>
              <a:gd name="T52" fmla="*/ 242 w 488"/>
              <a:gd name="T53" fmla="*/ 254 h 306"/>
              <a:gd name="T54" fmla="*/ 254 w 488"/>
              <a:gd name="T55" fmla="*/ 264 h 306"/>
              <a:gd name="T56" fmla="*/ 276 w 488"/>
              <a:gd name="T57" fmla="*/ 244 h 306"/>
              <a:gd name="T58" fmla="*/ 296 w 488"/>
              <a:gd name="T59" fmla="*/ 238 h 306"/>
              <a:gd name="T60" fmla="*/ 300 w 488"/>
              <a:gd name="T61" fmla="*/ 252 h 306"/>
              <a:gd name="T62" fmla="*/ 308 w 488"/>
              <a:gd name="T63" fmla="*/ 256 h 306"/>
              <a:gd name="T64" fmla="*/ 328 w 488"/>
              <a:gd name="T65" fmla="*/ 246 h 306"/>
              <a:gd name="T66" fmla="*/ 336 w 488"/>
              <a:gd name="T67" fmla="*/ 250 h 306"/>
              <a:gd name="T68" fmla="*/ 342 w 488"/>
              <a:gd name="T69" fmla="*/ 264 h 306"/>
              <a:gd name="T70" fmla="*/ 348 w 488"/>
              <a:gd name="T71" fmla="*/ 290 h 306"/>
              <a:gd name="T72" fmla="*/ 372 w 488"/>
              <a:gd name="T73" fmla="*/ 268 h 306"/>
              <a:gd name="T74" fmla="*/ 408 w 488"/>
              <a:gd name="T75" fmla="*/ 260 h 306"/>
              <a:gd name="T76" fmla="*/ 432 w 488"/>
              <a:gd name="T77" fmla="*/ 242 h 306"/>
              <a:gd name="T78" fmla="*/ 474 w 488"/>
              <a:gd name="T79" fmla="*/ 228 h 306"/>
              <a:gd name="T80" fmla="*/ 486 w 488"/>
              <a:gd name="T81" fmla="*/ 220 h 306"/>
              <a:gd name="T82" fmla="*/ 460 w 488"/>
              <a:gd name="T83" fmla="*/ 152 h 306"/>
              <a:gd name="T84" fmla="*/ 468 w 488"/>
              <a:gd name="T85" fmla="*/ 130 h 306"/>
              <a:gd name="T86" fmla="*/ 444 w 488"/>
              <a:gd name="T87" fmla="*/ 126 h 306"/>
              <a:gd name="T88" fmla="*/ 430 w 488"/>
              <a:gd name="T89" fmla="*/ 106 h 306"/>
              <a:gd name="T90" fmla="*/ 416 w 488"/>
              <a:gd name="T91" fmla="*/ 100 h 306"/>
              <a:gd name="T92" fmla="*/ 400 w 488"/>
              <a:gd name="T93" fmla="*/ 114 h 306"/>
              <a:gd name="T94" fmla="*/ 388 w 488"/>
              <a:gd name="T95" fmla="*/ 110 h 306"/>
              <a:gd name="T96" fmla="*/ 366 w 488"/>
              <a:gd name="T97" fmla="*/ 86 h 306"/>
              <a:gd name="T98" fmla="*/ 352 w 488"/>
              <a:gd name="T99" fmla="*/ 90 h 306"/>
              <a:gd name="T100" fmla="*/ 328 w 488"/>
              <a:gd name="T101" fmla="*/ 94 h 306"/>
              <a:gd name="T102" fmla="*/ 322 w 488"/>
              <a:gd name="T103" fmla="*/ 90 h 306"/>
              <a:gd name="T104" fmla="*/ 320 w 488"/>
              <a:gd name="T105" fmla="*/ 70 h 306"/>
              <a:gd name="T106" fmla="*/ 216 w 488"/>
              <a:gd name="T107" fmla="*/ 50 h 306"/>
              <a:gd name="T108" fmla="*/ 194 w 488"/>
              <a:gd name="T109" fmla="*/ 38 h 306"/>
              <a:gd name="T110" fmla="*/ 172 w 488"/>
              <a:gd name="T111" fmla="*/ 30 h 306"/>
              <a:gd name="T112" fmla="*/ 132 w 488"/>
              <a:gd name="T113" fmla="*/ 10 h 306"/>
              <a:gd name="T114" fmla="*/ 74 w 488"/>
              <a:gd name="T115" fmla="*/ 6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88" h="306">
                <a:moveTo>
                  <a:pt x="62" y="2"/>
                </a:moveTo>
                <a:lnTo>
                  <a:pt x="60" y="4"/>
                </a:lnTo>
                <a:lnTo>
                  <a:pt x="64" y="10"/>
                </a:lnTo>
                <a:lnTo>
                  <a:pt x="86" y="24"/>
                </a:lnTo>
                <a:lnTo>
                  <a:pt x="86" y="24"/>
                </a:lnTo>
                <a:lnTo>
                  <a:pt x="86" y="24"/>
                </a:lnTo>
                <a:lnTo>
                  <a:pt x="86" y="24"/>
                </a:lnTo>
                <a:lnTo>
                  <a:pt x="100" y="38"/>
                </a:lnTo>
                <a:lnTo>
                  <a:pt x="98" y="40"/>
                </a:lnTo>
                <a:lnTo>
                  <a:pt x="90" y="50"/>
                </a:lnTo>
                <a:lnTo>
                  <a:pt x="88" y="50"/>
                </a:lnTo>
                <a:lnTo>
                  <a:pt x="88" y="52"/>
                </a:lnTo>
                <a:lnTo>
                  <a:pt x="74" y="52"/>
                </a:lnTo>
                <a:lnTo>
                  <a:pt x="66" y="54"/>
                </a:lnTo>
                <a:lnTo>
                  <a:pt x="60" y="58"/>
                </a:lnTo>
                <a:lnTo>
                  <a:pt x="64" y="66"/>
                </a:lnTo>
                <a:lnTo>
                  <a:pt x="64" y="66"/>
                </a:lnTo>
                <a:lnTo>
                  <a:pt x="64" y="74"/>
                </a:lnTo>
                <a:lnTo>
                  <a:pt x="72" y="86"/>
                </a:lnTo>
                <a:lnTo>
                  <a:pt x="72" y="86"/>
                </a:lnTo>
                <a:lnTo>
                  <a:pt x="72" y="108"/>
                </a:lnTo>
                <a:lnTo>
                  <a:pt x="78" y="110"/>
                </a:lnTo>
                <a:lnTo>
                  <a:pt x="88" y="114"/>
                </a:lnTo>
                <a:lnTo>
                  <a:pt x="90" y="114"/>
                </a:lnTo>
                <a:lnTo>
                  <a:pt x="90" y="114"/>
                </a:lnTo>
                <a:lnTo>
                  <a:pt x="90" y="114"/>
                </a:lnTo>
                <a:lnTo>
                  <a:pt x="92" y="116"/>
                </a:lnTo>
                <a:lnTo>
                  <a:pt x="102" y="130"/>
                </a:lnTo>
                <a:lnTo>
                  <a:pt x="102" y="130"/>
                </a:lnTo>
                <a:lnTo>
                  <a:pt x="102" y="130"/>
                </a:lnTo>
                <a:lnTo>
                  <a:pt x="108" y="146"/>
                </a:lnTo>
                <a:lnTo>
                  <a:pt x="108" y="146"/>
                </a:lnTo>
                <a:lnTo>
                  <a:pt x="108" y="146"/>
                </a:lnTo>
                <a:lnTo>
                  <a:pt x="108" y="156"/>
                </a:lnTo>
                <a:lnTo>
                  <a:pt x="108" y="156"/>
                </a:lnTo>
                <a:lnTo>
                  <a:pt x="106" y="164"/>
                </a:lnTo>
                <a:lnTo>
                  <a:pt x="104" y="170"/>
                </a:lnTo>
                <a:lnTo>
                  <a:pt x="104" y="170"/>
                </a:lnTo>
                <a:lnTo>
                  <a:pt x="94" y="178"/>
                </a:lnTo>
                <a:lnTo>
                  <a:pt x="80" y="184"/>
                </a:lnTo>
                <a:lnTo>
                  <a:pt x="54" y="200"/>
                </a:lnTo>
                <a:lnTo>
                  <a:pt x="52" y="200"/>
                </a:lnTo>
                <a:lnTo>
                  <a:pt x="4" y="204"/>
                </a:lnTo>
                <a:lnTo>
                  <a:pt x="0" y="216"/>
                </a:lnTo>
                <a:lnTo>
                  <a:pt x="8" y="232"/>
                </a:lnTo>
                <a:lnTo>
                  <a:pt x="8" y="232"/>
                </a:lnTo>
                <a:lnTo>
                  <a:pt x="8" y="234"/>
                </a:lnTo>
                <a:lnTo>
                  <a:pt x="12" y="254"/>
                </a:lnTo>
                <a:lnTo>
                  <a:pt x="38" y="286"/>
                </a:lnTo>
                <a:lnTo>
                  <a:pt x="40" y="286"/>
                </a:lnTo>
                <a:lnTo>
                  <a:pt x="40" y="286"/>
                </a:lnTo>
                <a:lnTo>
                  <a:pt x="40" y="286"/>
                </a:lnTo>
                <a:lnTo>
                  <a:pt x="50" y="306"/>
                </a:lnTo>
                <a:lnTo>
                  <a:pt x="52" y="302"/>
                </a:lnTo>
                <a:lnTo>
                  <a:pt x="52" y="302"/>
                </a:lnTo>
                <a:lnTo>
                  <a:pt x="60" y="278"/>
                </a:lnTo>
                <a:lnTo>
                  <a:pt x="60" y="278"/>
                </a:lnTo>
                <a:lnTo>
                  <a:pt x="60" y="276"/>
                </a:lnTo>
                <a:lnTo>
                  <a:pt x="60" y="276"/>
                </a:lnTo>
                <a:lnTo>
                  <a:pt x="76" y="256"/>
                </a:lnTo>
                <a:lnTo>
                  <a:pt x="78" y="254"/>
                </a:lnTo>
                <a:lnTo>
                  <a:pt x="98" y="246"/>
                </a:lnTo>
                <a:lnTo>
                  <a:pt x="100" y="246"/>
                </a:lnTo>
                <a:lnTo>
                  <a:pt x="112" y="254"/>
                </a:lnTo>
                <a:lnTo>
                  <a:pt x="128" y="252"/>
                </a:lnTo>
                <a:lnTo>
                  <a:pt x="124" y="224"/>
                </a:lnTo>
                <a:lnTo>
                  <a:pt x="126" y="222"/>
                </a:lnTo>
                <a:lnTo>
                  <a:pt x="142" y="222"/>
                </a:lnTo>
                <a:lnTo>
                  <a:pt x="158" y="222"/>
                </a:lnTo>
                <a:lnTo>
                  <a:pt x="160" y="222"/>
                </a:lnTo>
                <a:lnTo>
                  <a:pt x="160" y="222"/>
                </a:lnTo>
                <a:lnTo>
                  <a:pt x="192" y="238"/>
                </a:lnTo>
                <a:lnTo>
                  <a:pt x="218" y="242"/>
                </a:lnTo>
                <a:lnTo>
                  <a:pt x="220" y="242"/>
                </a:lnTo>
                <a:lnTo>
                  <a:pt x="220" y="242"/>
                </a:lnTo>
                <a:lnTo>
                  <a:pt x="220" y="242"/>
                </a:lnTo>
                <a:lnTo>
                  <a:pt x="228" y="250"/>
                </a:lnTo>
                <a:lnTo>
                  <a:pt x="242" y="254"/>
                </a:lnTo>
                <a:lnTo>
                  <a:pt x="242" y="254"/>
                </a:lnTo>
                <a:lnTo>
                  <a:pt x="242" y="254"/>
                </a:lnTo>
                <a:lnTo>
                  <a:pt x="242" y="254"/>
                </a:lnTo>
                <a:lnTo>
                  <a:pt x="242" y="254"/>
                </a:lnTo>
                <a:lnTo>
                  <a:pt x="250" y="262"/>
                </a:lnTo>
                <a:lnTo>
                  <a:pt x="254" y="264"/>
                </a:lnTo>
                <a:lnTo>
                  <a:pt x="264" y="256"/>
                </a:lnTo>
                <a:lnTo>
                  <a:pt x="264" y="254"/>
                </a:lnTo>
                <a:lnTo>
                  <a:pt x="276" y="244"/>
                </a:lnTo>
                <a:lnTo>
                  <a:pt x="284" y="230"/>
                </a:lnTo>
                <a:lnTo>
                  <a:pt x="296" y="238"/>
                </a:lnTo>
                <a:lnTo>
                  <a:pt x="296" y="238"/>
                </a:lnTo>
                <a:lnTo>
                  <a:pt x="296" y="240"/>
                </a:lnTo>
                <a:lnTo>
                  <a:pt x="300" y="250"/>
                </a:lnTo>
                <a:lnTo>
                  <a:pt x="300" y="252"/>
                </a:lnTo>
                <a:lnTo>
                  <a:pt x="298" y="258"/>
                </a:lnTo>
                <a:lnTo>
                  <a:pt x="300" y="260"/>
                </a:lnTo>
                <a:lnTo>
                  <a:pt x="308" y="256"/>
                </a:lnTo>
                <a:lnTo>
                  <a:pt x="318" y="246"/>
                </a:lnTo>
                <a:lnTo>
                  <a:pt x="328" y="246"/>
                </a:lnTo>
                <a:lnTo>
                  <a:pt x="328" y="246"/>
                </a:lnTo>
                <a:lnTo>
                  <a:pt x="330" y="246"/>
                </a:lnTo>
                <a:lnTo>
                  <a:pt x="336" y="250"/>
                </a:lnTo>
                <a:lnTo>
                  <a:pt x="336" y="250"/>
                </a:lnTo>
                <a:lnTo>
                  <a:pt x="342" y="258"/>
                </a:lnTo>
                <a:lnTo>
                  <a:pt x="342" y="260"/>
                </a:lnTo>
                <a:lnTo>
                  <a:pt x="342" y="264"/>
                </a:lnTo>
                <a:lnTo>
                  <a:pt x="340" y="282"/>
                </a:lnTo>
                <a:lnTo>
                  <a:pt x="346" y="290"/>
                </a:lnTo>
                <a:lnTo>
                  <a:pt x="348" y="290"/>
                </a:lnTo>
                <a:lnTo>
                  <a:pt x="348" y="290"/>
                </a:lnTo>
                <a:lnTo>
                  <a:pt x="360" y="278"/>
                </a:lnTo>
                <a:lnTo>
                  <a:pt x="372" y="268"/>
                </a:lnTo>
                <a:lnTo>
                  <a:pt x="380" y="262"/>
                </a:lnTo>
                <a:lnTo>
                  <a:pt x="388" y="260"/>
                </a:lnTo>
                <a:lnTo>
                  <a:pt x="408" y="260"/>
                </a:lnTo>
                <a:lnTo>
                  <a:pt x="414" y="250"/>
                </a:lnTo>
                <a:lnTo>
                  <a:pt x="430" y="242"/>
                </a:lnTo>
                <a:lnTo>
                  <a:pt x="432" y="242"/>
                </a:lnTo>
                <a:lnTo>
                  <a:pt x="452" y="240"/>
                </a:lnTo>
                <a:lnTo>
                  <a:pt x="474" y="228"/>
                </a:lnTo>
                <a:lnTo>
                  <a:pt x="474" y="228"/>
                </a:lnTo>
                <a:lnTo>
                  <a:pt x="488" y="228"/>
                </a:lnTo>
                <a:lnTo>
                  <a:pt x="484" y="222"/>
                </a:lnTo>
                <a:lnTo>
                  <a:pt x="486" y="220"/>
                </a:lnTo>
                <a:lnTo>
                  <a:pt x="488" y="216"/>
                </a:lnTo>
                <a:lnTo>
                  <a:pt x="460" y="154"/>
                </a:lnTo>
                <a:lnTo>
                  <a:pt x="460" y="152"/>
                </a:lnTo>
                <a:lnTo>
                  <a:pt x="458" y="150"/>
                </a:lnTo>
                <a:lnTo>
                  <a:pt x="472" y="134"/>
                </a:lnTo>
                <a:lnTo>
                  <a:pt x="468" y="130"/>
                </a:lnTo>
                <a:lnTo>
                  <a:pt x="446" y="126"/>
                </a:lnTo>
                <a:lnTo>
                  <a:pt x="444" y="126"/>
                </a:lnTo>
                <a:lnTo>
                  <a:pt x="444" y="126"/>
                </a:lnTo>
                <a:lnTo>
                  <a:pt x="444" y="124"/>
                </a:lnTo>
                <a:lnTo>
                  <a:pt x="430" y="110"/>
                </a:lnTo>
                <a:lnTo>
                  <a:pt x="430" y="106"/>
                </a:lnTo>
                <a:lnTo>
                  <a:pt x="430" y="106"/>
                </a:lnTo>
                <a:lnTo>
                  <a:pt x="428" y="108"/>
                </a:lnTo>
                <a:lnTo>
                  <a:pt x="416" y="100"/>
                </a:lnTo>
                <a:lnTo>
                  <a:pt x="416" y="100"/>
                </a:lnTo>
                <a:lnTo>
                  <a:pt x="408" y="108"/>
                </a:lnTo>
                <a:lnTo>
                  <a:pt x="400" y="114"/>
                </a:lnTo>
                <a:lnTo>
                  <a:pt x="400" y="114"/>
                </a:lnTo>
                <a:lnTo>
                  <a:pt x="394" y="114"/>
                </a:lnTo>
                <a:lnTo>
                  <a:pt x="388" y="110"/>
                </a:lnTo>
                <a:lnTo>
                  <a:pt x="382" y="104"/>
                </a:lnTo>
                <a:lnTo>
                  <a:pt x="372" y="94"/>
                </a:lnTo>
                <a:lnTo>
                  <a:pt x="366" y="86"/>
                </a:lnTo>
                <a:lnTo>
                  <a:pt x="366" y="86"/>
                </a:lnTo>
                <a:lnTo>
                  <a:pt x="362" y="86"/>
                </a:lnTo>
                <a:lnTo>
                  <a:pt x="352" y="90"/>
                </a:lnTo>
                <a:lnTo>
                  <a:pt x="352" y="90"/>
                </a:lnTo>
                <a:lnTo>
                  <a:pt x="334" y="94"/>
                </a:lnTo>
                <a:lnTo>
                  <a:pt x="328" y="94"/>
                </a:lnTo>
                <a:lnTo>
                  <a:pt x="324" y="94"/>
                </a:lnTo>
                <a:lnTo>
                  <a:pt x="324" y="94"/>
                </a:lnTo>
                <a:lnTo>
                  <a:pt x="322" y="90"/>
                </a:lnTo>
                <a:lnTo>
                  <a:pt x="320" y="84"/>
                </a:lnTo>
                <a:lnTo>
                  <a:pt x="320" y="70"/>
                </a:lnTo>
                <a:lnTo>
                  <a:pt x="320" y="70"/>
                </a:lnTo>
                <a:lnTo>
                  <a:pt x="322" y="60"/>
                </a:lnTo>
                <a:lnTo>
                  <a:pt x="320" y="54"/>
                </a:lnTo>
                <a:lnTo>
                  <a:pt x="216" y="50"/>
                </a:lnTo>
                <a:lnTo>
                  <a:pt x="216" y="50"/>
                </a:lnTo>
                <a:lnTo>
                  <a:pt x="202" y="44"/>
                </a:lnTo>
                <a:lnTo>
                  <a:pt x="194" y="38"/>
                </a:lnTo>
                <a:lnTo>
                  <a:pt x="178" y="34"/>
                </a:lnTo>
                <a:lnTo>
                  <a:pt x="178" y="34"/>
                </a:lnTo>
                <a:lnTo>
                  <a:pt x="172" y="30"/>
                </a:lnTo>
                <a:lnTo>
                  <a:pt x="164" y="24"/>
                </a:lnTo>
                <a:lnTo>
                  <a:pt x="144" y="0"/>
                </a:lnTo>
                <a:lnTo>
                  <a:pt x="132" y="10"/>
                </a:lnTo>
                <a:lnTo>
                  <a:pt x="116" y="4"/>
                </a:lnTo>
                <a:lnTo>
                  <a:pt x="74" y="6"/>
                </a:lnTo>
                <a:lnTo>
                  <a:pt x="74" y="6"/>
                </a:lnTo>
                <a:lnTo>
                  <a:pt x="74" y="6"/>
                </a:lnTo>
                <a:lnTo>
                  <a:pt x="62" y="2"/>
                </a:lnTo>
                <a:close/>
              </a:path>
            </a:pathLst>
          </a:custGeom>
          <a:solidFill>
            <a:srgbClr val="D9D9D9"/>
          </a:solidFill>
          <a:ln>
            <a:noFill/>
          </a:ln>
        </p:spPr>
        <p:txBody>
          <a:bodyPr/>
          <a:lstStyle/>
          <a:p>
            <a:pPr>
              <a:defRPr/>
            </a:pPr>
            <a:endParaRPr lang="zh-CN" altLang="en-US" sz="1400"/>
          </a:p>
        </p:txBody>
      </p:sp>
      <p:sp>
        <p:nvSpPr>
          <p:cNvPr id="5138" name="MH_Other_17"/>
          <p:cNvSpPr>
            <a:spLocks/>
          </p:cNvSpPr>
          <p:nvPr>
            <p:custDataLst>
              <p:tags r:id="rId18"/>
            </p:custDataLst>
          </p:nvPr>
        </p:nvSpPr>
        <p:spPr bwMode="auto">
          <a:xfrm>
            <a:off x="7129463" y="5483225"/>
            <a:ext cx="690562" cy="546100"/>
          </a:xfrm>
          <a:custGeom>
            <a:avLst/>
            <a:gdLst>
              <a:gd name="T0" fmla="*/ 2147483646 w 508"/>
              <a:gd name="T1" fmla="*/ 2147483646 h 402"/>
              <a:gd name="T2" fmla="*/ 2147483646 w 508"/>
              <a:gd name="T3" fmla="*/ 2147483646 h 402"/>
              <a:gd name="T4" fmla="*/ 2147483646 w 508"/>
              <a:gd name="T5" fmla="*/ 2147483646 h 402"/>
              <a:gd name="T6" fmla="*/ 2147483646 w 508"/>
              <a:gd name="T7" fmla="*/ 2147483646 h 402"/>
              <a:gd name="T8" fmla="*/ 2147483646 w 508"/>
              <a:gd name="T9" fmla="*/ 2147483646 h 402"/>
              <a:gd name="T10" fmla="*/ 2147483646 w 508"/>
              <a:gd name="T11" fmla="*/ 2147483646 h 402"/>
              <a:gd name="T12" fmla="*/ 2147483646 w 508"/>
              <a:gd name="T13" fmla="*/ 2147483646 h 402"/>
              <a:gd name="T14" fmla="*/ 2147483646 w 508"/>
              <a:gd name="T15" fmla="*/ 2147483646 h 402"/>
              <a:gd name="T16" fmla="*/ 2147483646 w 508"/>
              <a:gd name="T17" fmla="*/ 2147483646 h 402"/>
              <a:gd name="T18" fmla="*/ 2147483646 w 508"/>
              <a:gd name="T19" fmla="*/ 2147483646 h 402"/>
              <a:gd name="T20" fmla="*/ 2147483646 w 508"/>
              <a:gd name="T21" fmla="*/ 2147483646 h 402"/>
              <a:gd name="T22" fmla="*/ 2147483646 w 508"/>
              <a:gd name="T23" fmla="*/ 2147483646 h 402"/>
              <a:gd name="T24" fmla="*/ 2147483646 w 508"/>
              <a:gd name="T25" fmla="*/ 2147483646 h 402"/>
              <a:gd name="T26" fmla="*/ 2147483646 w 508"/>
              <a:gd name="T27" fmla="*/ 2147483646 h 402"/>
              <a:gd name="T28" fmla="*/ 2147483646 w 508"/>
              <a:gd name="T29" fmla="*/ 2147483646 h 402"/>
              <a:gd name="T30" fmla="*/ 2147483646 w 508"/>
              <a:gd name="T31" fmla="*/ 2147483646 h 402"/>
              <a:gd name="T32" fmla="*/ 2147483646 w 508"/>
              <a:gd name="T33" fmla="*/ 2147483646 h 402"/>
              <a:gd name="T34" fmla="*/ 2147483646 w 508"/>
              <a:gd name="T35" fmla="*/ 2147483646 h 402"/>
              <a:gd name="T36" fmla="*/ 2147483646 w 508"/>
              <a:gd name="T37" fmla="*/ 2147483646 h 402"/>
              <a:gd name="T38" fmla="*/ 2147483646 w 508"/>
              <a:gd name="T39" fmla="*/ 2147483646 h 402"/>
              <a:gd name="T40" fmla="*/ 2147483646 w 508"/>
              <a:gd name="T41" fmla="*/ 2147483646 h 402"/>
              <a:gd name="T42" fmla="*/ 2147483646 w 508"/>
              <a:gd name="T43" fmla="*/ 2147483646 h 402"/>
              <a:gd name="T44" fmla="*/ 2147483646 w 508"/>
              <a:gd name="T45" fmla="*/ 2147483646 h 402"/>
              <a:gd name="T46" fmla="*/ 2147483646 w 508"/>
              <a:gd name="T47" fmla="*/ 2147483646 h 402"/>
              <a:gd name="T48" fmla="*/ 2147483646 w 508"/>
              <a:gd name="T49" fmla="*/ 2147483646 h 402"/>
              <a:gd name="T50" fmla="*/ 2147483646 w 508"/>
              <a:gd name="T51" fmla="*/ 2147483646 h 402"/>
              <a:gd name="T52" fmla="*/ 2147483646 w 508"/>
              <a:gd name="T53" fmla="*/ 2147483646 h 402"/>
              <a:gd name="T54" fmla="*/ 2147483646 w 508"/>
              <a:gd name="T55" fmla="*/ 2147483646 h 402"/>
              <a:gd name="T56" fmla="*/ 2147483646 w 508"/>
              <a:gd name="T57" fmla="*/ 2147483646 h 402"/>
              <a:gd name="T58" fmla="*/ 2147483646 w 508"/>
              <a:gd name="T59" fmla="*/ 2147483646 h 402"/>
              <a:gd name="T60" fmla="*/ 2147483646 w 508"/>
              <a:gd name="T61" fmla="*/ 2147483646 h 402"/>
              <a:gd name="T62" fmla="*/ 2147483646 w 508"/>
              <a:gd name="T63" fmla="*/ 2147483646 h 402"/>
              <a:gd name="T64" fmla="*/ 2147483646 w 508"/>
              <a:gd name="T65" fmla="*/ 2147483646 h 402"/>
              <a:gd name="T66" fmla="*/ 2147483646 w 508"/>
              <a:gd name="T67" fmla="*/ 2147483646 h 402"/>
              <a:gd name="T68" fmla="*/ 2147483646 w 508"/>
              <a:gd name="T69" fmla="*/ 2147483646 h 402"/>
              <a:gd name="T70" fmla="*/ 2147483646 w 508"/>
              <a:gd name="T71" fmla="*/ 2147483646 h 402"/>
              <a:gd name="T72" fmla="*/ 2147483646 w 508"/>
              <a:gd name="T73" fmla="*/ 2147483646 h 402"/>
              <a:gd name="T74" fmla="*/ 2147483646 w 508"/>
              <a:gd name="T75" fmla="*/ 2147483646 h 402"/>
              <a:gd name="T76" fmla="*/ 2147483646 w 508"/>
              <a:gd name="T77" fmla="*/ 2147483646 h 402"/>
              <a:gd name="T78" fmla="*/ 2147483646 w 508"/>
              <a:gd name="T79" fmla="*/ 2147483646 h 402"/>
              <a:gd name="T80" fmla="*/ 2147483646 w 508"/>
              <a:gd name="T81" fmla="*/ 2147483646 h 402"/>
              <a:gd name="T82" fmla="*/ 2147483646 w 508"/>
              <a:gd name="T83" fmla="*/ 2147483646 h 402"/>
              <a:gd name="T84" fmla="*/ 2147483646 w 508"/>
              <a:gd name="T85" fmla="*/ 2147483646 h 402"/>
              <a:gd name="T86" fmla="*/ 2147483646 w 508"/>
              <a:gd name="T87" fmla="*/ 2147483646 h 402"/>
              <a:gd name="T88" fmla="*/ 2147483646 w 508"/>
              <a:gd name="T89" fmla="*/ 2147483646 h 402"/>
              <a:gd name="T90" fmla="*/ 2147483646 w 508"/>
              <a:gd name="T91" fmla="*/ 2147483646 h 402"/>
              <a:gd name="T92" fmla="*/ 2147483646 w 508"/>
              <a:gd name="T93" fmla="*/ 2147483646 h 402"/>
              <a:gd name="T94" fmla="*/ 2147483646 w 508"/>
              <a:gd name="T95" fmla="*/ 2147483646 h 402"/>
              <a:gd name="T96" fmla="*/ 2147483646 w 508"/>
              <a:gd name="T97" fmla="*/ 2147483646 h 402"/>
              <a:gd name="T98" fmla="*/ 2147483646 w 508"/>
              <a:gd name="T99" fmla="*/ 2147483646 h 402"/>
              <a:gd name="T100" fmla="*/ 2147483646 w 508"/>
              <a:gd name="T101" fmla="*/ 2147483646 h 40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2" y="114"/>
                </a:lnTo>
                <a:lnTo>
                  <a:pt x="496" y="110"/>
                </a:lnTo>
                <a:lnTo>
                  <a:pt x="472" y="88"/>
                </a:lnTo>
                <a:lnTo>
                  <a:pt x="460" y="58"/>
                </a:lnTo>
                <a:lnTo>
                  <a:pt x="446" y="44"/>
                </a:lnTo>
                <a:lnTo>
                  <a:pt x="424" y="42"/>
                </a:lnTo>
                <a:lnTo>
                  <a:pt x="406" y="44"/>
                </a:lnTo>
                <a:lnTo>
                  <a:pt x="402" y="44"/>
                </a:lnTo>
                <a:lnTo>
                  <a:pt x="404" y="54"/>
                </a:lnTo>
                <a:lnTo>
                  <a:pt x="404" y="56"/>
                </a:lnTo>
                <a:lnTo>
                  <a:pt x="404" y="58"/>
                </a:lnTo>
                <a:lnTo>
                  <a:pt x="400" y="58"/>
                </a:lnTo>
                <a:lnTo>
                  <a:pt x="388" y="64"/>
                </a:lnTo>
                <a:lnTo>
                  <a:pt x="386" y="62"/>
                </a:lnTo>
                <a:lnTo>
                  <a:pt x="372" y="50"/>
                </a:lnTo>
                <a:lnTo>
                  <a:pt x="368" y="50"/>
                </a:lnTo>
                <a:lnTo>
                  <a:pt x="364" y="50"/>
                </a:lnTo>
                <a:lnTo>
                  <a:pt x="332" y="64"/>
                </a:lnTo>
                <a:lnTo>
                  <a:pt x="322" y="68"/>
                </a:lnTo>
                <a:lnTo>
                  <a:pt x="316" y="66"/>
                </a:lnTo>
                <a:lnTo>
                  <a:pt x="310" y="70"/>
                </a:lnTo>
                <a:lnTo>
                  <a:pt x="304" y="76"/>
                </a:lnTo>
                <a:lnTo>
                  <a:pt x="300" y="80"/>
                </a:lnTo>
                <a:lnTo>
                  <a:pt x="298" y="76"/>
                </a:lnTo>
                <a:lnTo>
                  <a:pt x="288" y="66"/>
                </a:lnTo>
                <a:lnTo>
                  <a:pt x="286" y="62"/>
                </a:lnTo>
                <a:lnTo>
                  <a:pt x="286" y="58"/>
                </a:lnTo>
                <a:lnTo>
                  <a:pt x="290" y="50"/>
                </a:lnTo>
                <a:lnTo>
                  <a:pt x="300" y="38"/>
                </a:lnTo>
                <a:lnTo>
                  <a:pt x="314" y="22"/>
                </a:lnTo>
                <a:lnTo>
                  <a:pt x="318" y="16"/>
                </a:lnTo>
                <a:lnTo>
                  <a:pt x="316" y="12"/>
                </a:lnTo>
                <a:lnTo>
                  <a:pt x="312" y="12"/>
                </a:lnTo>
                <a:lnTo>
                  <a:pt x="308" y="14"/>
                </a:lnTo>
                <a:lnTo>
                  <a:pt x="298" y="20"/>
                </a:lnTo>
                <a:lnTo>
                  <a:pt x="288" y="26"/>
                </a:lnTo>
                <a:lnTo>
                  <a:pt x="282" y="28"/>
                </a:lnTo>
                <a:lnTo>
                  <a:pt x="280" y="26"/>
                </a:lnTo>
                <a:lnTo>
                  <a:pt x="278" y="20"/>
                </a:lnTo>
                <a:lnTo>
                  <a:pt x="276" y="20"/>
                </a:lnTo>
                <a:lnTo>
                  <a:pt x="270" y="6"/>
                </a:lnTo>
                <a:lnTo>
                  <a:pt x="254" y="16"/>
                </a:lnTo>
                <a:lnTo>
                  <a:pt x="252" y="18"/>
                </a:lnTo>
                <a:lnTo>
                  <a:pt x="252" y="16"/>
                </a:lnTo>
                <a:lnTo>
                  <a:pt x="236" y="8"/>
                </a:lnTo>
                <a:lnTo>
                  <a:pt x="220" y="2"/>
                </a:lnTo>
                <a:lnTo>
                  <a:pt x="214" y="0"/>
                </a:lnTo>
                <a:lnTo>
                  <a:pt x="208" y="2"/>
                </a:lnTo>
                <a:lnTo>
                  <a:pt x="204" y="6"/>
                </a:lnTo>
                <a:lnTo>
                  <a:pt x="198" y="12"/>
                </a:lnTo>
                <a:lnTo>
                  <a:pt x="204" y="24"/>
                </a:lnTo>
                <a:lnTo>
                  <a:pt x="210" y="38"/>
                </a:lnTo>
                <a:lnTo>
                  <a:pt x="210" y="44"/>
                </a:lnTo>
                <a:lnTo>
                  <a:pt x="210" y="48"/>
                </a:lnTo>
                <a:lnTo>
                  <a:pt x="208" y="52"/>
                </a:lnTo>
                <a:lnTo>
                  <a:pt x="204" y="54"/>
                </a:lnTo>
                <a:lnTo>
                  <a:pt x="200" y="54"/>
                </a:lnTo>
                <a:lnTo>
                  <a:pt x="194" y="54"/>
                </a:lnTo>
                <a:lnTo>
                  <a:pt x="188" y="50"/>
                </a:lnTo>
                <a:lnTo>
                  <a:pt x="182" y="46"/>
                </a:lnTo>
                <a:lnTo>
                  <a:pt x="164" y="36"/>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60" y="230"/>
                </a:lnTo>
                <a:lnTo>
                  <a:pt x="58" y="234"/>
                </a:lnTo>
                <a:lnTo>
                  <a:pt x="64" y="248"/>
                </a:lnTo>
                <a:lnTo>
                  <a:pt x="60" y="266"/>
                </a:lnTo>
                <a:lnTo>
                  <a:pt x="42" y="264"/>
                </a:lnTo>
                <a:lnTo>
                  <a:pt x="38" y="284"/>
                </a:lnTo>
                <a:lnTo>
                  <a:pt x="16" y="284"/>
                </a:lnTo>
                <a:lnTo>
                  <a:pt x="10" y="292"/>
                </a:lnTo>
                <a:lnTo>
                  <a:pt x="4" y="306"/>
                </a:lnTo>
                <a:lnTo>
                  <a:pt x="0" y="356"/>
                </a:lnTo>
                <a:lnTo>
                  <a:pt x="4" y="368"/>
                </a:lnTo>
                <a:lnTo>
                  <a:pt x="6" y="368"/>
                </a:lnTo>
                <a:lnTo>
                  <a:pt x="6" y="380"/>
                </a:lnTo>
                <a:lnTo>
                  <a:pt x="16" y="392"/>
                </a:lnTo>
                <a:lnTo>
                  <a:pt x="16" y="402"/>
                </a:lnTo>
                <a:lnTo>
                  <a:pt x="42" y="400"/>
                </a:lnTo>
                <a:lnTo>
                  <a:pt x="44" y="398"/>
                </a:lnTo>
                <a:lnTo>
                  <a:pt x="44" y="396"/>
                </a:lnTo>
                <a:lnTo>
                  <a:pt x="52" y="388"/>
                </a:lnTo>
                <a:lnTo>
                  <a:pt x="36" y="372"/>
                </a:lnTo>
                <a:lnTo>
                  <a:pt x="34" y="372"/>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90"/>
                </a:lnTo>
                <a:lnTo>
                  <a:pt x="146" y="296"/>
                </a:lnTo>
                <a:lnTo>
                  <a:pt x="152" y="294"/>
                </a:lnTo>
                <a:lnTo>
                  <a:pt x="150" y="282"/>
                </a:lnTo>
                <a:lnTo>
                  <a:pt x="168" y="282"/>
                </a:lnTo>
                <a:lnTo>
                  <a:pt x="186" y="286"/>
                </a:lnTo>
                <a:lnTo>
                  <a:pt x="192" y="274"/>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86" y="230"/>
                </a:lnTo>
                <a:lnTo>
                  <a:pt x="312" y="226"/>
                </a:lnTo>
                <a:lnTo>
                  <a:pt x="318" y="224"/>
                </a:lnTo>
                <a:lnTo>
                  <a:pt x="322" y="216"/>
                </a:lnTo>
                <a:lnTo>
                  <a:pt x="314" y="208"/>
                </a:lnTo>
                <a:lnTo>
                  <a:pt x="312" y="206"/>
                </a:lnTo>
                <a:lnTo>
                  <a:pt x="330" y="200"/>
                </a:lnTo>
                <a:lnTo>
                  <a:pt x="332" y="198"/>
                </a:lnTo>
                <a:lnTo>
                  <a:pt x="340" y="206"/>
                </a:lnTo>
                <a:lnTo>
                  <a:pt x="346" y="202"/>
                </a:lnTo>
                <a:lnTo>
                  <a:pt x="346" y="190"/>
                </a:lnTo>
                <a:lnTo>
                  <a:pt x="350" y="190"/>
                </a:lnTo>
                <a:lnTo>
                  <a:pt x="364" y="190"/>
                </a:lnTo>
                <a:lnTo>
                  <a:pt x="370" y="192"/>
                </a:lnTo>
                <a:lnTo>
                  <a:pt x="376" y="194"/>
                </a:lnTo>
                <a:lnTo>
                  <a:pt x="382" y="198"/>
                </a:lnTo>
                <a:lnTo>
                  <a:pt x="386" y="202"/>
                </a:lnTo>
                <a:lnTo>
                  <a:pt x="388" y="206"/>
                </a:lnTo>
                <a:lnTo>
                  <a:pt x="392" y="186"/>
                </a:lnTo>
                <a:lnTo>
                  <a:pt x="396" y="184"/>
                </a:lnTo>
                <a:lnTo>
                  <a:pt x="400" y="182"/>
                </a:lnTo>
                <a:lnTo>
                  <a:pt x="406" y="182"/>
                </a:lnTo>
                <a:lnTo>
                  <a:pt x="412" y="184"/>
                </a:lnTo>
                <a:lnTo>
                  <a:pt x="414" y="186"/>
                </a:lnTo>
                <a:lnTo>
                  <a:pt x="414" y="188"/>
                </a:lnTo>
                <a:lnTo>
                  <a:pt x="418" y="188"/>
                </a:lnTo>
                <a:lnTo>
                  <a:pt x="432" y="180"/>
                </a:lnTo>
                <a:lnTo>
                  <a:pt x="460" y="160"/>
                </a:lnTo>
                <a:lnTo>
                  <a:pt x="460" y="152"/>
                </a:lnTo>
                <a:lnTo>
                  <a:pt x="464" y="146"/>
                </a:lnTo>
                <a:lnTo>
                  <a:pt x="470" y="140"/>
                </a:lnTo>
                <a:lnTo>
                  <a:pt x="476" y="138"/>
                </a:lnTo>
                <a:close/>
              </a:path>
            </a:pathLst>
          </a:custGeom>
          <a:solidFill>
            <a:srgbClr val="1D5055"/>
          </a:solidFill>
          <a:ln>
            <a:noFill/>
          </a:ln>
        </p:spPr>
        <p:txBody>
          <a:bodyPr/>
          <a:lstStyle/>
          <a:p>
            <a:endParaRPr lang="zh-CN" altLang="en-US"/>
          </a:p>
        </p:txBody>
      </p:sp>
      <p:sp>
        <p:nvSpPr>
          <p:cNvPr id="29" name="MH_Other_18"/>
          <p:cNvSpPr>
            <a:spLocks/>
          </p:cNvSpPr>
          <p:nvPr>
            <p:custDataLst>
              <p:tags r:id="rId19"/>
            </p:custDataLst>
          </p:nvPr>
        </p:nvSpPr>
        <p:spPr bwMode="auto">
          <a:xfrm>
            <a:off x="7456488" y="5010151"/>
            <a:ext cx="412750" cy="561975"/>
          </a:xfrm>
          <a:custGeom>
            <a:avLst/>
            <a:gdLst>
              <a:gd name="T0" fmla="*/ 220 w 304"/>
              <a:gd name="T1" fmla="*/ 0 h 414"/>
              <a:gd name="T2" fmla="*/ 206 w 304"/>
              <a:gd name="T3" fmla="*/ 16 h 414"/>
              <a:gd name="T4" fmla="*/ 184 w 304"/>
              <a:gd name="T5" fmla="*/ 32 h 414"/>
              <a:gd name="T6" fmla="*/ 176 w 304"/>
              <a:gd name="T7" fmla="*/ 32 h 414"/>
              <a:gd name="T8" fmla="*/ 174 w 304"/>
              <a:gd name="T9" fmla="*/ 22 h 414"/>
              <a:gd name="T10" fmla="*/ 152 w 304"/>
              <a:gd name="T11" fmla="*/ 24 h 414"/>
              <a:gd name="T12" fmla="*/ 108 w 304"/>
              <a:gd name="T13" fmla="*/ 34 h 414"/>
              <a:gd name="T14" fmla="*/ 72 w 304"/>
              <a:gd name="T15" fmla="*/ 42 h 414"/>
              <a:gd name="T16" fmla="*/ 40 w 304"/>
              <a:gd name="T17" fmla="*/ 56 h 414"/>
              <a:gd name="T18" fmla="*/ 28 w 304"/>
              <a:gd name="T19" fmla="*/ 62 h 414"/>
              <a:gd name="T20" fmla="*/ 16 w 304"/>
              <a:gd name="T21" fmla="*/ 84 h 414"/>
              <a:gd name="T22" fmla="*/ 22 w 304"/>
              <a:gd name="T23" fmla="*/ 92 h 414"/>
              <a:gd name="T24" fmla="*/ 34 w 304"/>
              <a:gd name="T25" fmla="*/ 140 h 414"/>
              <a:gd name="T26" fmla="*/ 32 w 304"/>
              <a:gd name="T27" fmla="*/ 144 h 414"/>
              <a:gd name="T28" fmla="*/ 0 w 304"/>
              <a:gd name="T29" fmla="*/ 200 h 414"/>
              <a:gd name="T30" fmla="*/ 12 w 304"/>
              <a:gd name="T31" fmla="*/ 196 h 414"/>
              <a:gd name="T32" fmla="*/ 18 w 304"/>
              <a:gd name="T33" fmla="*/ 202 h 414"/>
              <a:gd name="T34" fmla="*/ 16 w 304"/>
              <a:gd name="T35" fmla="*/ 226 h 414"/>
              <a:gd name="T36" fmla="*/ 24 w 304"/>
              <a:gd name="T37" fmla="*/ 262 h 414"/>
              <a:gd name="T38" fmla="*/ 40 w 304"/>
              <a:gd name="T39" fmla="*/ 280 h 414"/>
              <a:gd name="T40" fmla="*/ 42 w 304"/>
              <a:gd name="T41" fmla="*/ 304 h 414"/>
              <a:gd name="T42" fmla="*/ 44 w 304"/>
              <a:gd name="T43" fmla="*/ 320 h 414"/>
              <a:gd name="T44" fmla="*/ 44 w 304"/>
              <a:gd name="T45" fmla="*/ 362 h 414"/>
              <a:gd name="T46" fmla="*/ 52 w 304"/>
              <a:gd name="T47" fmla="*/ 362 h 414"/>
              <a:gd name="T48" fmla="*/ 72 w 304"/>
              <a:gd name="T49" fmla="*/ 352 h 414"/>
              <a:gd name="T50" fmla="*/ 84 w 304"/>
              <a:gd name="T51" fmla="*/ 356 h 414"/>
              <a:gd name="T52" fmla="*/ 86 w 304"/>
              <a:gd name="T53" fmla="*/ 366 h 414"/>
              <a:gd name="T54" fmla="*/ 56 w 304"/>
              <a:gd name="T55" fmla="*/ 406 h 414"/>
              <a:gd name="T56" fmla="*/ 72 w 304"/>
              <a:gd name="T57" fmla="*/ 408 h 414"/>
              <a:gd name="T58" fmla="*/ 80 w 304"/>
              <a:gd name="T59" fmla="*/ 406 h 414"/>
              <a:gd name="T60" fmla="*/ 120 w 304"/>
              <a:gd name="T61" fmla="*/ 390 h 414"/>
              <a:gd name="T62" fmla="*/ 142 w 304"/>
              <a:gd name="T63" fmla="*/ 394 h 414"/>
              <a:gd name="T64" fmla="*/ 154 w 304"/>
              <a:gd name="T65" fmla="*/ 390 h 414"/>
              <a:gd name="T66" fmla="*/ 152 w 304"/>
              <a:gd name="T67" fmla="*/ 384 h 414"/>
              <a:gd name="T68" fmla="*/ 150 w 304"/>
              <a:gd name="T69" fmla="*/ 366 h 414"/>
              <a:gd name="T70" fmla="*/ 150 w 304"/>
              <a:gd name="T71" fmla="*/ 358 h 414"/>
              <a:gd name="T72" fmla="*/ 162 w 304"/>
              <a:gd name="T73" fmla="*/ 336 h 414"/>
              <a:gd name="T74" fmla="*/ 162 w 304"/>
              <a:gd name="T75" fmla="*/ 334 h 414"/>
              <a:gd name="T76" fmla="*/ 164 w 304"/>
              <a:gd name="T77" fmla="*/ 324 h 414"/>
              <a:gd name="T78" fmla="*/ 164 w 304"/>
              <a:gd name="T79" fmla="*/ 316 h 414"/>
              <a:gd name="T80" fmla="*/ 178 w 304"/>
              <a:gd name="T81" fmla="*/ 298 h 414"/>
              <a:gd name="T82" fmla="*/ 186 w 304"/>
              <a:gd name="T83" fmla="*/ 278 h 414"/>
              <a:gd name="T84" fmla="*/ 190 w 304"/>
              <a:gd name="T85" fmla="*/ 270 h 414"/>
              <a:gd name="T86" fmla="*/ 206 w 304"/>
              <a:gd name="T87" fmla="*/ 256 h 414"/>
              <a:gd name="T88" fmla="*/ 194 w 304"/>
              <a:gd name="T89" fmla="*/ 242 h 414"/>
              <a:gd name="T90" fmla="*/ 194 w 304"/>
              <a:gd name="T91" fmla="*/ 228 h 414"/>
              <a:gd name="T92" fmla="*/ 224 w 304"/>
              <a:gd name="T93" fmla="*/ 200 h 414"/>
              <a:gd name="T94" fmla="*/ 222 w 304"/>
              <a:gd name="T95" fmla="*/ 192 h 414"/>
              <a:gd name="T96" fmla="*/ 220 w 304"/>
              <a:gd name="T97" fmla="*/ 170 h 414"/>
              <a:gd name="T98" fmla="*/ 230 w 304"/>
              <a:gd name="T99" fmla="*/ 146 h 414"/>
              <a:gd name="T100" fmla="*/ 250 w 304"/>
              <a:gd name="T101" fmla="*/ 136 h 414"/>
              <a:gd name="T102" fmla="*/ 272 w 304"/>
              <a:gd name="T103" fmla="*/ 140 h 414"/>
              <a:gd name="T104" fmla="*/ 284 w 304"/>
              <a:gd name="T105" fmla="*/ 128 h 414"/>
              <a:gd name="T106" fmla="*/ 296 w 304"/>
              <a:gd name="T107" fmla="*/ 108 h 414"/>
              <a:gd name="T108" fmla="*/ 300 w 304"/>
              <a:gd name="T109" fmla="*/ 102 h 414"/>
              <a:gd name="T110" fmla="*/ 296 w 304"/>
              <a:gd name="T111" fmla="*/ 84 h 414"/>
              <a:gd name="T112" fmla="*/ 276 w 304"/>
              <a:gd name="T113" fmla="*/ 52 h 414"/>
              <a:gd name="T114" fmla="*/ 274 w 304"/>
              <a:gd name="T115" fmla="*/ 40 h 414"/>
              <a:gd name="T116" fmla="*/ 264 w 304"/>
              <a:gd name="T117" fmla="*/ 2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04" h="414">
                <a:moveTo>
                  <a:pt x="240" y="16"/>
                </a:moveTo>
                <a:lnTo>
                  <a:pt x="238" y="16"/>
                </a:lnTo>
                <a:lnTo>
                  <a:pt x="220" y="0"/>
                </a:lnTo>
                <a:lnTo>
                  <a:pt x="212" y="6"/>
                </a:lnTo>
                <a:lnTo>
                  <a:pt x="212" y="6"/>
                </a:lnTo>
                <a:lnTo>
                  <a:pt x="206" y="16"/>
                </a:lnTo>
                <a:lnTo>
                  <a:pt x="200" y="24"/>
                </a:lnTo>
                <a:lnTo>
                  <a:pt x="192" y="28"/>
                </a:lnTo>
                <a:lnTo>
                  <a:pt x="184" y="32"/>
                </a:lnTo>
                <a:lnTo>
                  <a:pt x="184" y="32"/>
                </a:lnTo>
                <a:lnTo>
                  <a:pt x="180" y="34"/>
                </a:lnTo>
                <a:lnTo>
                  <a:pt x="176" y="32"/>
                </a:lnTo>
                <a:lnTo>
                  <a:pt x="176" y="32"/>
                </a:lnTo>
                <a:lnTo>
                  <a:pt x="174" y="28"/>
                </a:lnTo>
                <a:lnTo>
                  <a:pt x="174" y="22"/>
                </a:lnTo>
                <a:lnTo>
                  <a:pt x="180" y="4"/>
                </a:lnTo>
                <a:lnTo>
                  <a:pt x="152" y="22"/>
                </a:lnTo>
                <a:lnTo>
                  <a:pt x="152" y="24"/>
                </a:lnTo>
                <a:lnTo>
                  <a:pt x="152" y="24"/>
                </a:lnTo>
                <a:lnTo>
                  <a:pt x="128" y="24"/>
                </a:lnTo>
                <a:lnTo>
                  <a:pt x="108" y="34"/>
                </a:lnTo>
                <a:lnTo>
                  <a:pt x="108" y="36"/>
                </a:lnTo>
                <a:lnTo>
                  <a:pt x="84" y="36"/>
                </a:lnTo>
                <a:lnTo>
                  <a:pt x="72" y="42"/>
                </a:lnTo>
                <a:lnTo>
                  <a:pt x="68" y="54"/>
                </a:lnTo>
                <a:lnTo>
                  <a:pt x="66" y="56"/>
                </a:lnTo>
                <a:lnTo>
                  <a:pt x="40" y="56"/>
                </a:lnTo>
                <a:lnTo>
                  <a:pt x="40" y="56"/>
                </a:lnTo>
                <a:lnTo>
                  <a:pt x="34" y="56"/>
                </a:lnTo>
                <a:lnTo>
                  <a:pt x="28" y="62"/>
                </a:lnTo>
                <a:lnTo>
                  <a:pt x="8" y="80"/>
                </a:lnTo>
                <a:lnTo>
                  <a:pt x="8" y="80"/>
                </a:lnTo>
                <a:lnTo>
                  <a:pt x="16" y="84"/>
                </a:lnTo>
                <a:lnTo>
                  <a:pt x="20" y="88"/>
                </a:lnTo>
                <a:lnTo>
                  <a:pt x="22" y="94"/>
                </a:lnTo>
                <a:lnTo>
                  <a:pt x="22" y="92"/>
                </a:lnTo>
                <a:lnTo>
                  <a:pt x="34" y="138"/>
                </a:lnTo>
                <a:lnTo>
                  <a:pt x="34" y="138"/>
                </a:lnTo>
                <a:lnTo>
                  <a:pt x="34" y="140"/>
                </a:lnTo>
                <a:lnTo>
                  <a:pt x="34" y="144"/>
                </a:lnTo>
                <a:lnTo>
                  <a:pt x="34" y="144"/>
                </a:lnTo>
                <a:lnTo>
                  <a:pt x="32" y="144"/>
                </a:lnTo>
                <a:lnTo>
                  <a:pt x="32" y="144"/>
                </a:lnTo>
                <a:lnTo>
                  <a:pt x="0" y="188"/>
                </a:lnTo>
                <a:lnTo>
                  <a:pt x="0" y="200"/>
                </a:lnTo>
                <a:lnTo>
                  <a:pt x="0" y="200"/>
                </a:lnTo>
                <a:lnTo>
                  <a:pt x="8" y="196"/>
                </a:lnTo>
                <a:lnTo>
                  <a:pt x="12" y="196"/>
                </a:lnTo>
                <a:lnTo>
                  <a:pt x="12" y="196"/>
                </a:lnTo>
                <a:lnTo>
                  <a:pt x="16" y="198"/>
                </a:lnTo>
                <a:lnTo>
                  <a:pt x="18" y="202"/>
                </a:lnTo>
                <a:lnTo>
                  <a:pt x="16" y="214"/>
                </a:lnTo>
                <a:lnTo>
                  <a:pt x="16" y="214"/>
                </a:lnTo>
                <a:lnTo>
                  <a:pt x="16" y="226"/>
                </a:lnTo>
                <a:lnTo>
                  <a:pt x="18" y="238"/>
                </a:lnTo>
                <a:lnTo>
                  <a:pt x="20" y="250"/>
                </a:lnTo>
                <a:lnTo>
                  <a:pt x="24" y="262"/>
                </a:lnTo>
                <a:lnTo>
                  <a:pt x="36" y="274"/>
                </a:lnTo>
                <a:lnTo>
                  <a:pt x="36" y="274"/>
                </a:lnTo>
                <a:lnTo>
                  <a:pt x="40" y="280"/>
                </a:lnTo>
                <a:lnTo>
                  <a:pt x="40" y="286"/>
                </a:lnTo>
                <a:lnTo>
                  <a:pt x="36" y="294"/>
                </a:lnTo>
                <a:lnTo>
                  <a:pt x="42" y="304"/>
                </a:lnTo>
                <a:lnTo>
                  <a:pt x="42" y="304"/>
                </a:lnTo>
                <a:lnTo>
                  <a:pt x="44" y="310"/>
                </a:lnTo>
                <a:lnTo>
                  <a:pt x="44" y="320"/>
                </a:lnTo>
                <a:lnTo>
                  <a:pt x="40" y="330"/>
                </a:lnTo>
                <a:lnTo>
                  <a:pt x="34" y="344"/>
                </a:lnTo>
                <a:lnTo>
                  <a:pt x="44" y="362"/>
                </a:lnTo>
                <a:lnTo>
                  <a:pt x="46" y="366"/>
                </a:lnTo>
                <a:lnTo>
                  <a:pt x="52" y="362"/>
                </a:lnTo>
                <a:lnTo>
                  <a:pt x="52" y="362"/>
                </a:lnTo>
                <a:lnTo>
                  <a:pt x="60" y="356"/>
                </a:lnTo>
                <a:lnTo>
                  <a:pt x="66" y="352"/>
                </a:lnTo>
                <a:lnTo>
                  <a:pt x="72" y="352"/>
                </a:lnTo>
                <a:lnTo>
                  <a:pt x="78" y="352"/>
                </a:lnTo>
                <a:lnTo>
                  <a:pt x="78" y="352"/>
                </a:lnTo>
                <a:lnTo>
                  <a:pt x="84" y="356"/>
                </a:lnTo>
                <a:lnTo>
                  <a:pt x="86" y="362"/>
                </a:lnTo>
                <a:lnTo>
                  <a:pt x="86" y="362"/>
                </a:lnTo>
                <a:lnTo>
                  <a:pt x="86" y="366"/>
                </a:lnTo>
                <a:lnTo>
                  <a:pt x="82" y="374"/>
                </a:lnTo>
                <a:lnTo>
                  <a:pt x="66" y="392"/>
                </a:lnTo>
                <a:lnTo>
                  <a:pt x="56" y="406"/>
                </a:lnTo>
                <a:lnTo>
                  <a:pt x="60" y="414"/>
                </a:lnTo>
                <a:lnTo>
                  <a:pt x="60" y="414"/>
                </a:lnTo>
                <a:lnTo>
                  <a:pt x="72" y="408"/>
                </a:lnTo>
                <a:lnTo>
                  <a:pt x="76" y="406"/>
                </a:lnTo>
                <a:lnTo>
                  <a:pt x="80" y="406"/>
                </a:lnTo>
                <a:lnTo>
                  <a:pt x="80" y="406"/>
                </a:lnTo>
                <a:lnTo>
                  <a:pt x="94" y="402"/>
                </a:lnTo>
                <a:lnTo>
                  <a:pt x="120" y="390"/>
                </a:lnTo>
                <a:lnTo>
                  <a:pt x="120" y="390"/>
                </a:lnTo>
                <a:lnTo>
                  <a:pt x="126" y="388"/>
                </a:lnTo>
                <a:lnTo>
                  <a:pt x="134" y="390"/>
                </a:lnTo>
                <a:lnTo>
                  <a:pt x="142" y="394"/>
                </a:lnTo>
                <a:lnTo>
                  <a:pt x="150" y="402"/>
                </a:lnTo>
                <a:lnTo>
                  <a:pt x="154" y="400"/>
                </a:lnTo>
                <a:lnTo>
                  <a:pt x="154" y="390"/>
                </a:lnTo>
                <a:lnTo>
                  <a:pt x="152" y="388"/>
                </a:lnTo>
                <a:lnTo>
                  <a:pt x="152" y="388"/>
                </a:lnTo>
                <a:lnTo>
                  <a:pt x="152" y="384"/>
                </a:lnTo>
                <a:lnTo>
                  <a:pt x="154" y="380"/>
                </a:lnTo>
                <a:lnTo>
                  <a:pt x="150" y="366"/>
                </a:lnTo>
                <a:lnTo>
                  <a:pt x="150" y="366"/>
                </a:lnTo>
                <a:lnTo>
                  <a:pt x="150" y="362"/>
                </a:lnTo>
                <a:lnTo>
                  <a:pt x="150" y="358"/>
                </a:lnTo>
                <a:lnTo>
                  <a:pt x="150" y="358"/>
                </a:lnTo>
                <a:lnTo>
                  <a:pt x="158" y="352"/>
                </a:lnTo>
                <a:lnTo>
                  <a:pt x="166" y="346"/>
                </a:lnTo>
                <a:lnTo>
                  <a:pt x="162" y="336"/>
                </a:lnTo>
                <a:lnTo>
                  <a:pt x="162" y="336"/>
                </a:lnTo>
                <a:lnTo>
                  <a:pt x="162" y="336"/>
                </a:lnTo>
                <a:lnTo>
                  <a:pt x="162" y="334"/>
                </a:lnTo>
                <a:lnTo>
                  <a:pt x="162" y="334"/>
                </a:lnTo>
                <a:lnTo>
                  <a:pt x="166" y="328"/>
                </a:lnTo>
                <a:lnTo>
                  <a:pt x="164" y="324"/>
                </a:lnTo>
                <a:lnTo>
                  <a:pt x="164" y="324"/>
                </a:lnTo>
                <a:lnTo>
                  <a:pt x="164" y="320"/>
                </a:lnTo>
                <a:lnTo>
                  <a:pt x="164" y="316"/>
                </a:lnTo>
                <a:lnTo>
                  <a:pt x="170" y="308"/>
                </a:lnTo>
                <a:lnTo>
                  <a:pt x="180" y="300"/>
                </a:lnTo>
                <a:lnTo>
                  <a:pt x="178" y="298"/>
                </a:lnTo>
                <a:lnTo>
                  <a:pt x="176" y="296"/>
                </a:lnTo>
                <a:lnTo>
                  <a:pt x="186" y="292"/>
                </a:lnTo>
                <a:lnTo>
                  <a:pt x="186" y="278"/>
                </a:lnTo>
                <a:lnTo>
                  <a:pt x="186" y="278"/>
                </a:lnTo>
                <a:lnTo>
                  <a:pt x="186" y="274"/>
                </a:lnTo>
                <a:lnTo>
                  <a:pt x="190" y="270"/>
                </a:lnTo>
                <a:lnTo>
                  <a:pt x="194" y="266"/>
                </a:lnTo>
                <a:lnTo>
                  <a:pt x="200" y="260"/>
                </a:lnTo>
                <a:lnTo>
                  <a:pt x="206" y="256"/>
                </a:lnTo>
                <a:lnTo>
                  <a:pt x="206" y="256"/>
                </a:lnTo>
                <a:lnTo>
                  <a:pt x="194" y="242"/>
                </a:lnTo>
                <a:lnTo>
                  <a:pt x="194" y="242"/>
                </a:lnTo>
                <a:lnTo>
                  <a:pt x="192" y="238"/>
                </a:lnTo>
                <a:lnTo>
                  <a:pt x="192" y="232"/>
                </a:lnTo>
                <a:lnTo>
                  <a:pt x="194" y="228"/>
                </a:lnTo>
                <a:lnTo>
                  <a:pt x="198" y="222"/>
                </a:lnTo>
                <a:lnTo>
                  <a:pt x="198" y="220"/>
                </a:lnTo>
                <a:lnTo>
                  <a:pt x="224" y="200"/>
                </a:lnTo>
                <a:lnTo>
                  <a:pt x="224" y="194"/>
                </a:lnTo>
                <a:lnTo>
                  <a:pt x="224" y="194"/>
                </a:lnTo>
                <a:lnTo>
                  <a:pt x="222" y="192"/>
                </a:lnTo>
                <a:lnTo>
                  <a:pt x="220" y="186"/>
                </a:lnTo>
                <a:lnTo>
                  <a:pt x="220" y="178"/>
                </a:lnTo>
                <a:lnTo>
                  <a:pt x="220" y="170"/>
                </a:lnTo>
                <a:lnTo>
                  <a:pt x="220" y="170"/>
                </a:lnTo>
                <a:lnTo>
                  <a:pt x="224" y="156"/>
                </a:lnTo>
                <a:lnTo>
                  <a:pt x="230" y="146"/>
                </a:lnTo>
                <a:lnTo>
                  <a:pt x="238" y="138"/>
                </a:lnTo>
                <a:lnTo>
                  <a:pt x="250" y="136"/>
                </a:lnTo>
                <a:lnTo>
                  <a:pt x="250" y="136"/>
                </a:lnTo>
                <a:lnTo>
                  <a:pt x="252" y="136"/>
                </a:lnTo>
                <a:lnTo>
                  <a:pt x="262" y="140"/>
                </a:lnTo>
                <a:lnTo>
                  <a:pt x="272" y="140"/>
                </a:lnTo>
                <a:lnTo>
                  <a:pt x="284" y="128"/>
                </a:lnTo>
                <a:lnTo>
                  <a:pt x="284" y="128"/>
                </a:lnTo>
                <a:lnTo>
                  <a:pt x="284" y="128"/>
                </a:lnTo>
                <a:lnTo>
                  <a:pt x="284" y="128"/>
                </a:lnTo>
                <a:lnTo>
                  <a:pt x="296" y="120"/>
                </a:lnTo>
                <a:lnTo>
                  <a:pt x="296" y="108"/>
                </a:lnTo>
                <a:lnTo>
                  <a:pt x="296" y="106"/>
                </a:lnTo>
                <a:lnTo>
                  <a:pt x="296" y="104"/>
                </a:lnTo>
                <a:lnTo>
                  <a:pt x="300" y="102"/>
                </a:lnTo>
                <a:lnTo>
                  <a:pt x="304" y="98"/>
                </a:lnTo>
                <a:lnTo>
                  <a:pt x="304" y="96"/>
                </a:lnTo>
                <a:lnTo>
                  <a:pt x="296" y="84"/>
                </a:lnTo>
                <a:lnTo>
                  <a:pt x="296" y="84"/>
                </a:lnTo>
                <a:lnTo>
                  <a:pt x="286" y="68"/>
                </a:lnTo>
                <a:lnTo>
                  <a:pt x="276" y="52"/>
                </a:lnTo>
                <a:lnTo>
                  <a:pt x="276" y="52"/>
                </a:lnTo>
                <a:lnTo>
                  <a:pt x="274" y="46"/>
                </a:lnTo>
                <a:lnTo>
                  <a:pt x="274" y="40"/>
                </a:lnTo>
                <a:lnTo>
                  <a:pt x="276" y="34"/>
                </a:lnTo>
                <a:lnTo>
                  <a:pt x="280" y="28"/>
                </a:lnTo>
                <a:lnTo>
                  <a:pt x="264" y="20"/>
                </a:lnTo>
                <a:lnTo>
                  <a:pt x="240" y="16"/>
                </a:lnTo>
                <a:close/>
              </a:path>
            </a:pathLst>
          </a:custGeom>
          <a:solidFill>
            <a:srgbClr val="D9D9D9"/>
          </a:solidFill>
          <a:ln>
            <a:noFill/>
          </a:ln>
        </p:spPr>
        <p:txBody>
          <a:bodyPr/>
          <a:lstStyle/>
          <a:p>
            <a:pPr>
              <a:defRPr/>
            </a:pPr>
            <a:endParaRPr lang="zh-CN" altLang="en-US" sz="1400">
              <a:solidFill>
                <a:srgbClr val="5F5F5F"/>
              </a:solidFill>
            </a:endParaRPr>
          </a:p>
        </p:txBody>
      </p:sp>
      <p:sp>
        <p:nvSpPr>
          <p:cNvPr id="30" name="MH_Other_19"/>
          <p:cNvSpPr>
            <a:spLocks/>
          </p:cNvSpPr>
          <p:nvPr>
            <p:custDataLst>
              <p:tags r:id="rId20"/>
            </p:custDataLst>
          </p:nvPr>
        </p:nvSpPr>
        <p:spPr bwMode="auto">
          <a:xfrm>
            <a:off x="7670800" y="5159376"/>
            <a:ext cx="382588" cy="468313"/>
          </a:xfrm>
          <a:custGeom>
            <a:avLst/>
            <a:gdLst>
              <a:gd name="T0" fmla="*/ 132 w 282"/>
              <a:gd name="T1" fmla="*/ 24 h 344"/>
              <a:gd name="T2" fmla="*/ 118 w 282"/>
              <a:gd name="T3" fmla="*/ 40 h 344"/>
              <a:gd name="T4" fmla="*/ 92 w 282"/>
              <a:gd name="T5" fmla="*/ 34 h 344"/>
              <a:gd name="T6" fmla="*/ 78 w 282"/>
              <a:gd name="T7" fmla="*/ 42 h 344"/>
              <a:gd name="T8" fmla="*/ 70 w 282"/>
              <a:gd name="T9" fmla="*/ 74 h 344"/>
              <a:gd name="T10" fmla="*/ 74 w 282"/>
              <a:gd name="T11" fmla="*/ 92 h 344"/>
              <a:gd name="T12" fmla="*/ 46 w 282"/>
              <a:gd name="T13" fmla="*/ 116 h 344"/>
              <a:gd name="T14" fmla="*/ 48 w 282"/>
              <a:gd name="T15" fmla="*/ 134 h 344"/>
              <a:gd name="T16" fmla="*/ 56 w 282"/>
              <a:gd name="T17" fmla="*/ 142 h 344"/>
              <a:gd name="T18" fmla="*/ 56 w 282"/>
              <a:gd name="T19" fmla="*/ 148 h 344"/>
              <a:gd name="T20" fmla="*/ 36 w 282"/>
              <a:gd name="T21" fmla="*/ 166 h 344"/>
              <a:gd name="T22" fmla="*/ 36 w 282"/>
              <a:gd name="T23" fmla="*/ 186 h 344"/>
              <a:gd name="T24" fmla="*/ 30 w 282"/>
              <a:gd name="T25" fmla="*/ 190 h 344"/>
              <a:gd name="T26" fmla="*/ 14 w 282"/>
              <a:gd name="T27" fmla="*/ 208 h 344"/>
              <a:gd name="T28" fmla="*/ 16 w 282"/>
              <a:gd name="T29" fmla="*/ 216 h 344"/>
              <a:gd name="T30" fmla="*/ 16 w 282"/>
              <a:gd name="T31" fmla="*/ 236 h 344"/>
              <a:gd name="T32" fmla="*/ 6 w 282"/>
              <a:gd name="T33" fmla="*/ 250 h 344"/>
              <a:gd name="T34" fmla="*/ 0 w 282"/>
              <a:gd name="T35" fmla="*/ 254 h 344"/>
              <a:gd name="T36" fmla="*/ 6 w 282"/>
              <a:gd name="T37" fmla="*/ 272 h 344"/>
              <a:gd name="T38" fmla="*/ 52 w 282"/>
              <a:gd name="T39" fmla="*/ 272 h 344"/>
              <a:gd name="T40" fmla="*/ 70 w 282"/>
              <a:gd name="T41" fmla="*/ 292 h 344"/>
              <a:gd name="T42" fmla="*/ 102 w 282"/>
              <a:gd name="T43" fmla="*/ 342 h 344"/>
              <a:gd name="T44" fmla="*/ 132 w 282"/>
              <a:gd name="T45" fmla="*/ 340 h 344"/>
              <a:gd name="T46" fmla="*/ 152 w 282"/>
              <a:gd name="T47" fmla="*/ 290 h 344"/>
              <a:gd name="T48" fmla="*/ 172 w 282"/>
              <a:gd name="T49" fmla="*/ 292 h 344"/>
              <a:gd name="T50" fmla="*/ 170 w 282"/>
              <a:gd name="T51" fmla="*/ 276 h 344"/>
              <a:gd name="T52" fmla="*/ 194 w 282"/>
              <a:gd name="T53" fmla="*/ 276 h 344"/>
              <a:gd name="T54" fmla="*/ 208 w 282"/>
              <a:gd name="T55" fmla="*/ 256 h 344"/>
              <a:gd name="T56" fmla="*/ 222 w 282"/>
              <a:gd name="T57" fmla="*/ 226 h 344"/>
              <a:gd name="T58" fmla="*/ 218 w 282"/>
              <a:gd name="T59" fmla="*/ 208 h 344"/>
              <a:gd name="T60" fmla="*/ 236 w 282"/>
              <a:gd name="T61" fmla="*/ 194 h 344"/>
              <a:gd name="T62" fmla="*/ 238 w 282"/>
              <a:gd name="T63" fmla="*/ 182 h 344"/>
              <a:gd name="T64" fmla="*/ 244 w 282"/>
              <a:gd name="T65" fmla="*/ 172 h 344"/>
              <a:gd name="T66" fmla="*/ 238 w 282"/>
              <a:gd name="T67" fmla="*/ 154 h 344"/>
              <a:gd name="T68" fmla="*/ 262 w 282"/>
              <a:gd name="T69" fmla="*/ 134 h 344"/>
              <a:gd name="T70" fmla="*/ 234 w 282"/>
              <a:gd name="T71" fmla="*/ 112 h 344"/>
              <a:gd name="T72" fmla="*/ 242 w 282"/>
              <a:gd name="T73" fmla="*/ 108 h 344"/>
              <a:gd name="T74" fmla="*/ 266 w 282"/>
              <a:gd name="T75" fmla="*/ 96 h 344"/>
              <a:gd name="T76" fmla="*/ 282 w 282"/>
              <a:gd name="T77" fmla="*/ 74 h 344"/>
              <a:gd name="T78" fmla="*/ 270 w 282"/>
              <a:gd name="T79" fmla="*/ 66 h 344"/>
              <a:gd name="T80" fmla="*/ 270 w 282"/>
              <a:gd name="T81" fmla="*/ 58 h 344"/>
              <a:gd name="T82" fmla="*/ 266 w 282"/>
              <a:gd name="T83" fmla="*/ 58 h 344"/>
              <a:gd name="T84" fmla="*/ 256 w 282"/>
              <a:gd name="T85" fmla="*/ 64 h 344"/>
              <a:gd name="T86" fmla="*/ 234 w 282"/>
              <a:gd name="T87" fmla="*/ 54 h 344"/>
              <a:gd name="T88" fmla="*/ 226 w 282"/>
              <a:gd name="T89" fmla="*/ 42 h 344"/>
              <a:gd name="T90" fmla="*/ 222 w 282"/>
              <a:gd name="T91" fmla="*/ 50 h 344"/>
              <a:gd name="T92" fmla="*/ 208 w 282"/>
              <a:gd name="T93" fmla="*/ 60 h 344"/>
              <a:gd name="T94" fmla="*/ 186 w 282"/>
              <a:gd name="T95" fmla="*/ 60 h 344"/>
              <a:gd name="T96" fmla="*/ 178 w 282"/>
              <a:gd name="T97" fmla="*/ 54 h 344"/>
              <a:gd name="T98" fmla="*/ 170 w 282"/>
              <a:gd name="T99" fmla="*/ 30 h 344"/>
              <a:gd name="T100" fmla="*/ 160 w 282"/>
              <a:gd name="T101" fmla="*/ 2 h 344"/>
              <a:gd name="T102" fmla="*/ 146 w 282"/>
              <a:gd name="T103" fmla="*/ 0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82" h="344">
                <a:moveTo>
                  <a:pt x="146" y="14"/>
                </a:moveTo>
                <a:lnTo>
                  <a:pt x="146" y="14"/>
                </a:lnTo>
                <a:lnTo>
                  <a:pt x="132" y="24"/>
                </a:lnTo>
                <a:lnTo>
                  <a:pt x="120" y="38"/>
                </a:lnTo>
                <a:lnTo>
                  <a:pt x="118" y="38"/>
                </a:lnTo>
                <a:lnTo>
                  <a:pt x="118" y="40"/>
                </a:lnTo>
                <a:lnTo>
                  <a:pt x="102" y="40"/>
                </a:lnTo>
                <a:lnTo>
                  <a:pt x="102" y="40"/>
                </a:lnTo>
                <a:lnTo>
                  <a:pt x="92" y="34"/>
                </a:lnTo>
                <a:lnTo>
                  <a:pt x="92" y="34"/>
                </a:lnTo>
                <a:lnTo>
                  <a:pt x="84" y="38"/>
                </a:lnTo>
                <a:lnTo>
                  <a:pt x="78" y="42"/>
                </a:lnTo>
                <a:lnTo>
                  <a:pt x="74" y="50"/>
                </a:lnTo>
                <a:lnTo>
                  <a:pt x="70" y="60"/>
                </a:lnTo>
                <a:lnTo>
                  <a:pt x="70" y="74"/>
                </a:lnTo>
                <a:lnTo>
                  <a:pt x="80" y="66"/>
                </a:lnTo>
                <a:lnTo>
                  <a:pt x="74" y="92"/>
                </a:lnTo>
                <a:lnTo>
                  <a:pt x="74" y="92"/>
                </a:lnTo>
                <a:lnTo>
                  <a:pt x="74" y="94"/>
                </a:lnTo>
                <a:lnTo>
                  <a:pt x="46" y="116"/>
                </a:lnTo>
                <a:lnTo>
                  <a:pt x="46" y="116"/>
                </a:lnTo>
                <a:lnTo>
                  <a:pt x="42" y="124"/>
                </a:lnTo>
                <a:lnTo>
                  <a:pt x="42" y="128"/>
                </a:lnTo>
                <a:lnTo>
                  <a:pt x="48" y="134"/>
                </a:lnTo>
                <a:lnTo>
                  <a:pt x="48" y="134"/>
                </a:lnTo>
                <a:lnTo>
                  <a:pt x="54" y="140"/>
                </a:lnTo>
                <a:lnTo>
                  <a:pt x="56" y="142"/>
                </a:lnTo>
                <a:lnTo>
                  <a:pt x="56" y="146"/>
                </a:lnTo>
                <a:lnTo>
                  <a:pt x="56" y="146"/>
                </a:lnTo>
                <a:lnTo>
                  <a:pt x="56" y="148"/>
                </a:lnTo>
                <a:lnTo>
                  <a:pt x="54" y="152"/>
                </a:lnTo>
                <a:lnTo>
                  <a:pt x="36" y="166"/>
                </a:lnTo>
                <a:lnTo>
                  <a:pt x="36" y="166"/>
                </a:lnTo>
                <a:lnTo>
                  <a:pt x="38" y="174"/>
                </a:lnTo>
                <a:lnTo>
                  <a:pt x="36" y="184"/>
                </a:lnTo>
                <a:lnTo>
                  <a:pt x="36" y="186"/>
                </a:lnTo>
                <a:lnTo>
                  <a:pt x="36" y="186"/>
                </a:lnTo>
                <a:lnTo>
                  <a:pt x="30" y="190"/>
                </a:lnTo>
                <a:lnTo>
                  <a:pt x="30" y="190"/>
                </a:lnTo>
                <a:lnTo>
                  <a:pt x="28" y="194"/>
                </a:lnTo>
                <a:lnTo>
                  <a:pt x="24" y="200"/>
                </a:lnTo>
                <a:lnTo>
                  <a:pt x="14" y="208"/>
                </a:lnTo>
                <a:lnTo>
                  <a:pt x="14" y="210"/>
                </a:lnTo>
                <a:lnTo>
                  <a:pt x="14" y="210"/>
                </a:lnTo>
                <a:lnTo>
                  <a:pt x="16" y="216"/>
                </a:lnTo>
                <a:lnTo>
                  <a:pt x="14" y="226"/>
                </a:lnTo>
                <a:lnTo>
                  <a:pt x="14" y="226"/>
                </a:lnTo>
                <a:lnTo>
                  <a:pt x="16" y="236"/>
                </a:lnTo>
                <a:lnTo>
                  <a:pt x="16" y="238"/>
                </a:lnTo>
                <a:lnTo>
                  <a:pt x="14" y="242"/>
                </a:lnTo>
                <a:lnTo>
                  <a:pt x="6" y="250"/>
                </a:lnTo>
                <a:lnTo>
                  <a:pt x="4" y="250"/>
                </a:lnTo>
                <a:lnTo>
                  <a:pt x="0" y="252"/>
                </a:lnTo>
                <a:lnTo>
                  <a:pt x="0" y="254"/>
                </a:lnTo>
                <a:lnTo>
                  <a:pt x="6" y="272"/>
                </a:lnTo>
                <a:lnTo>
                  <a:pt x="6" y="272"/>
                </a:lnTo>
                <a:lnTo>
                  <a:pt x="6" y="272"/>
                </a:lnTo>
                <a:lnTo>
                  <a:pt x="28" y="272"/>
                </a:lnTo>
                <a:lnTo>
                  <a:pt x="50" y="272"/>
                </a:lnTo>
                <a:lnTo>
                  <a:pt x="52" y="272"/>
                </a:lnTo>
                <a:lnTo>
                  <a:pt x="52" y="274"/>
                </a:lnTo>
                <a:lnTo>
                  <a:pt x="70" y="290"/>
                </a:lnTo>
                <a:lnTo>
                  <a:pt x="70" y="292"/>
                </a:lnTo>
                <a:lnTo>
                  <a:pt x="70" y="292"/>
                </a:lnTo>
                <a:lnTo>
                  <a:pt x="82" y="322"/>
                </a:lnTo>
                <a:lnTo>
                  <a:pt x="102" y="342"/>
                </a:lnTo>
                <a:lnTo>
                  <a:pt x="112" y="344"/>
                </a:lnTo>
                <a:lnTo>
                  <a:pt x="112" y="320"/>
                </a:lnTo>
                <a:lnTo>
                  <a:pt x="132" y="340"/>
                </a:lnTo>
                <a:lnTo>
                  <a:pt x="136" y="336"/>
                </a:lnTo>
                <a:lnTo>
                  <a:pt x="150" y="306"/>
                </a:lnTo>
                <a:lnTo>
                  <a:pt x="152" y="290"/>
                </a:lnTo>
                <a:lnTo>
                  <a:pt x="154" y="290"/>
                </a:lnTo>
                <a:lnTo>
                  <a:pt x="156" y="290"/>
                </a:lnTo>
                <a:lnTo>
                  <a:pt x="172" y="292"/>
                </a:lnTo>
                <a:lnTo>
                  <a:pt x="170" y="280"/>
                </a:lnTo>
                <a:lnTo>
                  <a:pt x="170" y="278"/>
                </a:lnTo>
                <a:lnTo>
                  <a:pt x="170" y="276"/>
                </a:lnTo>
                <a:lnTo>
                  <a:pt x="174" y="276"/>
                </a:lnTo>
                <a:lnTo>
                  <a:pt x="194" y="276"/>
                </a:lnTo>
                <a:lnTo>
                  <a:pt x="194" y="276"/>
                </a:lnTo>
                <a:lnTo>
                  <a:pt x="200" y="270"/>
                </a:lnTo>
                <a:lnTo>
                  <a:pt x="204" y="262"/>
                </a:lnTo>
                <a:lnTo>
                  <a:pt x="208" y="256"/>
                </a:lnTo>
                <a:lnTo>
                  <a:pt x="208" y="250"/>
                </a:lnTo>
                <a:lnTo>
                  <a:pt x="206" y="222"/>
                </a:lnTo>
                <a:lnTo>
                  <a:pt x="222" y="226"/>
                </a:lnTo>
                <a:lnTo>
                  <a:pt x="228" y="218"/>
                </a:lnTo>
                <a:lnTo>
                  <a:pt x="220" y="210"/>
                </a:lnTo>
                <a:lnTo>
                  <a:pt x="218" y="208"/>
                </a:lnTo>
                <a:lnTo>
                  <a:pt x="234" y="192"/>
                </a:lnTo>
                <a:lnTo>
                  <a:pt x="234" y="194"/>
                </a:lnTo>
                <a:lnTo>
                  <a:pt x="236" y="194"/>
                </a:lnTo>
                <a:lnTo>
                  <a:pt x="246" y="198"/>
                </a:lnTo>
                <a:lnTo>
                  <a:pt x="246" y="196"/>
                </a:lnTo>
                <a:lnTo>
                  <a:pt x="238" y="182"/>
                </a:lnTo>
                <a:lnTo>
                  <a:pt x="242" y="180"/>
                </a:lnTo>
                <a:lnTo>
                  <a:pt x="246" y="178"/>
                </a:lnTo>
                <a:lnTo>
                  <a:pt x="244" y="172"/>
                </a:lnTo>
                <a:lnTo>
                  <a:pt x="236" y="156"/>
                </a:lnTo>
                <a:lnTo>
                  <a:pt x="238" y="156"/>
                </a:lnTo>
                <a:lnTo>
                  <a:pt x="238" y="154"/>
                </a:lnTo>
                <a:lnTo>
                  <a:pt x="260" y="142"/>
                </a:lnTo>
                <a:lnTo>
                  <a:pt x="262" y="134"/>
                </a:lnTo>
                <a:lnTo>
                  <a:pt x="262" y="134"/>
                </a:lnTo>
                <a:lnTo>
                  <a:pt x="240" y="120"/>
                </a:lnTo>
                <a:lnTo>
                  <a:pt x="236" y="116"/>
                </a:lnTo>
                <a:lnTo>
                  <a:pt x="234" y="112"/>
                </a:lnTo>
                <a:lnTo>
                  <a:pt x="234" y="112"/>
                </a:lnTo>
                <a:lnTo>
                  <a:pt x="236" y="108"/>
                </a:lnTo>
                <a:lnTo>
                  <a:pt x="242" y="108"/>
                </a:lnTo>
                <a:lnTo>
                  <a:pt x="266" y="112"/>
                </a:lnTo>
                <a:lnTo>
                  <a:pt x="266" y="98"/>
                </a:lnTo>
                <a:lnTo>
                  <a:pt x="266" y="96"/>
                </a:lnTo>
                <a:lnTo>
                  <a:pt x="278" y="84"/>
                </a:lnTo>
                <a:lnTo>
                  <a:pt x="282" y="74"/>
                </a:lnTo>
                <a:lnTo>
                  <a:pt x="282" y="74"/>
                </a:lnTo>
                <a:lnTo>
                  <a:pt x="276" y="72"/>
                </a:lnTo>
                <a:lnTo>
                  <a:pt x="270" y="66"/>
                </a:lnTo>
                <a:lnTo>
                  <a:pt x="270" y="66"/>
                </a:lnTo>
                <a:lnTo>
                  <a:pt x="270" y="64"/>
                </a:lnTo>
                <a:lnTo>
                  <a:pt x="270" y="60"/>
                </a:lnTo>
                <a:lnTo>
                  <a:pt x="270" y="58"/>
                </a:lnTo>
                <a:lnTo>
                  <a:pt x="268" y="58"/>
                </a:lnTo>
                <a:lnTo>
                  <a:pt x="266" y="58"/>
                </a:lnTo>
                <a:lnTo>
                  <a:pt x="266" y="58"/>
                </a:lnTo>
                <a:lnTo>
                  <a:pt x="262" y="62"/>
                </a:lnTo>
                <a:lnTo>
                  <a:pt x="256" y="64"/>
                </a:lnTo>
                <a:lnTo>
                  <a:pt x="256" y="64"/>
                </a:lnTo>
                <a:lnTo>
                  <a:pt x="250" y="62"/>
                </a:lnTo>
                <a:lnTo>
                  <a:pt x="244" y="62"/>
                </a:lnTo>
                <a:lnTo>
                  <a:pt x="234" y="54"/>
                </a:lnTo>
                <a:lnTo>
                  <a:pt x="234" y="54"/>
                </a:lnTo>
                <a:lnTo>
                  <a:pt x="234" y="54"/>
                </a:lnTo>
                <a:lnTo>
                  <a:pt x="226" y="42"/>
                </a:lnTo>
                <a:lnTo>
                  <a:pt x="226" y="44"/>
                </a:lnTo>
                <a:lnTo>
                  <a:pt x="226" y="44"/>
                </a:lnTo>
                <a:lnTo>
                  <a:pt x="222" y="50"/>
                </a:lnTo>
                <a:lnTo>
                  <a:pt x="216" y="58"/>
                </a:lnTo>
                <a:lnTo>
                  <a:pt x="216" y="58"/>
                </a:lnTo>
                <a:lnTo>
                  <a:pt x="208" y="60"/>
                </a:lnTo>
                <a:lnTo>
                  <a:pt x="200" y="62"/>
                </a:lnTo>
                <a:lnTo>
                  <a:pt x="194" y="62"/>
                </a:lnTo>
                <a:lnTo>
                  <a:pt x="186" y="60"/>
                </a:lnTo>
                <a:lnTo>
                  <a:pt x="186" y="60"/>
                </a:lnTo>
                <a:lnTo>
                  <a:pt x="182" y="58"/>
                </a:lnTo>
                <a:lnTo>
                  <a:pt x="178" y="54"/>
                </a:lnTo>
                <a:lnTo>
                  <a:pt x="174" y="46"/>
                </a:lnTo>
                <a:lnTo>
                  <a:pt x="170" y="30"/>
                </a:lnTo>
                <a:lnTo>
                  <a:pt x="170" y="30"/>
                </a:lnTo>
                <a:lnTo>
                  <a:pt x="166" y="12"/>
                </a:lnTo>
                <a:lnTo>
                  <a:pt x="164" y="6"/>
                </a:lnTo>
                <a:lnTo>
                  <a:pt x="160" y="2"/>
                </a:lnTo>
                <a:lnTo>
                  <a:pt x="160" y="2"/>
                </a:lnTo>
                <a:lnTo>
                  <a:pt x="154" y="0"/>
                </a:lnTo>
                <a:lnTo>
                  <a:pt x="146" y="0"/>
                </a:lnTo>
                <a:lnTo>
                  <a:pt x="148" y="14"/>
                </a:lnTo>
                <a:lnTo>
                  <a:pt x="146" y="14"/>
                </a:lnTo>
                <a:close/>
              </a:path>
            </a:pathLst>
          </a:custGeom>
          <a:solidFill>
            <a:srgbClr val="D9D9D9"/>
          </a:solidFill>
          <a:ln>
            <a:noFill/>
          </a:ln>
        </p:spPr>
        <p:txBody>
          <a:bodyPr/>
          <a:lstStyle/>
          <a:p>
            <a:pPr>
              <a:defRPr/>
            </a:pPr>
            <a:endParaRPr lang="zh-CN" altLang="en-US" sz="1400">
              <a:solidFill>
                <a:srgbClr val="5F5F5F"/>
              </a:solidFill>
            </a:endParaRPr>
          </a:p>
        </p:txBody>
      </p:sp>
      <p:sp>
        <p:nvSpPr>
          <p:cNvPr id="31" name="MH_Other_20"/>
          <p:cNvSpPr>
            <a:spLocks/>
          </p:cNvSpPr>
          <p:nvPr>
            <p:custDataLst>
              <p:tags r:id="rId21"/>
            </p:custDataLst>
          </p:nvPr>
        </p:nvSpPr>
        <p:spPr bwMode="auto">
          <a:xfrm>
            <a:off x="7842251" y="4864101"/>
            <a:ext cx="328613" cy="379413"/>
          </a:xfrm>
          <a:custGeom>
            <a:avLst/>
            <a:gdLst>
              <a:gd name="T0" fmla="*/ 136 w 242"/>
              <a:gd name="T1" fmla="*/ 8 h 280"/>
              <a:gd name="T2" fmla="*/ 116 w 242"/>
              <a:gd name="T3" fmla="*/ 10 h 280"/>
              <a:gd name="T4" fmla="*/ 84 w 242"/>
              <a:gd name="T5" fmla="*/ 4 h 280"/>
              <a:gd name="T6" fmla="*/ 62 w 242"/>
              <a:gd name="T7" fmla="*/ 28 h 280"/>
              <a:gd name="T8" fmla="*/ 54 w 242"/>
              <a:gd name="T9" fmla="*/ 64 h 280"/>
              <a:gd name="T10" fmla="*/ 44 w 242"/>
              <a:gd name="T11" fmla="*/ 74 h 280"/>
              <a:gd name="T12" fmla="*/ 42 w 242"/>
              <a:gd name="T13" fmla="*/ 88 h 280"/>
              <a:gd name="T14" fmla="*/ 32 w 242"/>
              <a:gd name="T15" fmla="*/ 106 h 280"/>
              <a:gd name="T16" fmla="*/ 6 w 242"/>
              <a:gd name="T17" fmla="*/ 140 h 280"/>
              <a:gd name="T18" fmla="*/ 0 w 242"/>
              <a:gd name="T19" fmla="*/ 148 h 280"/>
              <a:gd name="T20" fmla="*/ 20 w 242"/>
              <a:gd name="T21" fmla="*/ 186 h 280"/>
              <a:gd name="T22" fmla="*/ 30 w 242"/>
              <a:gd name="T23" fmla="*/ 202 h 280"/>
              <a:gd name="T24" fmla="*/ 30 w 242"/>
              <a:gd name="T25" fmla="*/ 206 h 280"/>
              <a:gd name="T26" fmla="*/ 28 w 242"/>
              <a:gd name="T27" fmla="*/ 210 h 280"/>
              <a:gd name="T28" fmla="*/ 40 w 242"/>
              <a:gd name="T29" fmla="*/ 214 h 280"/>
              <a:gd name="T30" fmla="*/ 48 w 242"/>
              <a:gd name="T31" fmla="*/ 224 h 280"/>
              <a:gd name="T32" fmla="*/ 56 w 242"/>
              <a:gd name="T33" fmla="*/ 262 h 280"/>
              <a:gd name="T34" fmla="*/ 64 w 242"/>
              <a:gd name="T35" fmla="*/ 270 h 280"/>
              <a:gd name="T36" fmla="*/ 74 w 242"/>
              <a:gd name="T37" fmla="*/ 272 h 280"/>
              <a:gd name="T38" fmla="*/ 84 w 242"/>
              <a:gd name="T39" fmla="*/ 268 h 280"/>
              <a:gd name="T40" fmla="*/ 90 w 242"/>
              <a:gd name="T41" fmla="*/ 260 h 280"/>
              <a:gd name="T42" fmla="*/ 104 w 242"/>
              <a:gd name="T43" fmla="*/ 250 h 280"/>
              <a:gd name="T44" fmla="*/ 122 w 242"/>
              <a:gd name="T45" fmla="*/ 270 h 280"/>
              <a:gd name="T46" fmla="*/ 134 w 242"/>
              <a:gd name="T47" fmla="*/ 272 h 280"/>
              <a:gd name="T48" fmla="*/ 150 w 242"/>
              <a:gd name="T49" fmla="*/ 268 h 280"/>
              <a:gd name="T50" fmla="*/ 166 w 242"/>
              <a:gd name="T51" fmla="*/ 280 h 280"/>
              <a:gd name="T52" fmla="*/ 170 w 242"/>
              <a:gd name="T53" fmla="*/ 246 h 280"/>
              <a:gd name="T54" fmla="*/ 180 w 242"/>
              <a:gd name="T55" fmla="*/ 234 h 280"/>
              <a:gd name="T56" fmla="*/ 172 w 242"/>
              <a:gd name="T57" fmla="*/ 224 h 280"/>
              <a:gd name="T58" fmla="*/ 178 w 242"/>
              <a:gd name="T59" fmla="*/ 220 h 280"/>
              <a:gd name="T60" fmla="*/ 204 w 242"/>
              <a:gd name="T61" fmla="*/ 188 h 280"/>
              <a:gd name="T62" fmla="*/ 204 w 242"/>
              <a:gd name="T63" fmla="*/ 204 h 280"/>
              <a:gd name="T64" fmla="*/ 226 w 242"/>
              <a:gd name="T65" fmla="*/ 172 h 280"/>
              <a:gd name="T66" fmla="*/ 228 w 242"/>
              <a:gd name="T67" fmla="*/ 136 h 280"/>
              <a:gd name="T68" fmla="*/ 214 w 242"/>
              <a:gd name="T69" fmla="*/ 136 h 280"/>
              <a:gd name="T70" fmla="*/ 210 w 242"/>
              <a:gd name="T71" fmla="*/ 128 h 280"/>
              <a:gd name="T72" fmla="*/ 230 w 242"/>
              <a:gd name="T73" fmla="*/ 116 h 280"/>
              <a:gd name="T74" fmla="*/ 240 w 242"/>
              <a:gd name="T75" fmla="*/ 106 h 280"/>
              <a:gd name="T76" fmla="*/ 232 w 242"/>
              <a:gd name="T77" fmla="*/ 70 h 280"/>
              <a:gd name="T78" fmla="*/ 220 w 242"/>
              <a:gd name="T79" fmla="*/ 68 h 280"/>
              <a:gd name="T80" fmla="*/ 220 w 242"/>
              <a:gd name="T81" fmla="*/ 64 h 280"/>
              <a:gd name="T82" fmla="*/ 214 w 242"/>
              <a:gd name="T83" fmla="*/ 54 h 280"/>
              <a:gd name="T84" fmla="*/ 172 w 242"/>
              <a:gd name="T85" fmla="*/ 48 h 280"/>
              <a:gd name="T86" fmla="*/ 156 w 242"/>
              <a:gd name="T87" fmla="*/ 64 h 280"/>
              <a:gd name="T88" fmla="*/ 154 w 242"/>
              <a:gd name="T89" fmla="*/ 36 h 280"/>
              <a:gd name="T90" fmla="*/ 178 w 242"/>
              <a:gd name="T91" fmla="*/ 12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2" h="280">
                <a:moveTo>
                  <a:pt x="148" y="4"/>
                </a:moveTo>
                <a:lnTo>
                  <a:pt x="148" y="4"/>
                </a:lnTo>
                <a:lnTo>
                  <a:pt x="136" y="8"/>
                </a:lnTo>
                <a:lnTo>
                  <a:pt x="126" y="12"/>
                </a:lnTo>
                <a:lnTo>
                  <a:pt x="126" y="12"/>
                </a:lnTo>
                <a:lnTo>
                  <a:pt x="116" y="10"/>
                </a:lnTo>
                <a:lnTo>
                  <a:pt x="102" y="6"/>
                </a:lnTo>
                <a:lnTo>
                  <a:pt x="84" y="4"/>
                </a:lnTo>
                <a:lnTo>
                  <a:pt x="84" y="4"/>
                </a:lnTo>
                <a:lnTo>
                  <a:pt x="78" y="6"/>
                </a:lnTo>
                <a:lnTo>
                  <a:pt x="74" y="12"/>
                </a:lnTo>
                <a:lnTo>
                  <a:pt x="62" y="28"/>
                </a:lnTo>
                <a:lnTo>
                  <a:pt x="74" y="52"/>
                </a:lnTo>
                <a:lnTo>
                  <a:pt x="54" y="64"/>
                </a:lnTo>
                <a:lnTo>
                  <a:pt x="54" y="64"/>
                </a:lnTo>
                <a:lnTo>
                  <a:pt x="38" y="60"/>
                </a:lnTo>
                <a:lnTo>
                  <a:pt x="38" y="60"/>
                </a:lnTo>
                <a:lnTo>
                  <a:pt x="44" y="74"/>
                </a:lnTo>
                <a:lnTo>
                  <a:pt x="44" y="78"/>
                </a:lnTo>
                <a:lnTo>
                  <a:pt x="44" y="82"/>
                </a:lnTo>
                <a:lnTo>
                  <a:pt x="42" y="88"/>
                </a:lnTo>
                <a:lnTo>
                  <a:pt x="42" y="88"/>
                </a:lnTo>
                <a:lnTo>
                  <a:pt x="36" y="100"/>
                </a:lnTo>
                <a:lnTo>
                  <a:pt x="32" y="106"/>
                </a:lnTo>
                <a:lnTo>
                  <a:pt x="4" y="132"/>
                </a:lnTo>
                <a:lnTo>
                  <a:pt x="10" y="136"/>
                </a:lnTo>
                <a:lnTo>
                  <a:pt x="6" y="140"/>
                </a:lnTo>
                <a:lnTo>
                  <a:pt x="6" y="140"/>
                </a:lnTo>
                <a:lnTo>
                  <a:pt x="2" y="144"/>
                </a:lnTo>
                <a:lnTo>
                  <a:pt x="0" y="148"/>
                </a:lnTo>
                <a:lnTo>
                  <a:pt x="0" y="152"/>
                </a:lnTo>
                <a:lnTo>
                  <a:pt x="0" y="156"/>
                </a:lnTo>
                <a:lnTo>
                  <a:pt x="20" y="186"/>
                </a:lnTo>
                <a:lnTo>
                  <a:pt x="20" y="186"/>
                </a:lnTo>
                <a:lnTo>
                  <a:pt x="20" y="186"/>
                </a:lnTo>
                <a:lnTo>
                  <a:pt x="30" y="202"/>
                </a:lnTo>
                <a:lnTo>
                  <a:pt x="30" y="204"/>
                </a:lnTo>
                <a:lnTo>
                  <a:pt x="30" y="204"/>
                </a:lnTo>
                <a:lnTo>
                  <a:pt x="30" y="206"/>
                </a:lnTo>
                <a:lnTo>
                  <a:pt x="30" y="208"/>
                </a:lnTo>
                <a:lnTo>
                  <a:pt x="30" y="208"/>
                </a:lnTo>
                <a:lnTo>
                  <a:pt x="28" y="210"/>
                </a:lnTo>
                <a:lnTo>
                  <a:pt x="28" y="210"/>
                </a:lnTo>
                <a:lnTo>
                  <a:pt x="34" y="210"/>
                </a:lnTo>
                <a:lnTo>
                  <a:pt x="40" y="214"/>
                </a:lnTo>
                <a:lnTo>
                  <a:pt x="40" y="214"/>
                </a:lnTo>
                <a:lnTo>
                  <a:pt x="44" y="218"/>
                </a:lnTo>
                <a:lnTo>
                  <a:pt x="48" y="224"/>
                </a:lnTo>
                <a:lnTo>
                  <a:pt x="50" y="234"/>
                </a:lnTo>
                <a:lnTo>
                  <a:pt x="52" y="246"/>
                </a:lnTo>
                <a:lnTo>
                  <a:pt x="56" y="262"/>
                </a:lnTo>
                <a:lnTo>
                  <a:pt x="56" y="262"/>
                </a:lnTo>
                <a:lnTo>
                  <a:pt x="58" y="266"/>
                </a:lnTo>
                <a:lnTo>
                  <a:pt x="64" y="270"/>
                </a:lnTo>
                <a:lnTo>
                  <a:pt x="64" y="270"/>
                </a:lnTo>
                <a:lnTo>
                  <a:pt x="68" y="272"/>
                </a:lnTo>
                <a:lnTo>
                  <a:pt x="74" y="272"/>
                </a:lnTo>
                <a:lnTo>
                  <a:pt x="80" y="270"/>
                </a:lnTo>
                <a:lnTo>
                  <a:pt x="84" y="268"/>
                </a:lnTo>
                <a:lnTo>
                  <a:pt x="84" y="268"/>
                </a:lnTo>
                <a:lnTo>
                  <a:pt x="90" y="264"/>
                </a:lnTo>
                <a:lnTo>
                  <a:pt x="90" y="260"/>
                </a:lnTo>
                <a:lnTo>
                  <a:pt x="90" y="260"/>
                </a:lnTo>
                <a:lnTo>
                  <a:pt x="90" y="258"/>
                </a:lnTo>
                <a:lnTo>
                  <a:pt x="104" y="248"/>
                </a:lnTo>
                <a:lnTo>
                  <a:pt x="104" y="250"/>
                </a:lnTo>
                <a:lnTo>
                  <a:pt x="116" y="268"/>
                </a:lnTo>
                <a:lnTo>
                  <a:pt x="116" y="268"/>
                </a:lnTo>
                <a:lnTo>
                  <a:pt x="122" y="270"/>
                </a:lnTo>
                <a:lnTo>
                  <a:pt x="130" y="272"/>
                </a:lnTo>
                <a:lnTo>
                  <a:pt x="134" y="272"/>
                </a:lnTo>
                <a:lnTo>
                  <a:pt x="134" y="272"/>
                </a:lnTo>
                <a:lnTo>
                  <a:pt x="130" y="262"/>
                </a:lnTo>
                <a:lnTo>
                  <a:pt x="146" y="268"/>
                </a:lnTo>
                <a:lnTo>
                  <a:pt x="150" y="268"/>
                </a:lnTo>
                <a:lnTo>
                  <a:pt x="150" y="268"/>
                </a:lnTo>
                <a:lnTo>
                  <a:pt x="152" y="270"/>
                </a:lnTo>
                <a:lnTo>
                  <a:pt x="166" y="280"/>
                </a:lnTo>
                <a:lnTo>
                  <a:pt x="170" y="274"/>
                </a:lnTo>
                <a:lnTo>
                  <a:pt x="168" y="248"/>
                </a:lnTo>
                <a:lnTo>
                  <a:pt x="170" y="246"/>
                </a:lnTo>
                <a:lnTo>
                  <a:pt x="170" y="246"/>
                </a:lnTo>
                <a:lnTo>
                  <a:pt x="180" y="234"/>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88"/>
                </a:lnTo>
                <a:lnTo>
                  <a:pt x="204" y="190"/>
                </a:lnTo>
                <a:lnTo>
                  <a:pt x="204" y="204"/>
                </a:lnTo>
                <a:lnTo>
                  <a:pt x="204" y="204"/>
                </a:lnTo>
                <a:lnTo>
                  <a:pt x="228" y="184"/>
                </a:lnTo>
                <a:lnTo>
                  <a:pt x="226" y="172"/>
                </a:lnTo>
                <a:lnTo>
                  <a:pt x="222" y="172"/>
                </a:lnTo>
                <a:lnTo>
                  <a:pt x="214" y="174"/>
                </a:lnTo>
                <a:lnTo>
                  <a:pt x="228" y="136"/>
                </a:lnTo>
                <a:lnTo>
                  <a:pt x="216" y="136"/>
                </a:lnTo>
                <a:lnTo>
                  <a:pt x="216" y="136"/>
                </a:lnTo>
                <a:lnTo>
                  <a:pt x="214" y="136"/>
                </a:lnTo>
                <a:lnTo>
                  <a:pt x="214" y="134"/>
                </a:lnTo>
                <a:lnTo>
                  <a:pt x="210" y="128"/>
                </a:lnTo>
                <a:lnTo>
                  <a:pt x="210" y="128"/>
                </a:lnTo>
                <a:lnTo>
                  <a:pt x="208" y="122"/>
                </a:lnTo>
                <a:lnTo>
                  <a:pt x="210" y="116"/>
                </a:lnTo>
                <a:lnTo>
                  <a:pt x="230" y="116"/>
                </a:lnTo>
                <a:lnTo>
                  <a:pt x="242" y="116"/>
                </a:lnTo>
                <a:lnTo>
                  <a:pt x="242" y="116"/>
                </a:lnTo>
                <a:lnTo>
                  <a:pt x="240" y="106"/>
                </a:lnTo>
                <a:lnTo>
                  <a:pt x="232" y="92"/>
                </a:lnTo>
                <a:lnTo>
                  <a:pt x="216" y="86"/>
                </a:lnTo>
                <a:lnTo>
                  <a:pt x="232" y="70"/>
                </a:lnTo>
                <a:lnTo>
                  <a:pt x="232" y="66"/>
                </a:lnTo>
                <a:lnTo>
                  <a:pt x="224" y="68"/>
                </a:lnTo>
                <a:lnTo>
                  <a:pt x="220" y="68"/>
                </a:lnTo>
                <a:lnTo>
                  <a:pt x="220" y="66"/>
                </a:lnTo>
                <a:lnTo>
                  <a:pt x="220" y="66"/>
                </a:lnTo>
                <a:lnTo>
                  <a:pt x="220" y="64"/>
                </a:lnTo>
                <a:lnTo>
                  <a:pt x="220" y="64"/>
                </a:lnTo>
                <a:lnTo>
                  <a:pt x="218" y="58"/>
                </a:lnTo>
                <a:lnTo>
                  <a:pt x="214" y="54"/>
                </a:lnTo>
                <a:lnTo>
                  <a:pt x="210" y="50"/>
                </a:lnTo>
                <a:lnTo>
                  <a:pt x="204" y="48"/>
                </a:lnTo>
                <a:lnTo>
                  <a:pt x="172" y="48"/>
                </a:lnTo>
                <a:lnTo>
                  <a:pt x="160" y="64"/>
                </a:lnTo>
                <a:lnTo>
                  <a:pt x="160" y="64"/>
                </a:lnTo>
                <a:lnTo>
                  <a:pt x="156" y="64"/>
                </a:lnTo>
                <a:lnTo>
                  <a:pt x="104" y="48"/>
                </a:lnTo>
                <a:lnTo>
                  <a:pt x="154" y="36"/>
                </a:lnTo>
                <a:lnTo>
                  <a:pt x="154" y="36"/>
                </a:lnTo>
                <a:lnTo>
                  <a:pt x="158" y="34"/>
                </a:lnTo>
                <a:lnTo>
                  <a:pt x="162" y="30"/>
                </a:lnTo>
                <a:lnTo>
                  <a:pt x="178" y="12"/>
                </a:lnTo>
                <a:lnTo>
                  <a:pt x="162" y="0"/>
                </a:lnTo>
                <a:lnTo>
                  <a:pt x="148" y="4"/>
                </a:lnTo>
                <a:close/>
              </a:path>
            </a:pathLst>
          </a:custGeom>
          <a:solidFill>
            <a:srgbClr val="D9D9D9"/>
          </a:solidFill>
          <a:ln>
            <a:noFill/>
          </a:ln>
        </p:spPr>
        <p:txBody>
          <a:bodyPr/>
          <a:lstStyle/>
          <a:p>
            <a:pPr>
              <a:defRPr/>
            </a:pPr>
            <a:endParaRPr lang="zh-CN" altLang="en-US" sz="1400">
              <a:solidFill>
                <a:srgbClr val="5F5F5F"/>
              </a:solidFill>
            </a:endParaRPr>
          </a:p>
        </p:txBody>
      </p:sp>
      <p:sp>
        <p:nvSpPr>
          <p:cNvPr id="32" name="MH_Other_21"/>
          <p:cNvSpPr>
            <a:spLocks/>
          </p:cNvSpPr>
          <p:nvPr>
            <p:custDataLst>
              <p:tags r:id="rId22"/>
            </p:custDataLst>
          </p:nvPr>
        </p:nvSpPr>
        <p:spPr bwMode="auto">
          <a:xfrm>
            <a:off x="7521575" y="4535488"/>
            <a:ext cx="414338" cy="508000"/>
          </a:xfrm>
          <a:custGeom>
            <a:avLst/>
            <a:gdLst>
              <a:gd name="T0" fmla="*/ 192 w 306"/>
              <a:gd name="T1" fmla="*/ 106 h 374"/>
              <a:gd name="T2" fmla="*/ 180 w 306"/>
              <a:gd name="T3" fmla="*/ 70 h 374"/>
              <a:gd name="T4" fmla="*/ 142 w 306"/>
              <a:gd name="T5" fmla="*/ 46 h 374"/>
              <a:gd name="T6" fmla="*/ 110 w 306"/>
              <a:gd name="T7" fmla="*/ 34 h 374"/>
              <a:gd name="T8" fmla="*/ 96 w 306"/>
              <a:gd name="T9" fmla="*/ 22 h 374"/>
              <a:gd name="T10" fmla="*/ 76 w 306"/>
              <a:gd name="T11" fmla="*/ 2 h 374"/>
              <a:gd name="T12" fmla="*/ 96 w 306"/>
              <a:gd name="T13" fmla="*/ 34 h 374"/>
              <a:gd name="T14" fmla="*/ 86 w 306"/>
              <a:gd name="T15" fmla="*/ 60 h 374"/>
              <a:gd name="T16" fmla="*/ 74 w 306"/>
              <a:gd name="T17" fmla="*/ 72 h 374"/>
              <a:gd name="T18" fmla="*/ 64 w 306"/>
              <a:gd name="T19" fmla="*/ 66 h 374"/>
              <a:gd name="T20" fmla="*/ 38 w 306"/>
              <a:gd name="T21" fmla="*/ 46 h 374"/>
              <a:gd name="T22" fmla="*/ 46 w 306"/>
              <a:gd name="T23" fmla="*/ 70 h 374"/>
              <a:gd name="T24" fmla="*/ 46 w 306"/>
              <a:gd name="T25" fmla="*/ 74 h 374"/>
              <a:gd name="T26" fmla="*/ 28 w 306"/>
              <a:gd name="T27" fmla="*/ 88 h 374"/>
              <a:gd name="T28" fmla="*/ 22 w 306"/>
              <a:gd name="T29" fmla="*/ 94 h 374"/>
              <a:gd name="T30" fmla="*/ 24 w 306"/>
              <a:gd name="T31" fmla="*/ 116 h 374"/>
              <a:gd name="T32" fmla="*/ 18 w 306"/>
              <a:gd name="T33" fmla="*/ 126 h 374"/>
              <a:gd name="T34" fmla="*/ 16 w 306"/>
              <a:gd name="T35" fmla="*/ 126 h 374"/>
              <a:gd name="T36" fmla="*/ 2 w 306"/>
              <a:gd name="T37" fmla="*/ 126 h 374"/>
              <a:gd name="T38" fmla="*/ 18 w 306"/>
              <a:gd name="T39" fmla="*/ 144 h 374"/>
              <a:gd name="T40" fmla="*/ 28 w 306"/>
              <a:gd name="T41" fmla="*/ 162 h 374"/>
              <a:gd name="T42" fmla="*/ 42 w 306"/>
              <a:gd name="T43" fmla="*/ 160 h 374"/>
              <a:gd name="T44" fmla="*/ 60 w 306"/>
              <a:gd name="T45" fmla="*/ 166 h 374"/>
              <a:gd name="T46" fmla="*/ 70 w 306"/>
              <a:gd name="T47" fmla="*/ 178 h 374"/>
              <a:gd name="T48" fmla="*/ 68 w 306"/>
              <a:gd name="T49" fmla="*/ 200 h 374"/>
              <a:gd name="T50" fmla="*/ 72 w 306"/>
              <a:gd name="T51" fmla="*/ 210 h 374"/>
              <a:gd name="T52" fmla="*/ 60 w 306"/>
              <a:gd name="T53" fmla="*/ 218 h 374"/>
              <a:gd name="T54" fmla="*/ 52 w 306"/>
              <a:gd name="T55" fmla="*/ 224 h 374"/>
              <a:gd name="T56" fmla="*/ 50 w 306"/>
              <a:gd name="T57" fmla="*/ 230 h 374"/>
              <a:gd name="T58" fmla="*/ 52 w 306"/>
              <a:gd name="T59" fmla="*/ 254 h 374"/>
              <a:gd name="T60" fmla="*/ 76 w 306"/>
              <a:gd name="T61" fmla="*/ 258 h 374"/>
              <a:gd name="T62" fmla="*/ 102 w 306"/>
              <a:gd name="T63" fmla="*/ 352 h 374"/>
              <a:gd name="T64" fmla="*/ 100 w 306"/>
              <a:gd name="T65" fmla="*/ 364 h 374"/>
              <a:gd name="T66" fmla="*/ 146 w 306"/>
              <a:gd name="T67" fmla="*/ 346 h 374"/>
              <a:gd name="T68" fmla="*/ 134 w 306"/>
              <a:gd name="T69" fmla="*/ 374 h 374"/>
              <a:gd name="T70" fmla="*/ 146 w 306"/>
              <a:gd name="T71" fmla="*/ 366 h 374"/>
              <a:gd name="T72" fmla="*/ 156 w 306"/>
              <a:gd name="T73" fmla="*/ 350 h 374"/>
              <a:gd name="T74" fmla="*/ 174 w 306"/>
              <a:gd name="T75" fmla="*/ 340 h 374"/>
              <a:gd name="T76" fmla="*/ 220 w 306"/>
              <a:gd name="T77" fmla="*/ 360 h 374"/>
              <a:gd name="T78" fmla="*/ 260 w 306"/>
              <a:gd name="T79" fmla="*/ 342 h 374"/>
              <a:gd name="T80" fmla="*/ 272 w 306"/>
              <a:gd name="T81" fmla="*/ 320 h 374"/>
              <a:gd name="T82" fmla="*/ 260 w 306"/>
              <a:gd name="T83" fmla="*/ 296 h 374"/>
              <a:gd name="T84" fmla="*/ 300 w 306"/>
              <a:gd name="T85" fmla="*/ 292 h 374"/>
              <a:gd name="T86" fmla="*/ 306 w 306"/>
              <a:gd name="T87" fmla="*/ 246 h 374"/>
              <a:gd name="T88" fmla="*/ 290 w 306"/>
              <a:gd name="T89" fmla="*/ 226 h 374"/>
              <a:gd name="T90" fmla="*/ 272 w 306"/>
              <a:gd name="T91" fmla="*/ 232 h 374"/>
              <a:gd name="T92" fmla="*/ 256 w 306"/>
              <a:gd name="T93" fmla="*/ 226 h 374"/>
              <a:gd name="T94" fmla="*/ 244 w 306"/>
              <a:gd name="T95" fmla="*/ 210 h 374"/>
              <a:gd name="T96" fmla="*/ 226 w 306"/>
              <a:gd name="T97" fmla="*/ 198 h 374"/>
              <a:gd name="T98" fmla="*/ 216 w 306"/>
              <a:gd name="T99" fmla="*/ 186 h 374"/>
              <a:gd name="T100" fmla="*/ 216 w 306"/>
              <a:gd name="T101" fmla="*/ 180 h 374"/>
              <a:gd name="T102" fmla="*/ 230 w 306"/>
              <a:gd name="T103" fmla="*/ 152 h 374"/>
              <a:gd name="T104" fmla="*/ 234 w 306"/>
              <a:gd name="T105" fmla="*/ 128 h 374"/>
              <a:gd name="T106" fmla="*/ 258 w 306"/>
              <a:gd name="T107" fmla="*/ 130 h 374"/>
              <a:gd name="T108" fmla="*/ 260 w 306"/>
              <a:gd name="T109" fmla="*/ 104 h 374"/>
              <a:gd name="T110" fmla="*/ 230 w 306"/>
              <a:gd name="T111" fmla="*/ 122 h 374"/>
              <a:gd name="T112" fmla="*/ 214 w 306"/>
              <a:gd name="T113" fmla="*/ 120 h 374"/>
              <a:gd name="T114" fmla="*/ 194 w 306"/>
              <a:gd name="T115" fmla="*/ 106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6" h="374">
                <a:moveTo>
                  <a:pt x="192" y="106"/>
                </a:moveTo>
                <a:lnTo>
                  <a:pt x="192" y="106"/>
                </a:lnTo>
                <a:lnTo>
                  <a:pt x="192" y="106"/>
                </a:lnTo>
                <a:lnTo>
                  <a:pt x="192" y="106"/>
                </a:lnTo>
                <a:lnTo>
                  <a:pt x="186" y="86"/>
                </a:lnTo>
                <a:lnTo>
                  <a:pt x="180" y="70"/>
                </a:lnTo>
                <a:lnTo>
                  <a:pt x="174" y="60"/>
                </a:lnTo>
                <a:lnTo>
                  <a:pt x="170" y="56"/>
                </a:lnTo>
                <a:lnTo>
                  <a:pt x="142" y="46"/>
                </a:lnTo>
                <a:lnTo>
                  <a:pt x="142" y="46"/>
                </a:lnTo>
                <a:lnTo>
                  <a:pt x="122" y="40"/>
                </a:lnTo>
                <a:lnTo>
                  <a:pt x="110" y="34"/>
                </a:lnTo>
                <a:lnTo>
                  <a:pt x="110" y="34"/>
                </a:lnTo>
                <a:lnTo>
                  <a:pt x="104" y="30"/>
                </a:lnTo>
                <a:lnTo>
                  <a:pt x="96" y="22"/>
                </a:lnTo>
                <a:lnTo>
                  <a:pt x="80" y="0"/>
                </a:lnTo>
                <a:lnTo>
                  <a:pt x="74" y="0"/>
                </a:lnTo>
                <a:lnTo>
                  <a:pt x="76" y="2"/>
                </a:lnTo>
                <a:lnTo>
                  <a:pt x="76" y="2"/>
                </a:lnTo>
                <a:lnTo>
                  <a:pt x="82" y="14"/>
                </a:lnTo>
                <a:lnTo>
                  <a:pt x="96" y="34"/>
                </a:lnTo>
                <a:lnTo>
                  <a:pt x="98" y="36"/>
                </a:lnTo>
                <a:lnTo>
                  <a:pt x="98" y="38"/>
                </a:lnTo>
                <a:lnTo>
                  <a:pt x="86" y="60"/>
                </a:lnTo>
                <a:lnTo>
                  <a:pt x="86" y="60"/>
                </a:lnTo>
                <a:lnTo>
                  <a:pt x="78" y="70"/>
                </a:lnTo>
                <a:lnTo>
                  <a:pt x="74" y="72"/>
                </a:lnTo>
                <a:lnTo>
                  <a:pt x="72" y="72"/>
                </a:lnTo>
                <a:lnTo>
                  <a:pt x="72" y="72"/>
                </a:lnTo>
                <a:lnTo>
                  <a:pt x="64" y="66"/>
                </a:lnTo>
                <a:lnTo>
                  <a:pt x="52" y="50"/>
                </a:lnTo>
                <a:lnTo>
                  <a:pt x="38" y="46"/>
                </a:lnTo>
                <a:lnTo>
                  <a:pt x="38" y="46"/>
                </a:lnTo>
                <a:lnTo>
                  <a:pt x="40" y="54"/>
                </a:lnTo>
                <a:lnTo>
                  <a:pt x="46" y="70"/>
                </a:lnTo>
                <a:lnTo>
                  <a:pt x="46" y="70"/>
                </a:lnTo>
                <a:lnTo>
                  <a:pt x="46" y="72"/>
                </a:lnTo>
                <a:lnTo>
                  <a:pt x="46" y="72"/>
                </a:lnTo>
                <a:lnTo>
                  <a:pt x="46" y="74"/>
                </a:lnTo>
                <a:lnTo>
                  <a:pt x="44" y="82"/>
                </a:lnTo>
                <a:lnTo>
                  <a:pt x="28" y="88"/>
                </a:lnTo>
                <a:lnTo>
                  <a:pt x="28" y="88"/>
                </a:lnTo>
                <a:lnTo>
                  <a:pt x="24" y="90"/>
                </a:lnTo>
                <a:lnTo>
                  <a:pt x="24" y="90"/>
                </a:lnTo>
                <a:lnTo>
                  <a:pt x="22" y="94"/>
                </a:lnTo>
                <a:lnTo>
                  <a:pt x="22" y="102"/>
                </a:lnTo>
                <a:lnTo>
                  <a:pt x="22" y="102"/>
                </a:lnTo>
                <a:lnTo>
                  <a:pt x="24" y="116"/>
                </a:lnTo>
                <a:lnTo>
                  <a:pt x="20" y="124"/>
                </a:lnTo>
                <a:lnTo>
                  <a:pt x="20" y="124"/>
                </a:lnTo>
                <a:lnTo>
                  <a:pt x="18" y="126"/>
                </a:lnTo>
                <a:lnTo>
                  <a:pt x="16" y="126"/>
                </a:lnTo>
                <a:lnTo>
                  <a:pt x="16" y="126"/>
                </a:lnTo>
                <a:lnTo>
                  <a:pt x="16" y="126"/>
                </a:lnTo>
                <a:lnTo>
                  <a:pt x="0" y="122"/>
                </a:lnTo>
                <a:lnTo>
                  <a:pt x="0" y="122"/>
                </a:lnTo>
                <a:lnTo>
                  <a:pt x="2" y="126"/>
                </a:lnTo>
                <a:lnTo>
                  <a:pt x="8" y="130"/>
                </a:lnTo>
                <a:lnTo>
                  <a:pt x="8" y="130"/>
                </a:lnTo>
                <a:lnTo>
                  <a:pt x="18" y="144"/>
                </a:lnTo>
                <a:lnTo>
                  <a:pt x="28" y="160"/>
                </a:lnTo>
                <a:lnTo>
                  <a:pt x="28" y="162"/>
                </a:lnTo>
                <a:lnTo>
                  <a:pt x="28" y="162"/>
                </a:lnTo>
                <a:lnTo>
                  <a:pt x="36" y="162"/>
                </a:lnTo>
                <a:lnTo>
                  <a:pt x="36" y="162"/>
                </a:lnTo>
                <a:lnTo>
                  <a:pt x="42" y="160"/>
                </a:lnTo>
                <a:lnTo>
                  <a:pt x="48" y="162"/>
                </a:lnTo>
                <a:lnTo>
                  <a:pt x="54" y="164"/>
                </a:lnTo>
                <a:lnTo>
                  <a:pt x="60" y="166"/>
                </a:lnTo>
                <a:lnTo>
                  <a:pt x="70" y="178"/>
                </a:lnTo>
                <a:lnTo>
                  <a:pt x="70" y="178"/>
                </a:lnTo>
                <a:lnTo>
                  <a:pt x="70" y="178"/>
                </a:lnTo>
                <a:lnTo>
                  <a:pt x="70" y="178"/>
                </a:lnTo>
                <a:lnTo>
                  <a:pt x="68" y="200"/>
                </a:lnTo>
                <a:lnTo>
                  <a:pt x="68" y="200"/>
                </a:lnTo>
                <a:lnTo>
                  <a:pt x="72" y="204"/>
                </a:lnTo>
                <a:lnTo>
                  <a:pt x="72" y="210"/>
                </a:lnTo>
                <a:lnTo>
                  <a:pt x="72" y="210"/>
                </a:lnTo>
                <a:lnTo>
                  <a:pt x="68" y="214"/>
                </a:lnTo>
                <a:lnTo>
                  <a:pt x="60" y="218"/>
                </a:lnTo>
                <a:lnTo>
                  <a:pt x="60" y="218"/>
                </a:lnTo>
                <a:lnTo>
                  <a:pt x="56" y="218"/>
                </a:lnTo>
                <a:lnTo>
                  <a:pt x="54" y="220"/>
                </a:lnTo>
                <a:lnTo>
                  <a:pt x="52" y="224"/>
                </a:lnTo>
                <a:lnTo>
                  <a:pt x="50" y="230"/>
                </a:lnTo>
                <a:lnTo>
                  <a:pt x="50" y="230"/>
                </a:lnTo>
                <a:lnTo>
                  <a:pt x="50" y="230"/>
                </a:lnTo>
                <a:lnTo>
                  <a:pt x="50" y="230"/>
                </a:lnTo>
                <a:lnTo>
                  <a:pt x="44" y="244"/>
                </a:lnTo>
                <a:lnTo>
                  <a:pt x="52" y="254"/>
                </a:lnTo>
                <a:lnTo>
                  <a:pt x="74" y="258"/>
                </a:lnTo>
                <a:lnTo>
                  <a:pt x="76" y="258"/>
                </a:lnTo>
                <a:lnTo>
                  <a:pt x="76" y="258"/>
                </a:lnTo>
                <a:lnTo>
                  <a:pt x="86" y="268"/>
                </a:lnTo>
                <a:lnTo>
                  <a:pt x="72" y="288"/>
                </a:lnTo>
                <a:lnTo>
                  <a:pt x="102" y="352"/>
                </a:lnTo>
                <a:lnTo>
                  <a:pt x="104" y="354"/>
                </a:lnTo>
                <a:lnTo>
                  <a:pt x="98" y="358"/>
                </a:lnTo>
                <a:lnTo>
                  <a:pt x="100" y="364"/>
                </a:lnTo>
                <a:lnTo>
                  <a:pt x="100" y="364"/>
                </a:lnTo>
                <a:lnTo>
                  <a:pt x="156" y="330"/>
                </a:lnTo>
                <a:lnTo>
                  <a:pt x="146" y="346"/>
                </a:lnTo>
                <a:lnTo>
                  <a:pt x="146" y="346"/>
                </a:lnTo>
                <a:lnTo>
                  <a:pt x="138" y="362"/>
                </a:lnTo>
                <a:lnTo>
                  <a:pt x="134" y="374"/>
                </a:lnTo>
                <a:lnTo>
                  <a:pt x="134" y="374"/>
                </a:lnTo>
                <a:lnTo>
                  <a:pt x="140" y="372"/>
                </a:lnTo>
                <a:lnTo>
                  <a:pt x="146" y="366"/>
                </a:lnTo>
                <a:lnTo>
                  <a:pt x="152" y="360"/>
                </a:lnTo>
                <a:lnTo>
                  <a:pt x="156" y="350"/>
                </a:lnTo>
                <a:lnTo>
                  <a:pt x="156" y="350"/>
                </a:lnTo>
                <a:lnTo>
                  <a:pt x="158" y="350"/>
                </a:lnTo>
                <a:lnTo>
                  <a:pt x="172" y="342"/>
                </a:lnTo>
                <a:lnTo>
                  <a:pt x="174" y="340"/>
                </a:lnTo>
                <a:lnTo>
                  <a:pt x="196" y="358"/>
                </a:lnTo>
                <a:lnTo>
                  <a:pt x="220" y="360"/>
                </a:lnTo>
                <a:lnTo>
                  <a:pt x="220" y="360"/>
                </a:lnTo>
                <a:lnTo>
                  <a:pt x="232" y="368"/>
                </a:lnTo>
                <a:lnTo>
                  <a:pt x="260" y="342"/>
                </a:lnTo>
                <a:lnTo>
                  <a:pt x="260" y="342"/>
                </a:lnTo>
                <a:lnTo>
                  <a:pt x="264" y="336"/>
                </a:lnTo>
                <a:lnTo>
                  <a:pt x="268" y="326"/>
                </a:lnTo>
                <a:lnTo>
                  <a:pt x="272" y="320"/>
                </a:lnTo>
                <a:lnTo>
                  <a:pt x="272" y="320"/>
                </a:lnTo>
                <a:lnTo>
                  <a:pt x="270" y="312"/>
                </a:lnTo>
                <a:lnTo>
                  <a:pt x="260" y="296"/>
                </a:lnTo>
                <a:lnTo>
                  <a:pt x="254" y="286"/>
                </a:lnTo>
                <a:lnTo>
                  <a:pt x="288" y="298"/>
                </a:lnTo>
                <a:lnTo>
                  <a:pt x="300" y="292"/>
                </a:lnTo>
                <a:lnTo>
                  <a:pt x="288" y="270"/>
                </a:lnTo>
                <a:lnTo>
                  <a:pt x="288" y="268"/>
                </a:lnTo>
                <a:lnTo>
                  <a:pt x="306" y="246"/>
                </a:lnTo>
                <a:lnTo>
                  <a:pt x="298" y="234"/>
                </a:lnTo>
                <a:lnTo>
                  <a:pt x="298" y="234"/>
                </a:lnTo>
                <a:lnTo>
                  <a:pt x="290" y="226"/>
                </a:lnTo>
                <a:lnTo>
                  <a:pt x="284" y="222"/>
                </a:lnTo>
                <a:lnTo>
                  <a:pt x="282" y="222"/>
                </a:lnTo>
                <a:lnTo>
                  <a:pt x="272" y="232"/>
                </a:lnTo>
                <a:lnTo>
                  <a:pt x="272" y="230"/>
                </a:lnTo>
                <a:lnTo>
                  <a:pt x="270" y="230"/>
                </a:lnTo>
                <a:lnTo>
                  <a:pt x="256" y="226"/>
                </a:lnTo>
                <a:lnTo>
                  <a:pt x="252" y="214"/>
                </a:lnTo>
                <a:lnTo>
                  <a:pt x="252" y="214"/>
                </a:lnTo>
                <a:lnTo>
                  <a:pt x="244" y="210"/>
                </a:lnTo>
                <a:lnTo>
                  <a:pt x="236" y="204"/>
                </a:lnTo>
                <a:lnTo>
                  <a:pt x="226" y="198"/>
                </a:lnTo>
                <a:lnTo>
                  <a:pt x="226" y="198"/>
                </a:lnTo>
                <a:lnTo>
                  <a:pt x="218" y="192"/>
                </a:lnTo>
                <a:lnTo>
                  <a:pt x="216" y="190"/>
                </a:lnTo>
                <a:lnTo>
                  <a:pt x="216" y="186"/>
                </a:lnTo>
                <a:lnTo>
                  <a:pt x="216" y="186"/>
                </a:lnTo>
                <a:lnTo>
                  <a:pt x="214" y="184"/>
                </a:lnTo>
                <a:lnTo>
                  <a:pt x="216" y="180"/>
                </a:lnTo>
                <a:lnTo>
                  <a:pt x="220" y="170"/>
                </a:lnTo>
                <a:lnTo>
                  <a:pt x="220" y="170"/>
                </a:lnTo>
                <a:lnTo>
                  <a:pt x="230" y="152"/>
                </a:lnTo>
                <a:lnTo>
                  <a:pt x="232" y="144"/>
                </a:lnTo>
                <a:lnTo>
                  <a:pt x="234" y="138"/>
                </a:lnTo>
                <a:lnTo>
                  <a:pt x="234" y="128"/>
                </a:lnTo>
                <a:lnTo>
                  <a:pt x="240" y="128"/>
                </a:lnTo>
                <a:lnTo>
                  <a:pt x="258" y="130"/>
                </a:lnTo>
                <a:lnTo>
                  <a:pt x="258" y="130"/>
                </a:lnTo>
                <a:lnTo>
                  <a:pt x="260" y="122"/>
                </a:lnTo>
                <a:lnTo>
                  <a:pt x="264" y="106"/>
                </a:lnTo>
                <a:lnTo>
                  <a:pt x="260" y="104"/>
                </a:lnTo>
                <a:lnTo>
                  <a:pt x="260" y="104"/>
                </a:lnTo>
                <a:lnTo>
                  <a:pt x="242" y="116"/>
                </a:lnTo>
                <a:lnTo>
                  <a:pt x="230" y="122"/>
                </a:lnTo>
                <a:lnTo>
                  <a:pt x="230" y="122"/>
                </a:lnTo>
                <a:lnTo>
                  <a:pt x="222" y="122"/>
                </a:lnTo>
                <a:lnTo>
                  <a:pt x="214" y="120"/>
                </a:lnTo>
                <a:lnTo>
                  <a:pt x="204" y="114"/>
                </a:lnTo>
                <a:lnTo>
                  <a:pt x="194" y="108"/>
                </a:lnTo>
                <a:lnTo>
                  <a:pt x="194" y="106"/>
                </a:lnTo>
                <a:lnTo>
                  <a:pt x="192" y="106"/>
                </a:lnTo>
                <a:close/>
              </a:path>
            </a:pathLst>
          </a:custGeom>
          <a:solidFill>
            <a:srgbClr val="D9D9D9"/>
          </a:solidFill>
          <a:ln>
            <a:noFill/>
          </a:ln>
        </p:spPr>
        <p:txBody>
          <a:bodyPr/>
          <a:lstStyle/>
          <a:p>
            <a:pPr>
              <a:defRPr/>
            </a:pPr>
            <a:endParaRPr lang="zh-CN" altLang="en-US" sz="1400">
              <a:solidFill>
                <a:srgbClr val="5F5F5F"/>
              </a:solidFill>
            </a:endParaRPr>
          </a:p>
        </p:txBody>
      </p:sp>
      <p:sp>
        <p:nvSpPr>
          <p:cNvPr id="33" name="MH_Other_22"/>
          <p:cNvSpPr>
            <a:spLocks/>
          </p:cNvSpPr>
          <p:nvPr>
            <p:custDataLst>
              <p:tags r:id="rId23"/>
            </p:custDataLst>
          </p:nvPr>
        </p:nvSpPr>
        <p:spPr bwMode="auto">
          <a:xfrm>
            <a:off x="7602538" y="3948113"/>
            <a:ext cx="107950" cy="158750"/>
          </a:xfrm>
          <a:custGeom>
            <a:avLst/>
            <a:gdLst>
              <a:gd name="T0" fmla="*/ 46 w 80"/>
              <a:gd name="T1" fmla="*/ 2 h 116"/>
              <a:gd name="T2" fmla="*/ 44 w 80"/>
              <a:gd name="T3" fmla="*/ 0 h 116"/>
              <a:gd name="T4" fmla="*/ 44 w 80"/>
              <a:gd name="T5" fmla="*/ 0 h 116"/>
              <a:gd name="T6" fmla="*/ 40 w 80"/>
              <a:gd name="T7" fmla="*/ 2 h 116"/>
              <a:gd name="T8" fmla="*/ 38 w 80"/>
              <a:gd name="T9" fmla="*/ 4 h 116"/>
              <a:gd name="T10" fmla="*/ 32 w 80"/>
              <a:gd name="T11" fmla="*/ 14 h 116"/>
              <a:gd name="T12" fmla="*/ 28 w 80"/>
              <a:gd name="T13" fmla="*/ 12 h 116"/>
              <a:gd name="T14" fmla="*/ 28 w 80"/>
              <a:gd name="T15" fmla="*/ 12 h 116"/>
              <a:gd name="T16" fmla="*/ 28 w 80"/>
              <a:gd name="T17" fmla="*/ 14 h 116"/>
              <a:gd name="T18" fmla="*/ 22 w 80"/>
              <a:gd name="T19" fmla="*/ 20 h 116"/>
              <a:gd name="T20" fmla="*/ 18 w 80"/>
              <a:gd name="T21" fmla="*/ 22 h 116"/>
              <a:gd name="T22" fmla="*/ 10 w 80"/>
              <a:gd name="T23" fmla="*/ 26 h 116"/>
              <a:gd name="T24" fmla="*/ 8 w 80"/>
              <a:gd name="T25" fmla="*/ 32 h 116"/>
              <a:gd name="T26" fmla="*/ 8 w 80"/>
              <a:gd name="T27" fmla="*/ 32 h 116"/>
              <a:gd name="T28" fmla="*/ 8 w 80"/>
              <a:gd name="T29" fmla="*/ 44 h 116"/>
              <a:gd name="T30" fmla="*/ 6 w 80"/>
              <a:gd name="T31" fmla="*/ 48 h 116"/>
              <a:gd name="T32" fmla="*/ 4 w 80"/>
              <a:gd name="T33" fmla="*/ 50 h 116"/>
              <a:gd name="T34" fmla="*/ 0 w 80"/>
              <a:gd name="T35" fmla="*/ 60 h 116"/>
              <a:gd name="T36" fmla="*/ 0 w 80"/>
              <a:gd name="T37" fmla="*/ 60 h 116"/>
              <a:gd name="T38" fmla="*/ 0 w 80"/>
              <a:gd name="T39" fmla="*/ 66 h 116"/>
              <a:gd name="T40" fmla="*/ 0 w 80"/>
              <a:gd name="T41" fmla="*/ 78 h 116"/>
              <a:gd name="T42" fmla="*/ 4 w 80"/>
              <a:gd name="T43" fmla="*/ 102 h 116"/>
              <a:gd name="T44" fmla="*/ 4 w 80"/>
              <a:gd name="T45" fmla="*/ 102 h 116"/>
              <a:gd name="T46" fmla="*/ 8 w 80"/>
              <a:gd name="T47" fmla="*/ 106 h 116"/>
              <a:gd name="T48" fmla="*/ 18 w 80"/>
              <a:gd name="T49" fmla="*/ 112 h 116"/>
              <a:gd name="T50" fmla="*/ 36 w 80"/>
              <a:gd name="T51" fmla="*/ 116 h 116"/>
              <a:gd name="T52" fmla="*/ 36 w 80"/>
              <a:gd name="T53" fmla="*/ 116 h 116"/>
              <a:gd name="T54" fmla="*/ 44 w 80"/>
              <a:gd name="T55" fmla="*/ 114 h 116"/>
              <a:gd name="T56" fmla="*/ 54 w 80"/>
              <a:gd name="T57" fmla="*/ 110 h 116"/>
              <a:gd name="T58" fmla="*/ 50 w 80"/>
              <a:gd name="T59" fmla="*/ 100 h 116"/>
              <a:gd name="T60" fmla="*/ 50 w 80"/>
              <a:gd name="T61" fmla="*/ 98 h 116"/>
              <a:gd name="T62" fmla="*/ 50 w 80"/>
              <a:gd name="T63" fmla="*/ 98 h 116"/>
              <a:gd name="T64" fmla="*/ 52 w 80"/>
              <a:gd name="T65" fmla="*/ 90 h 116"/>
              <a:gd name="T66" fmla="*/ 52 w 80"/>
              <a:gd name="T67" fmla="*/ 90 h 116"/>
              <a:gd name="T68" fmla="*/ 60 w 80"/>
              <a:gd name="T69" fmla="*/ 74 h 116"/>
              <a:gd name="T70" fmla="*/ 76 w 80"/>
              <a:gd name="T71" fmla="*/ 74 h 116"/>
              <a:gd name="T72" fmla="*/ 80 w 80"/>
              <a:gd name="T73" fmla="*/ 74 h 116"/>
              <a:gd name="T74" fmla="*/ 80 w 80"/>
              <a:gd name="T75" fmla="*/ 74 h 116"/>
              <a:gd name="T76" fmla="*/ 74 w 80"/>
              <a:gd name="T77" fmla="*/ 64 h 116"/>
              <a:gd name="T78" fmla="*/ 64 w 80"/>
              <a:gd name="T79" fmla="*/ 48 h 116"/>
              <a:gd name="T80" fmla="*/ 58 w 80"/>
              <a:gd name="T81" fmla="*/ 40 h 116"/>
              <a:gd name="T82" fmla="*/ 58 w 80"/>
              <a:gd name="T83" fmla="*/ 40 h 116"/>
              <a:gd name="T84" fmla="*/ 54 w 80"/>
              <a:gd name="T85" fmla="*/ 30 h 116"/>
              <a:gd name="T86" fmla="*/ 52 w 80"/>
              <a:gd name="T87" fmla="*/ 18 h 116"/>
              <a:gd name="T88" fmla="*/ 52 w 80"/>
              <a:gd name="T89" fmla="*/ 18 h 116"/>
              <a:gd name="T90" fmla="*/ 48 w 80"/>
              <a:gd name="T91" fmla="*/ 8 h 116"/>
              <a:gd name="T92" fmla="*/ 46 w 80"/>
              <a:gd name="T93" fmla="*/ 2 h 116"/>
              <a:gd name="T94" fmla="*/ 46 w 80"/>
              <a:gd name="T95" fmla="*/ 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0" h="116">
                <a:moveTo>
                  <a:pt x="46" y="2"/>
                </a:moveTo>
                <a:lnTo>
                  <a:pt x="44" y="0"/>
                </a:lnTo>
                <a:lnTo>
                  <a:pt x="44" y="0"/>
                </a:lnTo>
                <a:lnTo>
                  <a:pt x="40" y="2"/>
                </a:lnTo>
                <a:lnTo>
                  <a:pt x="38" y="4"/>
                </a:lnTo>
                <a:lnTo>
                  <a:pt x="32" y="14"/>
                </a:lnTo>
                <a:lnTo>
                  <a:pt x="28" y="12"/>
                </a:lnTo>
                <a:lnTo>
                  <a:pt x="28" y="12"/>
                </a:lnTo>
                <a:lnTo>
                  <a:pt x="28" y="14"/>
                </a:lnTo>
                <a:lnTo>
                  <a:pt x="22" y="20"/>
                </a:lnTo>
                <a:lnTo>
                  <a:pt x="18" y="22"/>
                </a:lnTo>
                <a:lnTo>
                  <a:pt x="10" y="26"/>
                </a:lnTo>
                <a:lnTo>
                  <a:pt x="8" y="32"/>
                </a:lnTo>
                <a:lnTo>
                  <a:pt x="8" y="32"/>
                </a:lnTo>
                <a:lnTo>
                  <a:pt x="8" y="44"/>
                </a:lnTo>
                <a:lnTo>
                  <a:pt x="6" y="48"/>
                </a:lnTo>
                <a:lnTo>
                  <a:pt x="4" y="50"/>
                </a:lnTo>
                <a:lnTo>
                  <a:pt x="0" y="60"/>
                </a:lnTo>
                <a:lnTo>
                  <a:pt x="0" y="60"/>
                </a:lnTo>
                <a:lnTo>
                  <a:pt x="0" y="66"/>
                </a:lnTo>
                <a:lnTo>
                  <a:pt x="0" y="78"/>
                </a:lnTo>
                <a:lnTo>
                  <a:pt x="4" y="102"/>
                </a:lnTo>
                <a:lnTo>
                  <a:pt x="4" y="102"/>
                </a:lnTo>
                <a:lnTo>
                  <a:pt x="8" y="106"/>
                </a:lnTo>
                <a:lnTo>
                  <a:pt x="18" y="112"/>
                </a:lnTo>
                <a:lnTo>
                  <a:pt x="36" y="116"/>
                </a:lnTo>
                <a:lnTo>
                  <a:pt x="36" y="116"/>
                </a:lnTo>
                <a:lnTo>
                  <a:pt x="44" y="114"/>
                </a:lnTo>
                <a:lnTo>
                  <a:pt x="54" y="110"/>
                </a:lnTo>
                <a:lnTo>
                  <a:pt x="50" y="100"/>
                </a:lnTo>
                <a:lnTo>
                  <a:pt x="50" y="98"/>
                </a:lnTo>
                <a:lnTo>
                  <a:pt x="50" y="98"/>
                </a:lnTo>
                <a:lnTo>
                  <a:pt x="52" y="90"/>
                </a:lnTo>
                <a:lnTo>
                  <a:pt x="52" y="90"/>
                </a:lnTo>
                <a:lnTo>
                  <a:pt x="60" y="74"/>
                </a:lnTo>
                <a:lnTo>
                  <a:pt x="76" y="74"/>
                </a:lnTo>
                <a:lnTo>
                  <a:pt x="80" y="74"/>
                </a:lnTo>
                <a:lnTo>
                  <a:pt x="80" y="74"/>
                </a:lnTo>
                <a:lnTo>
                  <a:pt x="74" y="64"/>
                </a:lnTo>
                <a:lnTo>
                  <a:pt x="64" y="48"/>
                </a:lnTo>
                <a:lnTo>
                  <a:pt x="58" y="40"/>
                </a:lnTo>
                <a:lnTo>
                  <a:pt x="58" y="40"/>
                </a:lnTo>
                <a:lnTo>
                  <a:pt x="54" y="30"/>
                </a:lnTo>
                <a:lnTo>
                  <a:pt x="52" y="18"/>
                </a:lnTo>
                <a:lnTo>
                  <a:pt x="52" y="18"/>
                </a:lnTo>
                <a:lnTo>
                  <a:pt x="48" y="8"/>
                </a:lnTo>
                <a:lnTo>
                  <a:pt x="46" y="2"/>
                </a:lnTo>
                <a:lnTo>
                  <a:pt x="46" y="2"/>
                </a:lnTo>
                <a:close/>
              </a:path>
            </a:pathLst>
          </a:custGeom>
          <a:solidFill>
            <a:srgbClr val="D9D9D9"/>
          </a:solidFill>
          <a:ln>
            <a:noFill/>
          </a:ln>
        </p:spPr>
        <p:txBody>
          <a:bodyPr/>
          <a:lstStyle/>
          <a:p>
            <a:pPr>
              <a:defRPr/>
            </a:pPr>
            <a:endParaRPr lang="zh-CN" altLang="en-US" sz="1400">
              <a:solidFill>
                <a:srgbClr val="5F5F5F"/>
              </a:solidFill>
            </a:endParaRPr>
          </a:p>
        </p:txBody>
      </p:sp>
      <p:sp>
        <p:nvSpPr>
          <p:cNvPr id="34" name="MH_Other_23"/>
          <p:cNvSpPr>
            <a:spLocks/>
          </p:cNvSpPr>
          <p:nvPr>
            <p:custDataLst>
              <p:tags r:id="rId24"/>
            </p:custDataLst>
          </p:nvPr>
        </p:nvSpPr>
        <p:spPr bwMode="auto">
          <a:xfrm>
            <a:off x="7494589" y="3878264"/>
            <a:ext cx="142875" cy="153987"/>
          </a:xfrm>
          <a:custGeom>
            <a:avLst/>
            <a:gdLst>
              <a:gd name="T0" fmla="*/ 52 w 106"/>
              <a:gd name="T1" fmla="*/ 26 h 114"/>
              <a:gd name="T2" fmla="*/ 38 w 106"/>
              <a:gd name="T3" fmla="*/ 24 h 114"/>
              <a:gd name="T4" fmla="*/ 38 w 106"/>
              <a:gd name="T5" fmla="*/ 30 h 114"/>
              <a:gd name="T6" fmla="*/ 18 w 106"/>
              <a:gd name="T7" fmla="*/ 38 h 114"/>
              <a:gd name="T8" fmla="*/ 18 w 106"/>
              <a:gd name="T9" fmla="*/ 40 h 114"/>
              <a:gd name="T10" fmla="*/ 18 w 106"/>
              <a:gd name="T11" fmla="*/ 48 h 114"/>
              <a:gd name="T12" fmla="*/ 24 w 106"/>
              <a:gd name="T13" fmla="*/ 58 h 114"/>
              <a:gd name="T14" fmla="*/ 24 w 106"/>
              <a:gd name="T15" fmla="*/ 60 h 114"/>
              <a:gd name="T16" fmla="*/ 4 w 106"/>
              <a:gd name="T17" fmla="*/ 82 h 114"/>
              <a:gd name="T18" fmla="*/ 0 w 106"/>
              <a:gd name="T19" fmla="*/ 86 h 114"/>
              <a:gd name="T20" fmla="*/ 4 w 106"/>
              <a:gd name="T21" fmla="*/ 96 h 114"/>
              <a:gd name="T22" fmla="*/ 20 w 106"/>
              <a:gd name="T23" fmla="*/ 100 h 114"/>
              <a:gd name="T24" fmla="*/ 32 w 106"/>
              <a:gd name="T25" fmla="*/ 102 h 114"/>
              <a:gd name="T26" fmla="*/ 40 w 106"/>
              <a:gd name="T27" fmla="*/ 106 h 114"/>
              <a:gd name="T28" fmla="*/ 48 w 106"/>
              <a:gd name="T29" fmla="*/ 110 h 114"/>
              <a:gd name="T30" fmla="*/ 62 w 106"/>
              <a:gd name="T31" fmla="*/ 114 h 114"/>
              <a:gd name="T32" fmla="*/ 66 w 106"/>
              <a:gd name="T33" fmla="*/ 112 h 114"/>
              <a:gd name="T34" fmla="*/ 78 w 106"/>
              <a:gd name="T35" fmla="*/ 98 h 114"/>
              <a:gd name="T36" fmla="*/ 80 w 106"/>
              <a:gd name="T37" fmla="*/ 66 h 114"/>
              <a:gd name="T38" fmla="*/ 96 w 106"/>
              <a:gd name="T39" fmla="*/ 68 h 114"/>
              <a:gd name="T40" fmla="*/ 102 w 106"/>
              <a:gd name="T41" fmla="*/ 62 h 114"/>
              <a:gd name="T42" fmla="*/ 96 w 106"/>
              <a:gd name="T43" fmla="*/ 30 h 114"/>
              <a:gd name="T44" fmla="*/ 102 w 106"/>
              <a:gd name="T45" fmla="*/ 26 h 114"/>
              <a:gd name="T46" fmla="*/ 106 w 106"/>
              <a:gd name="T47" fmla="*/ 22 h 114"/>
              <a:gd name="T48" fmla="*/ 86 w 106"/>
              <a:gd name="T49" fmla="*/ 18 h 114"/>
              <a:gd name="T50" fmla="*/ 68 w 106"/>
              <a:gd name="T51" fmla="*/ 6 h 114"/>
              <a:gd name="T52" fmla="*/ 62 w 106"/>
              <a:gd name="T53" fmla="*/ 2 h 114"/>
              <a:gd name="T54" fmla="*/ 48 w 106"/>
              <a:gd name="T55" fmla="*/ 2 h 114"/>
              <a:gd name="T56" fmla="*/ 44 w 106"/>
              <a:gd name="T57" fmla="*/ 2 h 114"/>
              <a:gd name="T58" fmla="*/ 50 w 106"/>
              <a:gd name="T59" fmla="*/ 10 h 114"/>
              <a:gd name="T60" fmla="*/ 54 w 106"/>
              <a:gd name="T61" fmla="*/ 16 h 114"/>
              <a:gd name="T62" fmla="*/ 52 w 106"/>
              <a:gd name="T63" fmla="*/ 2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6" h="114">
                <a:moveTo>
                  <a:pt x="52" y="24"/>
                </a:moveTo>
                <a:lnTo>
                  <a:pt x="52" y="26"/>
                </a:lnTo>
                <a:lnTo>
                  <a:pt x="48" y="26"/>
                </a:lnTo>
                <a:lnTo>
                  <a:pt x="38" y="24"/>
                </a:lnTo>
                <a:lnTo>
                  <a:pt x="38" y="28"/>
                </a:lnTo>
                <a:lnTo>
                  <a:pt x="38" y="30"/>
                </a:lnTo>
                <a:lnTo>
                  <a:pt x="36" y="30"/>
                </a:lnTo>
                <a:lnTo>
                  <a:pt x="18" y="38"/>
                </a:lnTo>
                <a:lnTo>
                  <a:pt x="18" y="40"/>
                </a:lnTo>
                <a:lnTo>
                  <a:pt x="18" y="40"/>
                </a:lnTo>
                <a:lnTo>
                  <a:pt x="16" y="44"/>
                </a:lnTo>
                <a:lnTo>
                  <a:pt x="18" y="48"/>
                </a:lnTo>
                <a:lnTo>
                  <a:pt x="24" y="56"/>
                </a:lnTo>
                <a:lnTo>
                  <a:pt x="24" y="58"/>
                </a:lnTo>
                <a:lnTo>
                  <a:pt x="24" y="60"/>
                </a:lnTo>
                <a:lnTo>
                  <a:pt x="24" y="60"/>
                </a:lnTo>
                <a:lnTo>
                  <a:pt x="14" y="72"/>
                </a:lnTo>
                <a:lnTo>
                  <a:pt x="4" y="82"/>
                </a:lnTo>
                <a:lnTo>
                  <a:pt x="4" y="82"/>
                </a:lnTo>
                <a:lnTo>
                  <a:pt x="0" y="86"/>
                </a:lnTo>
                <a:lnTo>
                  <a:pt x="0" y="90"/>
                </a:lnTo>
                <a:lnTo>
                  <a:pt x="4" y="96"/>
                </a:lnTo>
                <a:lnTo>
                  <a:pt x="14" y="100"/>
                </a:lnTo>
                <a:lnTo>
                  <a:pt x="20" y="100"/>
                </a:lnTo>
                <a:lnTo>
                  <a:pt x="20" y="100"/>
                </a:lnTo>
                <a:lnTo>
                  <a:pt x="32" y="102"/>
                </a:lnTo>
                <a:lnTo>
                  <a:pt x="36" y="102"/>
                </a:lnTo>
                <a:lnTo>
                  <a:pt x="40" y="106"/>
                </a:lnTo>
                <a:lnTo>
                  <a:pt x="48" y="110"/>
                </a:lnTo>
                <a:lnTo>
                  <a:pt x="48" y="110"/>
                </a:lnTo>
                <a:lnTo>
                  <a:pt x="56" y="114"/>
                </a:lnTo>
                <a:lnTo>
                  <a:pt x="62"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96" y="30"/>
                </a:lnTo>
                <a:lnTo>
                  <a:pt x="102" y="26"/>
                </a:lnTo>
                <a:lnTo>
                  <a:pt x="106" y="22"/>
                </a:lnTo>
                <a:lnTo>
                  <a:pt x="106" y="22"/>
                </a:lnTo>
                <a:lnTo>
                  <a:pt x="104" y="18"/>
                </a:lnTo>
                <a:lnTo>
                  <a:pt x="86" y="18"/>
                </a:lnTo>
                <a:lnTo>
                  <a:pt x="86" y="18"/>
                </a:lnTo>
                <a:lnTo>
                  <a:pt x="68" y="6"/>
                </a:lnTo>
                <a:lnTo>
                  <a:pt x="68" y="6"/>
                </a:lnTo>
                <a:lnTo>
                  <a:pt x="62" y="2"/>
                </a:lnTo>
                <a:lnTo>
                  <a:pt x="58" y="0"/>
                </a:lnTo>
                <a:lnTo>
                  <a:pt x="48" y="2"/>
                </a:lnTo>
                <a:lnTo>
                  <a:pt x="44" y="2"/>
                </a:lnTo>
                <a:lnTo>
                  <a:pt x="44" y="2"/>
                </a:lnTo>
                <a:lnTo>
                  <a:pt x="44" y="8"/>
                </a:lnTo>
                <a:lnTo>
                  <a:pt x="50" y="10"/>
                </a:lnTo>
                <a:lnTo>
                  <a:pt x="50" y="10"/>
                </a:lnTo>
                <a:lnTo>
                  <a:pt x="54" y="16"/>
                </a:lnTo>
                <a:lnTo>
                  <a:pt x="54" y="20"/>
                </a:lnTo>
                <a:lnTo>
                  <a:pt x="52" y="24"/>
                </a:lnTo>
                <a:lnTo>
                  <a:pt x="52" y="24"/>
                </a:lnTo>
                <a:close/>
              </a:path>
            </a:pathLst>
          </a:custGeom>
          <a:solidFill>
            <a:srgbClr val="D9D9D9"/>
          </a:solidFill>
          <a:ln>
            <a:noFill/>
          </a:ln>
        </p:spPr>
        <p:txBody>
          <a:bodyPr/>
          <a:lstStyle/>
          <a:p>
            <a:pPr>
              <a:defRPr/>
            </a:pPr>
            <a:endParaRPr lang="zh-CN" altLang="en-US" sz="1400">
              <a:solidFill>
                <a:srgbClr val="5F5F5F"/>
              </a:solidFill>
            </a:endParaRPr>
          </a:p>
        </p:txBody>
      </p:sp>
      <p:sp>
        <p:nvSpPr>
          <p:cNvPr id="35" name="MH_Other_24"/>
          <p:cNvSpPr>
            <a:spLocks/>
          </p:cNvSpPr>
          <p:nvPr>
            <p:custDataLst>
              <p:tags r:id="rId25"/>
            </p:custDataLst>
          </p:nvPr>
        </p:nvSpPr>
        <p:spPr bwMode="auto">
          <a:xfrm>
            <a:off x="7739064" y="3571876"/>
            <a:ext cx="509587" cy="485775"/>
          </a:xfrm>
          <a:custGeom>
            <a:avLst/>
            <a:gdLst>
              <a:gd name="T0" fmla="*/ 162 w 376"/>
              <a:gd name="T1" fmla="*/ 60 h 358"/>
              <a:gd name="T2" fmla="*/ 160 w 376"/>
              <a:gd name="T3" fmla="*/ 80 h 358"/>
              <a:gd name="T4" fmla="*/ 140 w 376"/>
              <a:gd name="T5" fmla="*/ 80 h 358"/>
              <a:gd name="T6" fmla="*/ 116 w 376"/>
              <a:gd name="T7" fmla="*/ 92 h 358"/>
              <a:gd name="T8" fmla="*/ 92 w 376"/>
              <a:gd name="T9" fmla="*/ 112 h 358"/>
              <a:gd name="T10" fmla="*/ 70 w 376"/>
              <a:gd name="T11" fmla="*/ 138 h 358"/>
              <a:gd name="T12" fmla="*/ 54 w 376"/>
              <a:gd name="T13" fmla="*/ 148 h 358"/>
              <a:gd name="T14" fmla="*/ 42 w 376"/>
              <a:gd name="T15" fmla="*/ 138 h 358"/>
              <a:gd name="T16" fmla="*/ 24 w 376"/>
              <a:gd name="T17" fmla="*/ 122 h 358"/>
              <a:gd name="T18" fmla="*/ 22 w 376"/>
              <a:gd name="T19" fmla="*/ 184 h 358"/>
              <a:gd name="T20" fmla="*/ 4 w 376"/>
              <a:gd name="T21" fmla="*/ 220 h 358"/>
              <a:gd name="T22" fmla="*/ 2 w 376"/>
              <a:gd name="T23" fmla="*/ 232 h 358"/>
              <a:gd name="T24" fmla="*/ 32 w 376"/>
              <a:gd name="T25" fmla="*/ 238 h 358"/>
              <a:gd name="T26" fmla="*/ 34 w 376"/>
              <a:gd name="T27" fmla="*/ 240 h 358"/>
              <a:gd name="T28" fmla="*/ 46 w 376"/>
              <a:gd name="T29" fmla="*/ 248 h 358"/>
              <a:gd name="T30" fmla="*/ 48 w 376"/>
              <a:gd name="T31" fmla="*/ 248 h 358"/>
              <a:gd name="T32" fmla="*/ 54 w 376"/>
              <a:gd name="T33" fmla="*/ 264 h 358"/>
              <a:gd name="T34" fmla="*/ 92 w 376"/>
              <a:gd name="T35" fmla="*/ 260 h 358"/>
              <a:gd name="T36" fmla="*/ 112 w 376"/>
              <a:gd name="T37" fmla="*/ 224 h 358"/>
              <a:gd name="T38" fmla="*/ 138 w 376"/>
              <a:gd name="T39" fmla="*/ 204 h 358"/>
              <a:gd name="T40" fmla="*/ 154 w 376"/>
              <a:gd name="T41" fmla="*/ 196 h 358"/>
              <a:gd name="T42" fmla="*/ 164 w 376"/>
              <a:gd name="T43" fmla="*/ 194 h 358"/>
              <a:gd name="T44" fmla="*/ 174 w 376"/>
              <a:gd name="T45" fmla="*/ 200 h 358"/>
              <a:gd name="T46" fmla="*/ 188 w 376"/>
              <a:gd name="T47" fmla="*/ 220 h 358"/>
              <a:gd name="T48" fmla="*/ 188 w 376"/>
              <a:gd name="T49" fmla="*/ 254 h 358"/>
              <a:gd name="T50" fmla="*/ 184 w 376"/>
              <a:gd name="T51" fmla="*/ 268 h 358"/>
              <a:gd name="T52" fmla="*/ 174 w 376"/>
              <a:gd name="T53" fmla="*/ 284 h 358"/>
              <a:gd name="T54" fmla="*/ 172 w 376"/>
              <a:gd name="T55" fmla="*/ 312 h 358"/>
              <a:gd name="T56" fmla="*/ 184 w 376"/>
              <a:gd name="T57" fmla="*/ 302 h 358"/>
              <a:gd name="T58" fmla="*/ 194 w 376"/>
              <a:gd name="T59" fmla="*/ 308 h 358"/>
              <a:gd name="T60" fmla="*/ 186 w 376"/>
              <a:gd name="T61" fmla="*/ 324 h 358"/>
              <a:gd name="T62" fmla="*/ 182 w 376"/>
              <a:gd name="T63" fmla="*/ 336 h 358"/>
              <a:gd name="T64" fmla="*/ 176 w 376"/>
              <a:gd name="T65" fmla="*/ 344 h 358"/>
              <a:gd name="T66" fmla="*/ 162 w 376"/>
              <a:gd name="T67" fmla="*/ 348 h 358"/>
              <a:gd name="T68" fmla="*/ 184 w 376"/>
              <a:gd name="T69" fmla="*/ 354 h 358"/>
              <a:gd name="T70" fmla="*/ 198 w 376"/>
              <a:gd name="T71" fmla="*/ 328 h 358"/>
              <a:gd name="T72" fmla="*/ 272 w 376"/>
              <a:gd name="T73" fmla="*/ 260 h 358"/>
              <a:gd name="T74" fmla="*/ 284 w 376"/>
              <a:gd name="T75" fmla="*/ 260 h 358"/>
              <a:gd name="T76" fmla="*/ 312 w 376"/>
              <a:gd name="T77" fmla="*/ 244 h 358"/>
              <a:gd name="T78" fmla="*/ 326 w 376"/>
              <a:gd name="T79" fmla="*/ 208 h 358"/>
              <a:gd name="T80" fmla="*/ 372 w 376"/>
              <a:gd name="T81" fmla="*/ 128 h 358"/>
              <a:gd name="T82" fmla="*/ 364 w 376"/>
              <a:gd name="T83" fmla="*/ 122 h 358"/>
              <a:gd name="T84" fmla="*/ 356 w 376"/>
              <a:gd name="T85" fmla="*/ 122 h 358"/>
              <a:gd name="T86" fmla="*/ 346 w 376"/>
              <a:gd name="T87" fmla="*/ 116 h 358"/>
              <a:gd name="T88" fmla="*/ 342 w 376"/>
              <a:gd name="T89" fmla="*/ 108 h 358"/>
              <a:gd name="T90" fmla="*/ 336 w 376"/>
              <a:gd name="T91" fmla="*/ 62 h 358"/>
              <a:gd name="T92" fmla="*/ 308 w 376"/>
              <a:gd name="T93" fmla="*/ 30 h 358"/>
              <a:gd name="T94" fmla="*/ 306 w 376"/>
              <a:gd name="T95" fmla="*/ 16 h 358"/>
              <a:gd name="T96" fmla="*/ 300 w 376"/>
              <a:gd name="T97" fmla="*/ 10 h 358"/>
              <a:gd name="T98" fmla="*/ 292 w 376"/>
              <a:gd name="T99" fmla="*/ 24 h 358"/>
              <a:gd name="T100" fmla="*/ 274 w 376"/>
              <a:gd name="T101" fmla="*/ 20 h 358"/>
              <a:gd name="T102" fmla="*/ 268 w 376"/>
              <a:gd name="T103" fmla="*/ 8 h 358"/>
              <a:gd name="T104" fmla="*/ 236 w 376"/>
              <a:gd name="T105" fmla="*/ 0 h 358"/>
              <a:gd name="T106" fmla="*/ 234 w 376"/>
              <a:gd name="T107" fmla="*/ 12 h 358"/>
              <a:gd name="T108" fmla="*/ 226 w 376"/>
              <a:gd name="T109" fmla="*/ 30 h 358"/>
              <a:gd name="T110" fmla="*/ 212 w 376"/>
              <a:gd name="T111" fmla="*/ 48 h 358"/>
              <a:gd name="T112" fmla="*/ 186 w 376"/>
              <a:gd name="T113" fmla="*/ 50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58">
                <a:moveTo>
                  <a:pt x="172" y="46"/>
                </a:moveTo>
                <a:lnTo>
                  <a:pt x="162" y="60"/>
                </a:lnTo>
                <a:lnTo>
                  <a:pt x="162" y="60"/>
                </a:lnTo>
                <a:lnTo>
                  <a:pt x="160" y="64"/>
                </a:lnTo>
                <a:lnTo>
                  <a:pt x="160" y="74"/>
                </a:lnTo>
                <a:lnTo>
                  <a:pt x="160" y="80"/>
                </a:lnTo>
                <a:lnTo>
                  <a:pt x="142" y="80"/>
                </a:lnTo>
                <a:lnTo>
                  <a:pt x="140" y="80"/>
                </a:lnTo>
                <a:lnTo>
                  <a:pt x="140" y="80"/>
                </a:lnTo>
                <a:lnTo>
                  <a:pt x="128" y="76"/>
                </a:lnTo>
                <a:lnTo>
                  <a:pt x="116" y="92"/>
                </a:lnTo>
                <a:lnTo>
                  <a:pt x="116" y="92"/>
                </a:lnTo>
                <a:lnTo>
                  <a:pt x="102" y="100"/>
                </a:lnTo>
                <a:lnTo>
                  <a:pt x="92" y="112"/>
                </a:lnTo>
                <a:lnTo>
                  <a:pt x="92" y="112"/>
                </a:lnTo>
                <a:lnTo>
                  <a:pt x="90" y="116"/>
                </a:lnTo>
                <a:lnTo>
                  <a:pt x="90" y="116"/>
                </a:lnTo>
                <a:lnTo>
                  <a:pt x="70" y="138"/>
                </a:lnTo>
                <a:lnTo>
                  <a:pt x="70" y="140"/>
                </a:lnTo>
                <a:lnTo>
                  <a:pt x="68" y="140"/>
                </a:lnTo>
                <a:lnTo>
                  <a:pt x="54" y="148"/>
                </a:lnTo>
                <a:lnTo>
                  <a:pt x="42" y="140"/>
                </a:lnTo>
                <a:lnTo>
                  <a:pt x="42" y="138"/>
                </a:lnTo>
                <a:lnTo>
                  <a:pt x="42" y="138"/>
                </a:lnTo>
                <a:lnTo>
                  <a:pt x="42" y="138"/>
                </a:lnTo>
                <a:lnTo>
                  <a:pt x="30" y="126"/>
                </a:lnTo>
                <a:lnTo>
                  <a:pt x="24" y="122"/>
                </a:lnTo>
                <a:lnTo>
                  <a:pt x="28" y="156"/>
                </a:lnTo>
                <a:lnTo>
                  <a:pt x="34" y="172"/>
                </a:lnTo>
                <a:lnTo>
                  <a:pt x="22" y="184"/>
                </a:lnTo>
                <a:lnTo>
                  <a:pt x="4" y="208"/>
                </a:lnTo>
                <a:lnTo>
                  <a:pt x="4" y="220"/>
                </a:lnTo>
                <a:lnTo>
                  <a:pt x="4" y="220"/>
                </a:lnTo>
                <a:lnTo>
                  <a:pt x="4" y="220"/>
                </a:lnTo>
                <a:lnTo>
                  <a:pt x="0" y="226"/>
                </a:lnTo>
                <a:lnTo>
                  <a:pt x="2" y="232"/>
                </a:lnTo>
                <a:lnTo>
                  <a:pt x="8" y="232"/>
                </a:lnTo>
                <a:lnTo>
                  <a:pt x="32" y="238"/>
                </a:lnTo>
                <a:lnTo>
                  <a:pt x="32" y="238"/>
                </a:lnTo>
                <a:lnTo>
                  <a:pt x="34" y="238"/>
                </a:lnTo>
                <a:lnTo>
                  <a:pt x="34" y="240"/>
                </a:lnTo>
                <a:lnTo>
                  <a:pt x="34" y="240"/>
                </a:lnTo>
                <a:lnTo>
                  <a:pt x="40" y="244"/>
                </a:lnTo>
                <a:lnTo>
                  <a:pt x="46" y="248"/>
                </a:lnTo>
                <a:lnTo>
                  <a:pt x="46" y="248"/>
                </a:lnTo>
                <a:lnTo>
                  <a:pt x="48" y="248"/>
                </a:lnTo>
                <a:lnTo>
                  <a:pt x="48" y="248"/>
                </a:lnTo>
                <a:lnTo>
                  <a:pt x="48" y="248"/>
                </a:lnTo>
                <a:lnTo>
                  <a:pt x="50" y="252"/>
                </a:lnTo>
                <a:lnTo>
                  <a:pt x="52" y="258"/>
                </a:lnTo>
                <a:lnTo>
                  <a:pt x="54" y="264"/>
                </a:lnTo>
                <a:lnTo>
                  <a:pt x="78" y="272"/>
                </a:lnTo>
                <a:lnTo>
                  <a:pt x="86" y="270"/>
                </a:lnTo>
                <a:lnTo>
                  <a:pt x="92" y="260"/>
                </a:lnTo>
                <a:lnTo>
                  <a:pt x="112" y="224"/>
                </a:lnTo>
                <a:lnTo>
                  <a:pt x="112" y="224"/>
                </a:lnTo>
                <a:lnTo>
                  <a:pt x="112" y="224"/>
                </a:lnTo>
                <a:lnTo>
                  <a:pt x="122" y="212"/>
                </a:lnTo>
                <a:lnTo>
                  <a:pt x="122" y="210"/>
                </a:lnTo>
                <a:lnTo>
                  <a:pt x="138" y="204"/>
                </a:lnTo>
                <a:lnTo>
                  <a:pt x="148" y="202"/>
                </a:lnTo>
                <a:lnTo>
                  <a:pt x="148" y="202"/>
                </a:lnTo>
                <a:lnTo>
                  <a:pt x="154" y="196"/>
                </a:lnTo>
                <a:lnTo>
                  <a:pt x="160" y="192"/>
                </a:lnTo>
                <a:lnTo>
                  <a:pt x="160" y="192"/>
                </a:lnTo>
                <a:lnTo>
                  <a:pt x="164" y="194"/>
                </a:lnTo>
                <a:lnTo>
                  <a:pt x="172" y="198"/>
                </a:lnTo>
                <a:lnTo>
                  <a:pt x="174" y="198"/>
                </a:lnTo>
                <a:lnTo>
                  <a:pt x="174" y="200"/>
                </a:lnTo>
                <a:lnTo>
                  <a:pt x="188" y="220"/>
                </a:lnTo>
                <a:lnTo>
                  <a:pt x="188" y="220"/>
                </a:lnTo>
                <a:lnTo>
                  <a:pt x="188" y="220"/>
                </a:lnTo>
                <a:lnTo>
                  <a:pt x="188" y="222"/>
                </a:lnTo>
                <a:lnTo>
                  <a:pt x="190" y="238"/>
                </a:lnTo>
                <a:lnTo>
                  <a:pt x="188" y="254"/>
                </a:lnTo>
                <a:lnTo>
                  <a:pt x="188" y="254"/>
                </a:lnTo>
                <a:lnTo>
                  <a:pt x="184" y="268"/>
                </a:lnTo>
                <a:lnTo>
                  <a:pt x="184" y="268"/>
                </a:lnTo>
                <a:lnTo>
                  <a:pt x="184" y="270"/>
                </a:lnTo>
                <a:lnTo>
                  <a:pt x="184" y="270"/>
                </a:lnTo>
                <a:lnTo>
                  <a:pt x="174" y="284"/>
                </a:lnTo>
                <a:lnTo>
                  <a:pt x="168" y="294"/>
                </a:lnTo>
                <a:lnTo>
                  <a:pt x="170" y="312"/>
                </a:lnTo>
                <a:lnTo>
                  <a:pt x="172" y="312"/>
                </a:lnTo>
                <a:lnTo>
                  <a:pt x="176" y="308"/>
                </a:lnTo>
                <a:lnTo>
                  <a:pt x="184" y="304"/>
                </a:lnTo>
                <a:lnTo>
                  <a:pt x="184" y="302"/>
                </a:lnTo>
                <a:lnTo>
                  <a:pt x="186" y="300"/>
                </a:lnTo>
                <a:lnTo>
                  <a:pt x="194" y="308"/>
                </a:lnTo>
                <a:lnTo>
                  <a:pt x="194" y="308"/>
                </a:lnTo>
                <a:lnTo>
                  <a:pt x="194" y="320"/>
                </a:lnTo>
                <a:lnTo>
                  <a:pt x="192" y="320"/>
                </a:lnTo>
                <a:lnTo>
                  <a:pt x="186" y="324"/>
                </a:lnTo>
                <a:lnTo>
                  <a:pt x="184" y="328"/>
                </a:lnTo>
                <a:lnTo>
                  <a:pt x="184" y="334"/>
                </a:lnTo>
                <a:lnTo>
                  <a:pt x="182" y="336"/>
                </a:lnTo>
                <a:lnTo>
                  <a:pt x="182" y="336"/>
                </a:lnTo>
                <a:lnTo>
                  <a:pt x="178" y="344"/>
                </a:lnTo>
                <a:lnTo>
                  <a:pt x="176" y="344"/>
                </a:lnTo>
                <a:lnTo>
                  <a:pt x="176" y="344"/>
                </a:lnTo>
                <a:lnTo>
                  <a:pt x="168" y="346"/>
                </a:lnTo>
                <a:lnTo>
                  <a:pt x="162" y="348"/>
                </a:lnTo>
                <a:lnTo>
                  <a:pt x="158" y="356"/>
                </a:lnTo>
                <a:lnTo>
                  <a:pt x="158" y="358"/>
                </a:lnTo>
                <a:lnTo>
                  <a:pt x="184" y="354"/>
                </a:lnTo>
                <a:lnTo>
                  <a:pt x="190" y="350"/>
                </a:lnTo>
                <a:lnTo>
                  <a:pt x="198" y="328"/>
                </a:lnTo>
                <a:lnTo>
                  <a:pt x="198" y="328"/>
                </a:lnTo>
                <a:lnTo>
                  <a:pt x="258" y="266"/>
                </a:lnTo>
                <a:lnTo>
                  <a:pt x="260" y="266"/>
                </a:lnTo>
                <a:lnTo>
                  <a:pt x="272" y="260"/>
                </a:lnTo>
                <a:lnTo>
                  <a:pt x="272" y="260"/>
                </a:lnTo>
                <a:lnTo>
                  <a:pt x="272" y="260"/>
                </a:lnTo>
                <a:lnTo>
                  <a:pt x="284" y="260"/>
                </a:lnTo>
                <a:lnTo>
                  <a:pt x="294" y="258"/>
                </a:lnTo>
                <a:lnTo>
                  <a:pt x="304" y="252"/>
                </a:lnTo>
                <a:lnTo>
                  <a:pt x="312" y="244"/>
                </a:lnTo>
                <a:lnTo>
                  <a:pt x="326" y="208"/>
                </a:lnTo>
                <a:lnTo>
                  <a:pt x="326" y="208"/>
                </a:lnTo>
                <a:lnTo>
                  <a:pt x="326" y="208"/>
                </a:lnTo>
                <a:lnTo>
                  <a:pt x="376" y="156"/>
                </a:lnTo>
                <a:lnTo>
                  <a:pt x="376" y="156"/>
                </a:lnTo>
                <a:lnTo>
                  <a:pt x="372" y="128"/>
                </a:lnTo>
                <a:lnTo>
                  <a:pt x="372" y="128"/>
                </a:lnTo>
                <a:lnTo>
                  <a:pt x="368" y="126"/>
                </a:lnTo>
                <a:lnTo>
                  <a:pt x="364" y="122"/>
                </a:lnTo>
                <a:lnTo>
                  <a:pt x="364" y="120"/>
                </a:lnTo>
                <a:lnTo>
                  <a:pt x="364" y="122"/>
                </a:lnTo>
                <a:lnTo>
                  <a:pt x="356" y="122"/>
                </a:lnTo>
                <a:lnTo>
                  <a:pt x="356" y="122"/>
                </a:lnTo>
                <a:lnTo>
                  <a:pt x="350" y="120"/>
                </a:lnTo>
                <a:lnTo>
                  <a:pt x="346" y="116"/>
                </a:lnTo>
                <a:lnTo>
                  <a:pt x="344" y="110"/>
                </a:lnTo>
                <a:lnTo>
                  <a:pt x="344" y="110"/>
                </a:lnTo>
                <a:lnTo>
                  <a:pt x="342" y="108"/>
                </a:lnTo>
                <a:lnTo>
                  <a:pt x="342" y="66"/>
                </a:lnTo>
                <a:lnTo>
                  <a:pt x="342" y="66"/>
                </a:lnTo>
                <a:lnTo>
                  <a:pt x="336" y="62"/>
                </a:lnTo>
                <a:lnTo>
                  <a:pt x="328" y="56"/>
                </a:lnTo>
                <a:lnTo>
                  <a:pt x="316" y="44"/>
                </a:lnTo>
                <a:lnTo>
                  <a:pt x="308" y="30"/>
                </a:lnTo>
                <a:lnTo>
                  <a:pt x="308" y="30"/>
                </a:lnTo>
                <a:lnTo>
                  <a:pt x="306" y="24"/>
                </a:lnTo>
                <a:lnTo>
                  <a:pt x="306" y="16"/>
                </a:lnTo>
                <a:lnTo>
                  <a:pt x="308" y="12"/>
                </a:lnTo>
                <a:lnTo>
                  <a:pt x="302" y="4"/>
                </a:lnTo>
                <a:lnTo>
                  <a:pt x="300" y="10"/>
                </a:lnTo>
                <a:lnTo>
                  <a:pt x="294" y="24"/>
                </a:lnTo>
                <a:lnTo>
                  <a:pt x="292" y="24"/>
                </a:lnTo>
                <a:lnTo>
                  <a:pt x="292" y="24"/>
                </a:lnTo>
                <a:lnTo>
                  <a:pt x="282" y="24"/>
                </a:lnTo>
                <a:lnTo>
                  <a:pt x="274" y="20"/>
                </a:lnTo>
                <a:lnTo>
                  <a:pt x="274" y="20"/>
                </a:lnTo>
                <a:lnTo>
                  <a:pt x="270" y="16"/>
                </a:lnTo>
                <a:lnTo>
                  <a:pt x="268" y="10"/>
                </a:lnTo>
                <a:lnTo>
                  <a:pt x="268" y="8"/>
                </a:lnTo>
                <a:lnTo>
                  <a:pt x="264" y="8"/>
                </a:lnTo>
                <a:lnTo>
                  <a:pt x="248" y="12"/>
                </a:lnTo>
                <a:lnTo>
                  <a:pt x="236" y="0"/>
                </a:lnTo>
                <a:lnTo>
                  <a:pt x="232" y="0"/>
                </a:lnTo>
                <a:lnTo>
                  <a:pt x="228" y="4"/>
                </a:lnTo>
                <a:lnTo>
                  <a:pt x="234" y="12"/>
                </a:lnTo>
                <a:lnTo>
                  <a:pt x="236" y="14"/>
                </a:lnTo>
                <a:lnTo>
                  <a:pt x="228" y="30"/>
                </a:lnTo>
                <a:lnTo>
                  <a:pt x="226" y="30"/>
                </a:lnTo>
                <a:lnTo>
                  <a:pt x="226" y="32"/>
                </a:lnTo>
                <a:lnTo>
                  <a:pt x="226" y="32"/>
                </a:lnTo>
                <a:lnTo>
                  <a:pt x="212" y="48"/>
                </a:lnTo>
                <a:lnTo>
                  <a:pt x="210" y="48"/>
                </a:lnTo>
                <a:lnTo>
                  <a:pt x="208" y="48"/>
                </a:lnTo>
                <a:lnTo>
                  <a:pt x="186" y="50"/>
                </a:lnTo>
                <a:lnTo>
                  <a:pt x="172" y="46"/>
                </a:lnTo>
                <a:close/>
              </a:path>
            </a:pathLst>
          </a:custGeom>
          <a:solidFill>
            <a:srgbClr val="D9D9D9"/>
          </a:solidFill>
          <a:ln>
            <a:noFill/>
          </a:ln>
        </p:spPr>
        <p:txBody>
          <a:bodyPr/>
          <a:lstStyle/>
          <a:p>
            <a:pPr>
              <a:defRPr/>
            </a:pPr>
            <a:endParaRPr lang="zh-CN" altLang="en-US" sz="1400">
              <a:solidFill>
                <a:srgbClr val="5F5F5F"/>
              </a:solidFill>
            </a:endParaRPr>
          </a:p>
        </p:txBody>
      </p:sp>
      <p:sp>
        <p:nvSpPr>
          <p:cNvPr id="36" name="MH_Other_25"/>
          <p:cNvSpPr>
            <a:spLocks/>
          </p:cNvSpPr>
          <p:nvPr>
            <p:custDataLst>
              <p:tags r:id="rId26"/>
            </p:custDataLst>
          </p:nvPr>
        </p:nvSpPr>
        <p:spPr bwMode="auto">
          <a:xfrm>
            <a:off x="7851776" y="3278188"/>
            <a:ext cx="728663" cy="493712"/>
          </a:xfrm>
          <a:custGeom>
            <a:avLst/>
            <a:gdLst>
              <a:gd name="T0" fmla="*/ 74 w 536"/>
              <a:gd name="T1" fmla="*/ 12 h 364"/>
              <a:gd name="T2" fmla="*/ 60 w 536"/>
              <a:gd name="T3" fmla="*/ 34 h 364"/>
              <a:gd name="T4" fmla="*/ 42 w 536"/>
              <a:gd name="T5" fmla="*/ 48 h 364"/>
              <a:gd name="T6" fmla="*/ 22 w 536"/>
              <a:gd name="T7" fmla="*/ 34 h 364"/>
              <a:gd name="T8" fmla="*/ 18 w 536"/>
              <a:gd name="T9" fmla="*/ 54 h 364"/>
              <a:gd name="T10" fmla="*/ 34 w 536"/>
              <a:gd name="T11" fmla="*/ 64 h 364"/>
              <a:gd name="T12" fmla="*/ 50 w 536"/>
              <a:gd name="T13" fmla="*/ 140 h 364"/>
              <a:gd name="T14" fmla="*/ 76 w 536"/>
              <a:gd name="T15" fmla="*/ 136 h 364"/>
              <a:gd name="T16" fmla="*/ 98 w 536"/>
              <a:gd name="T17" fmla="*/ 132 h 364"/>
              <a:gd name="T18" fmla="*/ 126 w 536"/>
              <a:gd name="T19" fmla="*/ 176 h 364"/>
              <a:gd name="T20" fmla="*/ 120 w 536"/>
              <a:gd name="T21" fmla="*/ 212 h 364"/>
              <a:gd name="T22" fmla="*/ 158 w 536"/>
              <a:gd name="T23" fmla="*/ 208 h 364"/>
              <a:gd name="T24" fmla="*/ 178 w 536"/>
              <a:gd name="T25" fmla="*/ 216 h 364"/>
              <a:gd name="T26" fmla="*/ 192 w 536"/>
              <a:gd name="T27" fmla="*/ 228 h 364"/>
              <a:gd name="T28" fmla="*/ 210 w 536"/>
              <a:gd name="T29" fmla="*/ 218 h 364"/>
              <a:gd name="T30" fmla="*/ 226 w 536"/>
              <a:gd name="T31" fmla="*/ 214 h 364"/>
              <a:gd name="T32" fmla="*/ 232 w 536"/>
              <a:gd name="T33" fmla="*/ 242 h 364"/>
              <a:gd name="T34" fmla="*/ 262 w 536"/>
              <a:gd name="T35" fmla="*/ 274 h 364"/>
              <a:gd name="T36" fmla="*/ 268 w 536"/>
              <a:gd name="T37" fmla="*/ 324 h 364"/>
              <a:gd name="T38" fmla="*/ 276 w 536"/>
              <a:gd name="T39" fmla="*/ 330 h 364"/>
              <a:gd name="T40" fmla="*/ 294 w 536"/>
              <a:gd name="T41" fmla="*/ 338 h 364"/>
              <a:gd name="T42" fmla="*/ 322 w 536"/>
              <a:gd name="T43" fmla="*/ 314 h 364"/>
              <a:gd name="T44" fmla="*/ 344 w 536"/>
              <a:gd name="T45" fmla="*/ 294 h 364"/>
              <a:gd name="T46" fmla="*/ 400 w 536"/>
              <a:gd name="T47" fmla="*/ 272 h 364"/>
              <a:gd name="T48" fmla="*/ 404 w 536"/>
              <a:gd name="T49" fmla="*/ 260 h 364"/>
              <a:gd name="T50" fmla="*/ 430 w 536"/>
              <a:gd name="T51" fmla="*/ 256 h 364"/>
              <a:gd name="T52" fmla="*/ 454 w 536"/>
              <a:gd name="T53" fmla="*/ 228 h 364"/>
              <a:gd name="T54" fmla="*/ 478 w 536"/>
              <a:gd name="T55" fmla="*/ 170 h 364"/>
              <a:gd name="T56" fmla="*/ 524 w 536"/>
              <a:gd name="T57" fmla="*/ 198 h 364"/>
              <a:gd name="T58" fmla="*/ 514 w 536"/>
              <a:gd name="T59" fmla="*/ 172 h 364"/>
              <a:gd name="T60" fmla="*/ 524 w 536"/>
              <a:gd name="T61" fmla="*/ 126 h 364"/>
              <a:gd name="T62" fmla="*/ 492 w 536"/>
              <a:gd name="T63" fmla="*/ 110 h 364"/>
              <a:gd name="T64" fmla="*/ 482 w 536"/>
              <a:gd name="T65" fmla="*/ 108 h 364"/>
              <a:gd name="T66" fmla="*/ 468 w 536"/>
              <a:gd name="T67" fmla="*/ 112 h 364"/>
              <a:gd name="T68" fmla="*/ 446 w 536"/>
              <a:gd name="T69" fmla="*/ 110 h 364"/>
              <a:gd name="T70" fmla="*/ 446 w 536"/>
              <a:gd name="T71" fmla="*/ 136 h 364"/>
              <a:gd name="T72" fmla="*/ 428 w 536"/>
              <a:gd name="T73" fmla="*/ 146 h 364"/>
              <a:gd name="T74" fmla="*/ 414 w 536"/>
              <a:gd name="T75" fmla="*/ 140 h 364"/>
              <a:gd name="T76" fmla="*/ 376 w 536"/>
              <a:gd name="T77" fmla="*/ 108 h 364"/>
              <a:gd name="T78" fmla="*/ 370 w 536"/>
              <a:gd name="T79" fmla="*/ 86 h 364"/>
              <a:gd name="T80" fmla="*/ 368 w 536"/>
              <a:gd name="T81" fmla="*/ 98 h 364"/>
              <a:gd name="T82" fmla="*/ 340 w 536"/>
              <a:gd name="T83" fmla="*/ 116 h 364"/>
              <a:gd name="T84" fmla="*/ 336 w 536"/>
              <a:gd name="T85" fmla="*/ 106 h 364"/>
              <a:gd name="T86" fmla="*/ 316 w 536"/>
              <a:gd name="T87" fmla="*/ 82 h 364"/>
              <a:gd name="T88" fmla="*/ 292 w 536"/>
              <a:gd name="T89" fmla="*/ 82 h 364"/>
              <a:gd name="T90" fmla="*/ 290 w 536"/>
              <a:gd name="T91" fmla="*/ 68 h 364"/>
              <a:gd name="T92" fmla="*/ 254 w 536"/>
              <a:gd name="T93" fmla="*/ 68 h 364"/>
              <a:gd name="T94" fmla="*/ 240 w 536"/>
              <a:gd name="T95" fmla="*/ 72 h 364"/>
              <a:gd name="T96" fmla="*/ 226 w 536"/>
              <a:gd name="T97" fmla="*/ 56 h 364"/>
              <a:gd name="T98" fmla="*/ 202 w 536"/>
              <a:gd name="T99" fmla="*/ 50 h 364"/>
              <a:gd name="T100" fmla="*/ 164 w 536"/>
              <a:gd name="T101" fmla="*/ 54 h 364"/>
              <a:gd name="T102" fmla="*/ 150 w 536"/>
              <a:gd name="T103" fmla="*/ 5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36" h="364">
                <a:moveTo>
                  <a:pt x="104" y="18"/>
                </a:moveTo>
                <a:lnTo>
                  <a:pt x="102" y="0"/>
                </a:lnTo>
                <a:lnTo>
                  <a:pt x="94" y="6"/>
                </a:lnTo>
                <a:lnTo>
                  <a:pt x="92" y="6"/>
                </a:lnTo>
                <a:lnTo>
                  <a:pt x="74" y="12"/>
                </a:lnTo>
                <a:lnTo>
                  <a:pt x="72" y="12"/>
                </a:lnTo>
                <a:lnTo>
                  <a:pt x="70" y="10"/>
                </a:lnTo>
                <a:lnTo>
                  <a:pt x="70" y="20"/>
                </a:lnTo>
                <a:lnTo>
                  <a:pt x="68" y="20"/>
                </a:lnTo>
                <a:lnTo>
                  <a:pt x="60" y="34"/>
                </a:lnTo>
                <a:lnTo>
                  <a:pt x="58" y="34"/>
                </a:lnTo>
                <a:lnTo>
                  <a:pt x="58" y="36"/>
                </a:lnTo>
                <a:lnTo>
                  <a:pt x="58" y="36"/>
                </a:lnTo>
                <a:lnTo>
                  <a:pt x="44" y="48"/>
                </a:lnTo>
                <a:lnTo>
                  <a:pt x="42" y="48"/>
                </a:lnTo>
                <a:lnTo>
                  <a:pt x="42" y="48"/>
                </a:lnTo>
                <a:lnTo>
                  <a:pt x="40" y="48"/>
                </a:lnTo>
                <a:lnTo>
                  <a:pt x="40" y="48"/>
                </a:lnTo>
                <a:lnTo>
                  <a:pt x="28" y="40"/>
                </a:lnTo>
                <a:lnTo>
                  <a:pt x="22" y="34"/>
                </a:lnTo>
                <a:lnTo>
                  <a:pt x="22" y="34"/>
                </a:lnTo>
                <a:lnTo>
                  <a:pt x="18" y="32"/>
                </a:lnTo>
                <a:lnTo>
                  <a:pt x="8" y="34"/>
                </a:lnTo>
                <a:lnTo>
                  <a:pt x="0" y="40"/>
                </a:lnTo>
                <a:lnTo>
                  <a:pt x="18" y="54"/>
                </a:lnTo>
                <a:lnTo>
                  <a:pt x="32" y="60"/>
                </a:lnTo>
                <a:lnTo>
                  <a:pt x="32" y="60"/>
                </a:lnTo>
                <a:lnTo>
                  <a:pt x="32" y="60"/>
                </a:lnTo>
                <a:lnTo>
                  <a:pt x="34" y="62"/>
                </a:lnTo>
                <a:lnTo>
                  <a:pt x="34" y="64"/>
                </a:lnTo>
                <a:lnTo>
                  <a:pt x="36" y="80"/>
                </a:lnTo>
                <a:lnTo>
                  <a:pt x="36" y="80"/>
                </a:lnTo>
                <a:lnTo>
                  <a:pt x="36" y="104"/>
                </a:lnTo>
                <a:lnTo>
                  <a:pt x="40" y="118"/>
                </a:lnTo>
                <a:lnTo>
                  <a:pt x="50" y="140"/>
                </a:lnTo>
                <a:lnTo>
                  <a:pt x="60" y="152"/>
                </a:lnTo>
                <a:lnTo>
                  <a:pt x="70" y="144"/>
                </a:lnTo>
                <a:lnTo>
                  <a:pt x="76" y="136"/>
                </a:lnTo>
                <a:lnTo>
                  <a:pt x="76" y="136"/>
                </a:lnTo>
                <a:lnTo>
                  <a:pt x="76" y="136"/>
                </a:lnTo>
                <a:lnTo>
                  <a:pt x="88" y="122"/>
                </a:lnTo>
                <a:lnTo>
                  <a:pt x="98" y="132"/>
                </a:lnTo>
                <a:lnTo>
                  <a:pt x="98" y="132"/>
                </a:lnTo>
                <a:lnTo>
                  <a:pt x="98" y="132"/>
                </a:lnTo>
                <a:lnTo>
                  <a:pt x="98" y="132"/>
                </a:lnTo>
                <a:lnTo>
                  <a:pt x="98" y="132"/>
                </a:lnTo>
                <a:lnTo>
                  <a:pt x="108" y="152"/>
                </a:lnTo>
                <a:lnTo>
                  <a:pt x="120" y="156"/>
                </a:lnTo>
                <a:lnTo>
                  <a:pt x="126" y="176"/>
                </a:lnTo>
                <a:lnTo>
                  <a:pt x="126" y="176"/>
                </a:lnTo>
                <a:lnTo>
                  <a:pt x="126" y="176"/>
                </a:lnTo>
                <a:lnTo>
                  <a:pt x="124" y="194"/>
                </a:lnTo>
                <a:lnTo>
                  <a:pt x="124" y="196"/>
                </a:lnTo>
                <a:lnTo>
                  <a:pt x="124" y="196"/>
                </a:lnTo>
                <a:lnTo>
                  <a:pt x="120" y="212"/>
                </a:lnTo>
                <a:lnTo>
                  <a:pt x="128" y="220"/>
                </a:lnTo>
                <a:lnTo>
                  <a:pt x="138" y="214"/>
                </a:lnTo>
                <a:lnTo>
                  <a:pt x="148" y="204"/>
                </a:lnTo>
                <a:lnTo>
                  <a:pt x="150" y="206"/>
                </a:lnTo>
                <a:lnTo>
                  <a:pt x="158" y="208"/>
                </a:lnTo>
                <a:lnTo>
                  <a:pt x="158" y="208"/>
                </a:lnTo>
                <a:lnTo>
                  <a:pt x="158" y="208"/>
                </a:lnTo>
                <a:lnTo>
                  <a:pt x="168" y="218"/>
                </a:lnTo>
                <a:lnTo>
                  <a:pt x="178" y="216"/>
                </a:lnTo>
                <a:lnTo>
                  <a:pt x="178" y="216"/>
                </a:lnTo>
                <a:lnTo>
                  <a:pt x="184" y="214"/>
                </a:lnTo>
                <a:lnTo>
                  <a:pt x="188" y="216"/>
                </a:lnTo>
                <a:lnTo>
                  <a:pt x="190" y="218"/>
                </a:lnTo>
                <a:lnTo>
                  <a:pt x="192" y="220"/>
                </a:lnTo>
                <a:lnTo>
                  <a:pt x="192" y="228"/>
                </a:lnTo>
                <a:lnTo>
                  <a:pt x="194" y="228"/>
                </a:lnTo>
                <a:lnTo>
                  <a:pt x="204" y="232"/>
                </a:lnTo>
                <a:lnTo>
                  <a:pt x="210" y="222"/>
                </a:lnTo>
                <a:lnTo>
                  <a:pt x="210" y="218"/>
                </a:lnTo>
                <a:lnTo>
                  <a:pt x="210" y="218"/>
                </a:lnTo>
                <a:lnTo>
                  <a:pt x="210" y="214"/>
                </a:lnTo>
                <a:lnTo>
                  <a:pt x="212" y="210"/>
                </a:lnTo>
                <a:lnTo>
                  <a:pt x="220" y="212"/>
                </a:lnTo>
                <a:lnTo>
                  <a:pt x="220" y="212"/>
                </a:lnTo>
                <a:lnTo>
                  <a:pt x="226" y="214"/>
                </a:lnTo>
                <a:lnTo>
                  <a:pt x="230" y="218"/>
                </a:lnTo>
                <a:lnTo>
                  <a:pt x="232" y="222"/>
                </a:lnTo>
                <a:lnTo>
                  <a:pt x="232" y="228"/>
                </a:lnTo>
                <a:lnTo>
                  <a:pt x="232" y="232"/>
                </a:lnTo>
                <a:lnTo>
                  <a:pt x="232" y="242"/>
                </a:lnTo>
                <a:lnTo>
                  <a:pt x="240" y="256"/>
                </a:lnTo>
                <a:lnTo>
                  <a:pt x="250" y="266"/>
                </a:lnTo>
                <a:lnTo>
                  <a:pt x="250" y="266"/>
                </a:lnTo>
                <a:lnTo>
                  <a:pt x="256" y="272"/>
                </a:lnTo>
                <a:lnTo>
                  <a:pt x="262" y="274"/>
                </a:lnTo>
                <a:lnTo>
                  <a:pt x="264" y="274"/>
                </a:lnTo>
                <a:lnTo>
                  <a:pt x="264" y="274"/>
                </a:lnTo>
                <a:lnTo>
                  <a:pt x="266" y="278"/>
                </a:lnTo>
                <a:lnTo>
                  <a:pt x="268" y="288"/>
                </a:lnTo>
                <a:lnTo>
                  <a:pt x="268" y="324"/>
                </a:lnTo>
                <a:lnTo>
                  <a:pt x="268" y="324"/>
                </a:lnTo>
                <a:lnTo>
                  <a:pt x="270" y="328"/>
                </a:lnTo>
                <a:lnTo>
                  <a:pt x="274" y="330"/>
                </a:lnTo>
                <a:lnTo>
                  <a:pt x="276" y="330"/>
                </a:lnTo>
                <a:lnTo>
                  <a:pt x="276" y="330"/>
                </a:lnTo>
                <a:lnTo>
                  <a:pt x="282" y="330"/>
                </a:lnTo>
                <a:lnTo>
                  <a:pt x="288" y="332"/>
                </a:lnTo>
                <a:lnTo>
                  <a:pt x="290" y="334"/>
                </a:lnTo>
                <a:lnTo>
                  <a:pt x="290" y="334"/>
                </a:lnTo>
                <a:lnTo>
                  <a:pt x="294" y="338"/>
                </a:lnTo>
                <a:lnTo>
                  <a:pt x="298" y="344"/>
                </a:lnTo>
                <a:lnTo>
                  <a:pt x="300" y="364"/>
                </a:lnTo>
                <a:lnTo>
                  <a:pt x="318" y="328"/>
                </a:lnTo>
                <a:lnTo>
                  <a:pt x="318" y="328"/>
                </a:lnTo>
                <a:lnTo>
                  <a:pt x="322" y="314"/>
                </a:lnTo>
                <a:lnTo>
                  <a:pt x="326" y="304"/>
                </a:lnTo>
                <a:lnTo>
                  <a:pt x="332" y="296"/>
                </a:lnTo>
                <a:lnTo>
                  <a:pt x="338" y="294"/>
                </a:lnTo>
                <a:lnTo>
                  <a:pt x="338" y="294"/>
                </a:lnTo>
                <a:lnTo>
                  <a:pt x="344" y="294"/>
                </a:lnTo>
                <a:lnTo>
                  <a:pt x="352" y="294"/>
                </a:lnTo>
                <a:lnTo>
                  <a:pt x="372" y="304"/>
                </a:lnTo>
                <a:lnTo>
                  <a:pt x="424" y="308"/>
                </a:lnTo>
                <a:lnTo>
                  <a:pt x="424" y="296"/>
                </a:lnTo>
                <a:lnTo>
                  <a:pt x="400" y="272"/>
                </a:lnTo>
                <a:lnTo>
                  <a:pt x="400" y="272"/>
                </a:lnTo>
                <a:lnTo>
                  <a:pt x="388" y="264"/>
                </a:lnTo>
                <a:lnTo>
                  <a:pt x="386" y="262"/>
                </a:lnTo>
                <a:lnTo>
                  <a:pt x="386" y="258"/>
                </a:lnTo>
                <a:lnTo>
                  <a:pt x="404" y="260"/>
                </a:lnTo>
                <a:lnTo>
                  <a:pt x="404" y="260"/>
                </a:lnTo>
                <a:lnTo>
                  <a:pt x="412" y="260"/>
                </a:lnTo>
                <a:lnTo>
                  <a:pt x="418" y="260"/>
                </a:lnTo>
                <a:lnTo>
                  <a:pt x="424" y="260"/>
                </a:lnTo>
                <a:lnTo>
                  <a:pt x="430" y="256"/>
                </a:lnTo>
                <a:lnTo>
                  <a:pt x="436" y="252"/>
                </a:lnTo>
                <a:lnTo>
                  <a:pt x="442" y="246"/>
                </a:lnTo>
                <a:lnTo>
                  <a:pt x="452" y="228"/>
                </a:lnTo>
                <a:lnTo>
                  <a:pt x="452" y="228"/>
                </a:lnTo>
                <a:lnTo>
                  <a:pt x="454" y="228"/>
                </a:lnTo>
                <a:lnTo>
                  <a:pt x="472" y="212"/>
                </a:lnTo>
                <a:lnTo>
                  <a:pt x="474" y="174"/>
                </a:lnTo>
                <a:lnTo>
                  <a:pt x="474" y="170"/>
                </a:lnTo>
                <a:lnTo>
                  <a:pt x="476" y="170"/>
                </a:lnTo>
                <a:lnTo>
                  <a:pt x="478" y="170"/>
                </a:lnTo>
                <a:lnTo>
                  <a:pt x="492" y="168"/>
                </a:lnTo>
                <a:lnTo>
                  <a:pt x="494" y="168"/>
                </a:lnTo>
                <a:lnTo>
                  <a:pt x="496" y="168"/>
                </a:lnTo>
                <a:lnTo>
                  <a:pt x="496" y="168"/>
                </a:lnTo>
                <a:lnTo>
                  <a:pt x="524" y="198"/>
                </a:lnTo>
                <a:lnTo>
                  <a:pt x="532" y="196"/>
                </a:lnTo>
                <a:lnTo>
                  <a:pt x="532" y="190"/>
                </a:lnTo>
                <a:lnTo>
                  <a:pt x="518" y="176"/>
                </a:lnTo>
                <a:lnTo>
                  <a:pt x="516" y="174"/>
                </a:lnTo>
                <a:lnTo>
                  <a:pt x="514" y="172"/>
                </a:lnTo>
                <a:lnTo>
                  <a:pt x="536" y="158"/>
                </a:lnTo>
                <a:lnTo>
                  <a:pt x="536" y="124"/>
                </a:lnTo>
                <a:lnTo>
                  <a:pt x="526" y="126"/>
                </a:lnTo>
                <a:lnTo>
                  <a:pt x="526" y="126"/>
                </a:lnTo>
                <a:lnTo>
                  <a:pt x="524" y="126"/>
                </a:lnTo>
                <a:lnTo>
                  <a:pt x="512" y="120"/>
                </a:lnTo>
                <a:lnTo>
                  <a:pt x="512" y="120"/>
                </a:lnTo>
                <a:lnTo>
                  <a:pt x="504" y="118"/>
                </a:lnTo>
                <a:lnTo>
                  <a:pt x="492" y="110"/>
                </a:lnTo>
                <a:lnTo>
                  <a:pt x="492" y="110"/>
                </a:lnTo>
                <a:lnTo>
                  <a:pt x="486" y="106"/>
                </a:lnTo>
                <a:lnTo>
                  <a:pt x="484" y="102"/>
                </a:lnTo>
                <a:lnTo>
                  <a:pt x="484" y="104"/>
                </a:lnTo>
                <a:lnTo>
                  <a:pt x="484" y="104"/>
                </a:lnTo>
                <a:lnTo>
                  <a:pt x="482" y="108"/>
                </a:lnTo>
                <a:lnTo>
                  <a:pt x="480" y="108"/>
                </a:lnTo>
                <a:lnTo>
                  <a:pt x="480" y="108"/>
                </a:lnTo>
                <a:lnTo>
                  <a:pt x="476" y="110"/>
                </a:lnTo>
                <a:lnTo>
                  <a:pt x="470" y="112"/>
                </a:lnTo>
                <a:lnTo>
                  <a:pt x="468" y="112"/>
                </a:lnTo>
                <a:lnTo>
                  <a:pt x="468" y="110"/>
                </a:lnTo>
                <a:lnTo>
                  <a:pt x="468" y="110"/>
                </a:lnTo>
                <a:lnTo>
                  <a:pt x="456" y="102"/>
                </a:lnTo>
                <a:lnTo>
                  <a:pt x="446" y="110"/>
                </a:lnTo>
                <a:lnTo>
                  <a:pt x="446" y="110"/>
                </a:lnTo>
                <a:lnTo>
                  <a:pt x="440" y="116"/>
                </a:lnTo>
                <a:lnTo>
                  <a:pt x="438" y="120"/>
                </a:lnTo>
                <a:lnTo>
                  <a:pt x="444" y="132"/>
                </a:lnTo>
                <a:lnTo>
                  <a:pt x="444" y="132"/>
                </a:lnTo>
                <a:lnTo>
                  <a:pt x="446" y="136"/>
                </a:lnTo>
                <a:lnTo>
                  <a:pt x="444" y="138"/>
                </a:lnTo>
                <a:lnTo>
                  <a:pt x="444" y="138"/>
                </a:lnTo>
                <a:lnTo>
                  <a:pt x="440" y="142"/>
                </a:lnTo>
                <a:lnTo>
                  <a:pt x="434" y="144"/>
                </a:lnTo>
                <a:lnTo>
                  <a:pt x="428" y="146"/>
                </a:lnTo>
                <a:lnTo>
                  <a:pt x="428" y="146"/>
                </a:lnTo>
                <a:lnTo>
                  <a:pt x="422" y="148"/>
                </a:lnTo>
                <a:lnTo>
                  <a:pt x="418" y="146"/>
                </a:lnTo>
                <a:lnTo>
                  <a:pt x="416" y="144"/>
                </a:lnTo>
                <a:lnTo>
                  <a:pt x="414" y="140"/>
                </a:lnTo>
                <a:lnTo>
                  <a:pt x="392" y="120"/>
                </a:lnTo>
                <a:lnTo>
                  <a:pt x="392" y="120"/>
                </a:lnTo>
                <a:lnTo>
                  <a:pt x="382" y="114"/>
                </a:lnTo>
                <a:lnTo>
                  <a:pt x="376" y="108"/>
                </a:lnTo>
                <a:lnTo>
                  <a:pt x="376" y="108"/>
                </a:lnTo>
                <a:lnTo>
                  <a:pt x="374" y="104"/>
                </a:lnTo>
                <a:lnTo>
                  <a:pt x="374" y="100"/>
                </a:lnTo>
                <a:lnTo>
                  <a:pt x="374" y="100"/>
                </a:lnTo>
                <a:lnTo>
                  <a:pt x="372" y="92"/>
                </a:lnTo>
                <a:lnTo>
                  <a:pt x="370" y="86"/>
                </a:lnTo>
                <a:lnTo>
                  <a:pt x="366" y="88"/>
                </a:lnTo>
                <a:lnTo>
                  <a:pt x="364" y="90"/>
                </a:lnTo>
                <a:lnTo>
                  <a:pt x="364" y="90"/>
                </a:lnTo>
                <a:lnTo>
                  <a:pt x="366" y="94"/>
                </a:lnTo>
                <a:lnTo>
                  <a:pt x="368" y="98"/>
                </a:lnTo>
                <a:lnTo>
                  <a:pt x="368" y="100"/>
                </a:lnTo>
                <a:lnTo>
                  <a:pt x="370" y="100"/>
                </a:lnTo>
                <a:lnTo>
                  <a:pt x="368" y="102"/>
                </a:lnTo>
                <a:lnTo>
                  <a:pt x="358" y="120"/>
                </a:lnTo>
                <a:lnTo>
                  <a:pt x="340" y="116"/>
                </a:lnTo>
                <a:lnTo>
                  <a:pt x="336" y="114"/>
                </a:lnTo>
                <a:lnTo>
                  <a:pt x="336" y="114"/>
                </a:lnTo>
                <a:lnTo>
                  <a:pt x="336" y="112"/>
                </a:lnTo>
                <a:lnTo>
                  <a:pt x="336" y="112"/>
                </a:lnTo>
                <a:lnTo>
                  <a:pt x="336" y="106"/>
                </a:lnTo>
                <a:lnTo>
                  <a:pt x="336" y="100"/>
                </a:lnTo>
                <a:lnTo>
                  <a:pt x="332" y="94"/>
                </a:lnTo>
                <a:lnTo>
                  <a:pt x="318" y="84"/>
                </a:lnTo>
                <a:lnTo>
                  <a:pt x="316" y="82"/>
                </a:lnTo>
                <a:lnTo>
                  <a:pt x="316" y="82"/>
                </a:lnTo>
                <a:lnTo>
                  <a:pt x="314" y="84"/>
                </a:lnTo>
                <a:lnTo>
                  <a:pt x="312" y="86"/>
                </a:lnTo>
                <a:lnTo>
                  <a:pt x="298" y="84"/>
                </a:lnTo>
                <a:lnTo>
                  <a:pt x="298" y="84"/>
                </a:lnTo>
                <a:lnTo>
                  <a:pt x="292" y="82"/>
                </a:lnTo>
                <a:lnTo>
                  <a:pt x="288" y="80"/>
                </a:lnTo>
                <a:lnTo>
                  <a:pt x="288" y="80"/>
                </a:lnTo>
                <a:lnTo>
                  <a:pt x="288" y="76"/>
                </a:lnTo>
                <a:lnTo>
                  <a:pt x="288" y="70"/>
                </a:lnTo>
                <a:lnTo>
                  <a:pt x="290" y="68"/>
                </a:lnTo>
                <a:lnTo>
                  <a:pt x="284" y="56"/>
                </a:lnTo>
                <a:lnTo>
                  <a:pt x="256" y="58"/>
                </a:lnTo>
                <a:lnTo>
                  <a:pt x="256" y="58"/>
                </a:lnTo>
                <a:lnTo>
                  <a:pt x="256" y="64"/>
                </a:lnTo>
                <a:lnTo>
                  <a:pt x="254" y="68"/>
                </a:lnTo>
                <a:lnTo>
                  <a:pt x="254" y="68"/>
                </a:lnTo>
                <a:lnTo>
                  <a:pt x="252" y="70"/>
                </a:lnTo>
                <a:lnTo>
                  <a:pt x="248" y="72"/>
                </a:lnTo>
                <a:lnTo>
                  <a:pt x="248" y="72"/>
                </a:lnTo>
                <a:lnTo>
                  <a:pt x="240" y="72"/>
                </a:lnTo>
                <a:lnTo>
                  <a:pt x="234" y="68"/>
                </a:lnTo>
                <a:lnTo>
                  <a:pt x="234" y="66"/>
                </a:lnTo>
                <a:lnTo>
                  <a:pt x="234" y="66"/>
                </a:lnTo>
                <a:lnTo>
                  <a:pt x="234" y="66"/>
                </a:lnTo>
                <a:lnTo>
                  <a:pt x="226" y="56"/>
                </a:lnTo>
                <a:lnTo>
                  <a:pt x="224" y="48"/>
                </a:lnTo>
                <a:lnTo>
                  <a:pt x="220" y="40"/>
                </a:lnTo>
                <a:lnTo>
                  <a:pt x="212" y="46"/>
                </a:lnTo>
                <a:lnTo>
                  <a:pt x="212" y="46"/>
                </a:lnTo>
                <a:lnTo>
                  <a:pt x="202" y="50"/>
                </a:lnTo>
                <a:lnTo>
                  <a:pt x="200" y="50"/>
                </a:lnTo>
                <a:lnTo>
                  <a:pt x="196" y="48"/>
                </a:lnTo>
                <a:lnTo>
                  <a:pt x="194" y="46"/>
                </a:lnTo>
                <a:lnTo>
                  <a:pt x="186" y="48"/>
                </a:lnTo>
                <a:lnTo>
                  <a:pt x="164" y="54"/>
                </a:lnTo>
                <a:lnTo>
                  <a:pt x="164" y="54"/>
                </a:lnTo>
                <a:lnTo>
                  <a:pt x="158" y="58"/>
                </a:lnTo>
                <a:lnTo>
                  <a:pt x="152" y="58"/>
                </a:lnTo>
                <a:lnTo>
                  <a:pt x="150" y="58"/>
                </a:lnTo>
                <a:lnTo>
                  <a:pt x="150" y="58"/>
                </a:lnTo>
                <a:lnTo>
                  <a:pt x="140" y="56"/>
                </a:lnTo>
                <a:lnTo>
                  <a:pt x="134" y="52"/>
                </a:lnTo>
                <a:lnTo>
                  <a:pt x="120" y="42"/>
                </a:lnTo>
                <a:lnTo>
                  <a:pt x="104" y="18"/>
                </a:lnTo>
                <a:close/>
              </a:path>
            </a:pathLst>
          </a:custGeom>
          <a:solidFill>
            <a:srgbClr val="D9D9D9"/>
          </a:solidFill>
          <a:ln>
            <a:noFill/>
          </a:ln>
        </p:spPr>
        <p:txBody>
          <a:bodyPr/>
          <a:lstStyle/>
          <a:p>
            <a:pPr>
              <a:defRPr/>
            </a:pPr>
            <a:endParaRPr lang="zh-CN" altLang="en-US" sz="1400">
              <a:solidFill>
                <a:srgbClr val="5F5F5F"/>
              </a:solidFill>
            </a:endParaRPr>
          </a:p>
        </p:txBody>
      </p:sp>
      <p:sp>
        <p:nvSpPr>
          <p:cNvPr id="37" name="MH_Other_26"/>
          <p:cNvSpPr>
            <a:spLocks/>
          </p:cNvSpPr>
          <p:nvPr>
            <p:custDataLst>
              <p:tags r:id="rId27"/>
            </p:custDataLst>
          </p:nvPr>
        </p:nvSpPr>
        <p:spPr bwMode="auto">
          <a:xfrm>
            <a:off x="7697789" y="2579689"/>
            <a:ext cx="974725" cy="885825"/>
          </a:xfrm>
          <a:custGeom>
            <a:avLst/>
            <a:gdLst>
              <a:gd name="T0" fmla="*/ 706 w 718"/>
              <a:gd name="T1" fmla="*/ 302 h 652"/>
              <a:gd name="T2" fmla="*/ 710 w 718"/>
              <a:gd name="T3" fmla="*/ 274 h 652"/>
              <a:gd name="T4" fmla="*/ 692 w 718"/>
              <a:gd name="T5" fmla="*/ 234 h 652"/>
              <a:gd name="T6" fmla="*/ 666 w 718"/>
              <a:gd name="T7" fmla="*/ 248 h 652"/>
              <a:gd name="T8" fmla="*/ 644 w 718"/>
              <a:gd name="T9" fmla="*/ 272 h 652"/>
              <a:gd name="T10" fmla="*/ 618 w 718"/>
              <a:gd name="T11" fmla="*/ 318 h 652"/>
              <a:gd name="T12" fmla="*/ 536 w 718"/>
              <a:gd name="T13" fmla="*/ 334 h 652"/>
              <a:gd name="T14" fmla="*/ 508 w 718"/>
              <a:gd name="T15" fmla="*/ 290 h 652"/>
              <a:gd name="T16" fmla="*/ 496 w 718"/>
              <a:gd name="T17" fmla="*/ 278 h 652"/>
              <a:gd name="T18" fmla="*/ 388 w 718"/>
              <a:gd name="T19" fmla="*/ 236 h 652"/>
              <a:gd name="T20" fmla="*/ 330 w 718"/>
              <a:gd name="T21" fmla="*/ 232 h 652"/>
              <a:gd name="T22" fmla="*/ 258 w 718"/>
              <a:gd name="T23" fmla="*/ 110 h 652"/>
              <a:gd name="T24" fmla="*/ 108 w 718"/>
              <a:gd name="T25" fmla="*/ 12 h 652"/>
              <a:gd name="T26" fmla="*/ 80 w 718"/>
              <a:gd name="T27" fmla="*/ 0 h 652"/>
              <a:gd name="T28" fmla="*/ 34 w 718"/>
              <a:gd name="T29" fmla="*/ 12 h 652"/>
              <a:gd name="T30" fmla="*/ 8 w 718"/>
              <a:gd name="T31" fmla="*/ 38 h 652"/>
              <a:gd name="T32" fmla="*/ 0 w 718"/>
              <a:gd name="T33" fmla="*/ 52 h 652"/>
              <a:gd name="T34" fmla="*/ 10 w 718"/>
              <a:gd name="T35" fmla="*/ 86 h 652"/>
              <a:gd name="T36" fmla="*/ 38 w 718"/>
              <a:gd name="T37" fmla="*/ 76 h 652"/>
              <a:gd name="T38" fmla="*/ 74 w 718"/>
              <a:gd name="T39" fmla="*/ 94 h 652"/>
              <a:gd name="T40" fmla="*/ 96 w 718"/>
              <a:gd name="T41" fmla="*/ 140 h 652"/>
              <a:gd name="T42" fmla="*/ 124 w 718"/>
              <a:gd name="T43" fmla="*/ 148 h 652"/>
              <a:gd name="T44" fmla="*/ 170 w 718"/>
              <a:gd name="T45" fmla="*/ 124 h 652"/>
              <a:gd name="T46" fmla="*/ 214 w 718"/>
              <a:gd name="T47" fmla="*/ 110 h 652"/>
              <a:gd name="T48" fmla="*/ 238 w 718"/>
              <a:gd name="T49" fmla="*/ 196 h 652"/>
              <a:gd name="T50" fmla="*/ 240 w 718"/>
              <a:gd name="T51" fmla="*/ 250 h 652"/>
              <a:gd name="T52" fmla="*/ 232 w 718"/>
              <a:gd name="T53" fmla="*/ 284 h 652"/>
              <a:gd name="T54" fmla="*/ 222 w 718"/>
              <a:gd name="T55" fmla="*/ 312 h 652"/>
              <a:gd name="T56" fmla="*/ 228 w 718"/>
              <a:gd name="T57" fmla="*/ 332 h 652"/>
              <a:gd name="T58" fmla="*/ 206 w 718"/>
              <a:gd name="T59" fmla="*/ 364 h 652"/>
              <a:gd name="T60" fmla="*/ 168 w 718"/>
              <a:gd name="T61" fmla="*/ 402 h 652"/>
              <a:gd name="T62" fmla="*/ 148 w 718"/>
              <a:gd name="T63" fmla="*/ 414 h 652"/>
              <a:gd name="T64" fmla="*/ 160 w 718"/>
              <a:gd name="T65" fmla="*/ 468 h 652"/>
              <a:gd name="T66" fmla="*/ 182 w 718"/>
              <a:gd name="T67" fmla="*/ 512 h 652"/>
              <a:gd name="T68" fmla="*/ 226 w 718"/>
              <a:gd name="T69" fmla="*/ 528 h 652"/>
              <a:gd name="T70" fmla="*/ 254 w 718"/>
              <a:gd name="T71" fmla="*/ 560 h 652"/>
              <a:gd name="T72" fmla="*/ 274 w 718"/>
              <a:gd name="T73" fmla="*/ 560 h 652"/>
              <a:gd name="T74" fmla="*/ 308 w 718"/>
              <a:gd name="T75" fmla="*/ 552 h 652"/>
              <a:gd name="T76" fmla="*/ 334 w 718"/>
              <a:gd name="T77" fmla="*/ 546 h 652"/>
              <a:gd name="T78" fmla="*/ 346 w 718"/>
              <a:gd name="T79" fmla="*/ 562 h 652"/>
              <a:gd name="T80" fmla="*/ 360 w 718"/>
              <a:gd name="T81" fmla="*/ 574 h 652"/>
              <a:gd name="T82" fmla="*/ 364 w 718"/>
              <a:gd name="T83" fmla="*/ 564 h 652"/>
              <a:gd name="T84" fmla="*/ 402 w 718"/>
              <a:gd name="T85" fmla="*/ 562 h 652"/>
              <a:gd name="T86" fmla="*/ 422 w 718"/>
              <a:gd name="T87" fmla="*/ 590 h 652"/>
              <a:gd name="T88" fmla="*/ 426 w 718"/>
              <a:gd name="T89" fmla="*/ 584 h 652"/>
              <a:gd name="T90" fmla="*/ 458 w 718"/>
              <a:gd name="T91" fmla="*/ 624 h 652"/>
              <a:gd name="T92" fmla="*/ 470 w 718"/>
              <a:gd name="T93" fmla="*/ 602 h 652"/>
              <a:gd name="T94" fmla="*/ 478 w 718"/>
              <a:gd name="T95" fmla="*/ 594 h 652"/>
              <a:gd name="T96" fmla="*/ 490 w 718"/>
              <a:gd name="T97" fmla="*/ 594 h 652"/>
              <a:gd name="T98" fmla="*/ 498 w 718"/>
              <a:gd name="T99" fmla="*/ 618 h 652"/>
              <a:gd name="T100" fmla="*/ 538 w 718"/>
              <a:gd name="T101" fmla="*/ 652 h 652"/>
              <a:gd name="T102" fmla="*/ 544 w 718"/>
              <a:gd name="T103" fmla="*/ 638 h 652"/>
              <a:gd name="T104" fmla="*/ 556 w 718"/>
              <a:gd name="T105" fmla="*/ 618 h 652"/>
              <a:gd name="T106" fmla="*/ 592 w 718"/>
              <a:gd name="T107" fmla="*/ 596 h 652"/>
              <a:gd name="T108" fmla="*/ 612 w 718"/>
              <a:gd name="T109" fmla="*/ 606 h 652"/>
              <a:gd name="T110" fmla="*/ 610 w 718"/>
              <a:gd name="T111" fmla="*/ 618 h 652"/>
              <a:gd name="T112" fmla="*/ 640 w 718"/>
              <a:gd name="T113" fmla="*/ 630 h 652"/>
              <a:gd name="T114" fmla="*/ 624 w 718"/>
              <a:gd name="T115" fmla="*/ 562 h 652"/>
              <a:gd name="T116" fmla="*/ 616 w 718"/>
              <a:gd name="T117" fmla="*/ 518 h 652"/>
              <a:gd name="T118" fmla="*/ 650 w 718"/>
              <a:gd name="T119" fmla="*/ 482 h 652"/>
              <a:gd name="T120" fmla="*/ 692 w 718"/>
              <a:gd name="T121" fmla="*/ 486 h 652"/>
              <a:gd name="T122" fmla="*/ 714 w 718"/>
              <a:gd name="T123" fmla="*/ 452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18" h="652">
                <a:moveTo>
                  <a:pt x="716" y="382"/>
                </a:moveTo>
                <a:lnTo>
                  <a:pt x="704" y="302"/>
                </a:lnTo>
                <a:lnTo>
                  <a:pt x="706" y="302"/>
                </a:lnTo>
                <a:lnTo>
                  <a:pt x="706" y="302"/>
                </a:lnTo>
                <a:lnTo>
                  <a:pt x="706" y="302"/>
                </a:lnTo>
                <a:lnTo>
                  <a:pt x="712" y="290"/>
                </a:lnTo>
                <a:lnTo>
                  <a:pt x="714" y="284"/>
                </a:lnTo>
                <a:lnTo>
                  <a:pt x="714" y="280"/>
                </a:lnTo>
                <a:lnTo>
                  <a:pt x="710" y="274"/>
                </a:lnTo>
                <a:lnTo>
                  <a:pt x="710" y="274"/>
                </a:lnTo>
                <a:lnTo>
                  <a:pt x="704" y="270"/>
                </a:lnTo>
                <a:lnTo>
                  <a:pt x="700" y="260"/>
                </a:lnTo>
                <a:lnTo>
                  <a:pt x="700" y="250"/>
                </a:lnTo>
                <a:lnTo>
                  <a:pt x="700" y="234"/>
                </a:lnTo>
                <a:lnTo>
                  <a:pt x="692" y="234"/>
                </a:lnTo>
                <a:lnTo>
                  <a:pt x="692" y="234"/>
                </a:lnTo>
                <a:lnTo>
                  <a:pt x="684" y="236"/>
                </a:lnTo>
                <a:lnTo>
                  <a:pt x="674" y="240"/>
                </a:lnTo>
                <a:lnTo>
                  <a:pt x="674" y="240"/>
                </a:lnTo>
                <a:lnTo>
                  <a:pt x="666" y="248"/>
                </a:lnTo>
                <a:lnTo>
                  <a:pt x="662" y="254"/>
                </a:lnTo>
                <a:lnTo>
                  <a:pt x="662" y="254"/>
                </a:lnTo>
                <a:lnTo>
                  <a:pt x="660" y="262"/>
                </a:lnTo>
                <a:lnTo>
                  <a:pt x="652" y="268"/>
                </a:lnTo>
                <a:lnTo>
                  <a:pt x="644" y="272"/>
                </a:lnTo>
                <a:lnTo>
                  <a:pt x="632" y="276"/>
                </a:lnTo>
                <a:lnTo>
                  <a:pt x="628" y="302"/>
                </a:lnTo>
                <a:lnTo>
                  <a:pt x="628" y="302"/>
                </a:lnTo>
                <a:lnTo>
                  <a:pt x="626" y="302"/>
                </a:lnTo>
                <a:lnTo>
                  <a:pt x="618" y="318"/>
                </a:lnTo>
                <a:lnTo>
                  <a:pt x="618" y="320"/>
                </a:lnTo>
                <a:lnTo>
                  <a:pt x="616" y="320"/>
                </a:lnTo>
                <a:lnTo>
                  <a:pt x="616" y="320"/>
                </a:lnTo>
                <a:lnTo>
                  <a:pt x="536" y="334"/>
                </a:lnTo>
                <a:lnTo>
                  <a:pt x="536" y="334"/>
                </a:lnTo>
                <a:lnTo>
                  <a:pt x="534" y="334"/>
                </a:lnTo>
                <a:lnTo>
                  <a:pt x="534" y="334"/>
                </a:lnTo>
                <a:lnTo>
                  <a:pt x="510" y="308"/>
                </a:lnTo>
                <a:lnTo>
                  <a:pt x="518" y="302"/>
                </a:lnTo>
                <a:lnTo>
                  <a:pt x="508" y="290"/>
                </a:lnTo>
                <a:lnTo>
                  <a:pt x="498" y="282"/>
                </a:lnTo>
                <a:lnTo>
                  <a:pt x="496" y="280"/>
                </a:lnTo>
                <a:lnTo>
                  <a:pt x="496" y="280"/>
                </a:lnTo>
                <a:lnTo>
                  <a:pt x="496" y="280"/>
                </a:lnTo>
                <a:lnTo>
                  <a:pt x="496" y="278"/>
                </a:lnTo>
                <a:lnTo>
                  <a:pt x="492" y="258"/>
                </a:lnTo>
                <a:lnTo>
                  <a:pt x="470" y="258"/>
                </a:lnTo>
                <a:lnTo>
                  <a:pt x="470" y="258"/>
                </a:lnTo>
                <a:lnTo>
                  <a:pt x="452" y="246"/>
                </a:lnTo>
                <a:lnTo>
                  <a:pt x="388" y="236"/>
                </a:lnTo>
                <a:lnTo>
                  <a:pt x="336" y="234"/>
                </a:lnTo>
                <a:lnTo>
                  <a:pt x="334" y="234"/>
                </a:lnTo>
                <a:lnTo>
                  <a:pt x="334" y="234"/>
                </a:lnTo>
                <a:lnTo>
                  <a:pt x="332" y="234"/>
                </a:lnTo>
                <a:lnTo>
                  <a:pt x="330" y="232"/>
                </a:lnTo>
                <a:lnTo>
                  <a:pt x="298" y="164"/>
                </a:lnTo>
                <a:lnTo>
                  <a:pt x="298" y="164"/>
                </a:lnTo>
                <a:lnTo>
                  <a:pt x="286" y="146"/>
                </a:lnTo>
                <a:lnTo>
                  <a:pt x="258" y="110"/>
                </a:lnTo>
                <a:lnTo>
                  <a:pt x="258" y="110"/>
                </a:lnTo>
                <a:lnTo>
                  <a:pt x="230" y="76"/>
                </a:lnTo>
                <a:lnTo>
                  <a:pt x="216" y="62"/>
                </a:lnTo>
                <a:lnTo>
                  <a:pt x="170" y="18"/>
                </a:lnTo>
                <a:lnTo>
                  <a:pt x="164" y="14"/>
                </a:lnTo>
                <a:lnTo>
                  <a:pt x="108" y="12"/>
                </a:lnTo>
                <a:lnTo>
                  <a:pt x="106" y="12"/>
                </a:lnTo>
                <a:lnTo>
                  <a:pt x="106" y="10"/>
                </a:lnTo>
                <a:lnTo>
                  <a:pt x="106" y="10"/>
                </a:lnTo>
                <a:lnTo>
                  <a:pt x="94" y="6"/>
                </a:lnTo>
                <a:lnTo>
                  <a:pt x="80" y="0"/>
                </a:lnTo>
                <a:lnTo>
                  <a:pt x="80" y="0"/>
                </a:lnTo>
                <a:lnTo>
                  <a:pt x="76" y="0"/>
                </a:lnTo>
                <a:lnTo>
                  <a:pt x="70" y="0"/>
                </a:lnTo>
                <a:lnTo>
                  <a:pt x="54" y="4"/>
                </a:lnTo>
                <a:lnTo>
                  <a:pt x="34" y="12"/>
                </a:lnTo>
                <a:lnTo>
                  <a:pt x="8" y="24"/>
                </a:lnTo>
                <a:lnTo>
                  <a:pt x="6" y="26"/>
                </a:lnTo>
                <a:lnTo>
                  <a:pt x="8" y="36"/>
                </a:lnTo>
                <a:lnTo>
                  <a:pt x="8" y="36"/>
                </a:lnTo>
                <a:lnTo>
                  <a:pt x="8" y="38"/>
                </a:lnTo>
                <a:lnTo>
                  <a:pt x="8" y="38"/>
                </a:lnTo>
                <a:lnTo>
                  <a:pt x="8" y="38"/>
                </a:lnTo>
                <a:lnTo>
                  <a:pt x="2" y="52"/>
                </a:lnTo>
                <a:lnTo>
                  <a:pt x="2" y="52"/>
                </a:lnTo>
                <a:lnTo>
                  <a:pt x="0" y="52"/>
                </a:lnTo>
                <a:lnTo>
                  <a:pt x="0" y="62"/>
                </a:lnTo>
                <a:lnTo>
                  <a:pt x="0" y="62"/>
                </a:lnTo>
                <a:lnTo>
                  <a:pt x="0" y="72"/>
                </a:lnTo>
                <a:lnTo>
                  <a:pt x="4" y="82"/>
                </a:lnTo>
                <a:lnTo>
                  <a:pt x="10" y="86"/>
                </a:lnTo>
                <a:lnTo>
                  <a:pt x="22" y="86"/>
                </a:lnTo>
                <a:lnTo>
                  <a:pt x="32" y="88"/>
                </a:lnTo>
                <a:lnTo>
                  <a:pt x="36" y="86"/>
                </a:lnTo>
                <a:lnTo>
                  <a:pt x="36" y="86"/>
                </a:lnTo>
                <a:lnTo>
                  <a:pt x="38" y="76"/>
                </a:lnTo>
                <a:lnTo>
                  <a:pt x="42" y="70"/>
                </a:lnTo>
                <a:lnTo>
                  <a:pt x="50" y="70"/>
                </a:lnTo>
                <a:lnTo>
                  <a:pt x="78" y="78"/>
                </a:lnTo>
                <a:lnTo>
                  <a:pt x="84" y="80"/>
                </a:lnTo>
                <a:lnTo>
                  <a:pt x="74" y="94"/>
                </a:lnTo>
                <a:lnTo>
                  <a:pt x="74" y="114"/>
                </a:lnTo>
                <a:lnTo>
                  <a:pt x="74" y="114"/>
                </a:lnTo>
                <a:lnTo>
                  <a:pt x="76" y="118"/>
                </a:lnTo>
                <a:lnTo>
                  <a:pt x="80" y="124"/>
                </a:lnTo>
                <a:lnTo>
                  <a:pt x="96" y="140"/>
                </a:lnTo>
                <a:lnTo>
                  <a:pt x="96" y="140"/>
                </a:lnTo>
                <a:lnTo>
                  <a:pt x="108" y="148"/>
                </a:lnTo>
                <a:lnTo>
                  <a:pt x="116" y="150"/>
                </a:lnTo>
                <a:lnTo>
                  <a:pt x="120" y="150"/>
                </a:lnTo>
                <a:lnTo>
                  <a:pt x="124" y="148"/>
                </a:lnTo>
                <a:lnTo>
                  <a:pt x="138" y="134"/>
                </a:lnTo>
                <a:lnTo>
                  <a:pt x="148" y="128"/>
                </a:lnTo>
                <a:lnTo>
                  <a:pt x="148" y="128"/>
                </a:lnTo>
                <a:lnTo>
                  <a:pt x="148" y="128"/>
                </a:lnTo>
                <a:lnTo>
                  <a:pt x="170" y="124"/>
                </a:lnTo>
                <a:lnTo>
                  <a:pt x="176" y="110"/>
                </a:lnTo>
                <a:lnTo>
                  <a:pt x="194" y="100"/>
                </a:lnTo>
                <a:lnTo>
                  <a:pt x="212" y="110"/>
                </a:lnTo>
                <a:lnTo>
                  <a:pt x="212" y="110"/>
                </a:lnTo>
                <a:lnTo>
                  <a:pt x="214" y="110"/>
                </a:lnTo>
                <a:lnTo>
                  <a:pt x="230" y="138"/>
                </a:lnTo>
                <a:lnTo>
                  <a:pt x="236" y="156"/>
                </a:lnTo>
                <a:lnTo>
                  <a:pt x="236" y="158"/>
                </a:lnTo>
                <a:lnTo>
                  <a:pt x="232" y="182"/>
                </a:lnTo>
                <a:lnTo>
                  <a:pt x="238" y="196"/>
                </a:lnTo>
                <a:lnTo>
                  <a:pt x="238" y="198"/>
                </a:lnTo>
                <a:lnTo>
                  <a:pt x="234" y="216"/>
                </a:lnTo>
                <a:lnTo>
                  <a:pt x="234" y="232"/>
                </a:lnTo>
                <a:lnTo>
                  <a:pt x="234" y="232"/>
                </a:lnTo>
                <a:lnTo>
                  <a:pt x="240" y="250"/>
                </a:lnTo>
                <a:lnTo>
                  <a:pt x="242" y="258"/>
                </a:lnTo>
                <a:lnTo>
                  <a:pt x="240" y="272"/>
                </a:lnTo>
                <a:lnTo>
                  <a:pt x="240" y="272"/>
                </a:lnTo>
                <a:lnTo>
                  <a:pt x="240" y="274"/>
                </a:lnTo>
                <a:lnTo>
                  <a:pt x="232" y="284"/>
                </a:lnTo>
                <a:lnTo>
                  <a:pt x="232" y="286"/>
                </a:lnTo>
                <a:lnTo>
                  <a:pt x="232" y="286"/>
                </a:lnTo>
                <a:lnTo>
                  <a:pt x="232" y="286"/>
                </a:lnTo>
                <a:lnTo>
                  <a:pt x="224" y="294"/>
                </a:lnTo>
                <a:lnTo>
                  <a:pt x="222" y="312"/>
                </a:lnTo>
                <a:lnTo>
                  <a:pt x="228" y="330"/>
                </a:lnTo>
                <a:lnTo>
                  <a:pt x="228" y="330"/>
                </a:lnTo>
                <a:lnTo>
                  <a:pt x="228" y="332"/>
                </a:lnTo>
                <a:lnTo>
                  <a:pt x="228" y="332"/>
                </a:lnTo>
                <a:lnTo>
                  <a:pt x="228" y="332"/>
                </a:lnTo>
                <a:lnTo>
                  <a:pt x="222" y="360"/>
                </a:lnTo>
                <a:lnTo>
                  <a:pt x="218" y="364"/>
                </a:lnTo>
                <a:lnTo>
                  <a:pt x="218" y="364"/>
                </a:lnTo>
                <a:lnTo>
                  <a:pt x="214" y="366"/>
                </a:lnTo>
                <a:lnTo>
                  <a:pt x="206" y="364"/>
                </a:lnTo>
                <a:lnTo>
                  <a:pt x="206" y="364"/>
                </a:lnTo>
                <a:lnTo>
                  <a:pt x="198" y="356"/>
                </a:lnTo>
                <a:lnTo>
                  <a:pt x="190" y="358"/>
                </a:lnTo>
                <a:lnTo>
                  <a:pt x="180" y="370"/>
                </a:lnTo>
                <a:lnTo>
                  <a:pt x="168" y="402"/>
                </a:lnTo>
                <a:lnTo>
                  <a:pt x="168" y="404"/>
                </a:lnTo>
                <a:lnTo>
                  <a:pt x="168" y="404"/>
                </a:lnTo>
                <a:lnTo>
                  <a:pt x="156" y="414"/>
                </a:lnTo>
                <a:lnTo>
                  <a:pt x="154" y="414"/>
                </a:lnTo>
                <a:lnTo>
                  <a:pt x="148" y="414"/>
                </a:lnTo>
                <a:lnTo>
                  <a:pt x="136" y="434"/>
                </a:lnTo>
                <a:lnTo>
                  <a:pt x="142" y="446"/>
                </a:lnTo>
                <a:lnTo>
                  <a:pt x="144" y="446"/>
                </a:lnTo>
                <a:lnTo>
                  <a:pt x="160" y="466"/>
                </a:lnTo>
                <a:lnTo>
                  <a:pt x="160" y="468"/>
                </a:lnTo>
                <a:lnTo>
                  <a:pt x="160" y="474"/>
                </a:lnTo>
                <a:lnTo>
                  <a:pt x="178" y="476"/>
                </a:lnTo>
                <a:lnTo>
                  <a:pt x="180" y="492"/>
                </a:lnTo>
                <a:lnTo>
                  <a:pt x="180" y="494"/>
                </a:lnTo>
                <a:lnTo>
                  <a:pt x="182" y="512"/>
                </a:lnTo>
                <a:lnTo>
                  <a:pt x="188" y="516"/>
                </a:lnTo>
                <a:lnTo>
                  <a:pt x="204" y="512"/>
                </a:lnTo>
                <a:lnTo>
                  <a:pt x="218" y="502"/>
                </a:lnTo>
                <a:lnTo>
                  <a:pt x="222" y="502"/>
                </a:lnTo>
                <a:lnTo>
                  <a:pt x="226" y="528"/>
                </a:lnTo>
                <a:lnTo>
                  <a:pt x="234" y="538"/>
                </a:lnTo>
                <a:lnTo>
                  <a:pt x="236" y="540"/>
                </a:lnTo>
                <a:lnTo>
                  <a:pt x="242" y="550"/>
                </a:lnTo>
                <a:lnTo>
                  <a:pt x="254" y="560"/>
                </a:lnTo>
                <a:lnTo>
                  <a:pt x="254" y="560"/>
                </a:lnTo>
                <a:lnTo>
                  <a:pt x="258" y="562"/>
                </a:lnTo>
                <a:lnTo>
                  <a:pt x="262" y="562"/>
                </a:lnTo>
                <a:lnTo>
                  <a:pt x="266" y="564"/>
                </a:lnTo>
                <a:lnTo>
                  <a:pt x="274" y="560"/>
                </a:lnTo>
                <a:lnTo>
                  <a:pt x="274" y="560"/>
                </a:lnTo>
                <a:lnTo>
                  <a:pt x="282" y="558"/>
                </a:lnTo>
                <a:lnTo>
                  <a:pt x="292" y="554"/>
                </a:lnTo>
                <a:lnTo>
                  <a:pt x="296" y="552"/>
                </a:lnTo>
                <a:lnTo>
                  <a:pt x="308" y="552"/>
                </a:lnTo>
                <a:lnTo>
                  <a:pt x="308" y="552"/>
                </a:lnTo>
                <a:lnTo>
                  <a:pt x="312" y="552"/>
                </a:lnTo>
                <a:lnTo>
                  <a:pt x="316" y="554"/>
                </a:lnTo>
                <a:lnTo>
                  <a:pt x="332" y="544"/>
                </a:lnTo>
                <a:lnTo>
                  <a:pt x="334" y="544"/>
                </a:lnTo>
                <a:lnTo>
                  <a:pt x="334" y="546"/>
                </a:lnTo>
                <a:lnTo>
                  <a:pt x="336" y="544"/>
                </a:lnTo>
                <a:lnTo>
                  <a:pt x="338" y="546"/>
                </a:lnTo>
                <a:lnTo>
                  <a:pt x="338" y="546"/>
                </a:lnTo>
                <a:lnTo>
                  <a:pt x="344" y="556"/>
                </a:lnTo>
                <a:lnTo>
                  <a:pt x="346" y="562"/>
                </a:lnTo>
                <a:lnTo>
                  <a:pt x="354" y="574"/>
                </a:lnTo>
                <a:lnTo>
                  <a:pt x="360" y="576"/>
                </a:lnTo>
                <a:lnTo>
                  <a:pt x="360" y="576"/>
                </a:lnTo>
                <a:lnTo>
                  <a:pt x="362" y="576"/>
                </a:lnTo>
                <a:lnTo>
                  <a:pt x="360" y="574"/>
                </a:lnTo>
                <a:lnTo>
                  <a:pt x="360" y="574"/>
                </a:lnTo>
                <a:lnTo>
                  <a:pt x="360" y="570"/>
                </a:lnTo>
                <a:lnTo>
                  <a:pt x="360" y="566"/>
                </a:lnTo>
                <a:lnTo>
                  <a:pt x="360" y="566"/>
                </a:lnTo>
                <a:lnTo>
                  <a:pt x="364" y="564"/>
                </a:lnTo>
                <a:lnTo>
                  <a:pt x="370" y="562"/>
                </a:lnTo>
                <a:lnTo>
                  <a:pt x="398" y="562"/>
                </a:lnTo>
                <a:lnTo>
                  <a:pt x="400" y="562"/>
                </a:lnTo>
                <a:lnTo>
                  <a:pt x="402" y="562"/>
                </a:lnTo>
                <a:lnTo>
                  <a:pt x="402" y="562"/>
                </a:lnTo>
                <a:lnTo>
                  <a:pt x="402" y="562"/>
                </a:lnTo>
                <a:lnTo>
                  <a:pt x="412" y="580"/>
                </a:lnTo>
                <a:lnTo>
                  <a:pt x="410" y="588"/>
                </a:lnTo>
                <a:lnTo>
                  <a:pt x="410" y="588"/>
                </a:lnTo>
                <a:lnTo>
                  <a:pt x="422" y="590"/>
                </a:lnTo>
                <a:lnTo>
                  <a:pt x="422" y="590"/>
                </a:lnTo>
                <a:lnTo>
                  <a:pt x="422" y="590"/>
                </a:lnTo>
                <a:lnTo>
                  <a:pt x="422" y="588"/>
                </a:lnTo>
                <a:lnTo>
                  <a:pt x="422" y="586"/>
                </a:lnTo>
                <a:lnTo>
                  <a:pt x="426" y="584"/>
                </a:lnTo>
                <a:lnTo>
                  <a:pt x="454" y="602"/>
                </a:lnTo>
                <a:lnTo>
                  <a:pt x="454" y="602"/>
                </a:lnTo>
                <a:lnTo>
                  <a:pt x="456" y="608"/>
                </a:lnTo>
                <a:lnTo>
                  <a:pt x="458" y="612"/>
                </a:lnTo>
                <a:lnTo>
                  <a:pt x="458" y="624"/>
                </a:lnTo>
                <a:lnTo>
                  <a:pt x="468" y="626"/>
                </a:lnTo>
                <a:lnTo>
                  <a:pt x="474" y="616"/>
                </a:lnTo>
                <a:lnTo>
                  <a:pt x="474" y="616"/>
                </a:lnTo>
                <a:lnTo>
                  <a:pt x="470" y="608"/>
                </a:lnTo>
                <a:lnTo>
                  <a:pt x="470" y="602"/>
                </a:lnTo>
                <a:lnTo>
                  <a:pt x="470" y="602"/>
                </a:lnTo>
                <a:lnTo>
                  <a:pt x="472" y="598"/>
                </a:lnTo>
                <a:lnTo>
                  <a:pt x="474" y="596"/>
                </a:lnTo>
                <a:lnTo>
                  <a:pt x="478" y="594"/>
                </a:lnTo>
                <a:lnTo>
                  <a:pt x="478" y="594"/>
                </a:lnTo>
                <a:lnTo>
                  <a:pt x="478" y="592"/>
                </a:lnTo>
                <a:lnTo>
                  <a:pt x="480" y="590"/>
                </a:lnTo>
                <a:lnTo>
                  <a:pt x="486" y="590"/>
                </a:lnTo>
                <a:lnTo>
                  <a:pt x="486" y="590"/>
                </a:lnTo>
                <a:lnTo>
                  <a:pt x="490" y="594"/>
                </a:lnTo>
                <a:lnTo>
                  <a:pt x="492" y="598"/>
                </a:lnTo>
                <a:lnTo>
                  <a:pt x="496" y="614"/>
                </a:lnTo>
                <a:lnTo>
                  <a:pt x="496" y="616"/>
                </a:lnTo>
                <a:lnTo>
                  <a:pt x="498" y="618"/>
                </a:lnTo>
                <a:lnTo>
                  <a:pt x="498" y="618"/>
                </a:lnTo>
                <a:lnTo>
                  <a:pt x="502" y="622"/>
                </a:lnTo>
                <a:lnTo>
                  <a:pt x="510" y="626"/>
                </a:lnTo>
                <a:lnTo>
                  <a:pt x="510" y="626"/>
                </a:lnTo>
                <a:lnTo>
                  <a:pt x="512" y="626"/>
                </a:lnTo>
                <a:lnTo>
                  <a:pt x="538" y="652"/>
                </a:lnTo>
                <a:lnTo>
                  <a:pt x="538" y="652"/>
                </a:lnTo>
                <a:lnTo>
                  <a:pt x="550" y="648"/>
                </a:lnTo>
                <a:lnTo>
                  <a:pt x="548" y="644"/>
                </a:lnTo>
                <a:lnTo>
                  <a:pt x="548" y="644"/>
                </a:lnTo>
                <a:lnTo>
                  <a:pt x="544" y="638"/>
                </a:lnTo>
                <a:lnTo>
                  <a:pt x="544" y="634"/>
                </a:lnTo>
                <a:lnTo>
                  <a:pt x="544" y="634"/>
                </a:lnTo>
                <a:lnTo>
                  <a:pt x="544" y="630"/>
                </a:lnTo>
                <a:lnTo>
                  <a:pt x="546" y="626"/>
                </a:lnTo>
                <a:lnTo>
                  <a:pt x="556" y="618"/>
                </a:lnTo>
                <a:lnTo>
                  <a:pt x="570" y="606"/>
                </a:lnTo>
                <a:lnTo>
                  <a:pt x="586" y="616"/>
                </a:lnTo>
                <a:lnTo>
                  <a:pt x="588" y="616"/>
                </a:lnTo>
                <a:lnTo>
                  <a:pt x="592" y="598"/>
                </a:lnTo>
                <a:lnTo>
                  <a:pt x="592" y="596"/>
                </a:lnTo>
                <a:lnTo>
                  <a:pt x="594" y="594"/>
                </a:lnTo>
                <a:lnTo>
                  <a:pt x="608" y="596"/>
                </a:lnTo>
                <a:lnTo>
                  <a:pt x="608" y="596"/>
                </a:lnTo>
                <a:lnTo>
                  <a:pt x="610" y="600"/>
                </a:lnTo>
                <a:lnTo>
                  <a:pt x="612" y="606"/>
                </a:lnTo>
                <a:lnTo>
                  <a:pt x="612" y="606"/>
                </a:lnTo>
                <a:lnTo>
                  <a:pt x="610" y="610"/>
                </a:lnTo>
                <a:lnTo>
                  <a:pt x="606" y="616"/>
                </a:lnTo>
                <a:lnTo>
                  <a:pt x="610" y="618"/>
                </a:lnTo>
                <a:lnTo>
                  <a:pt x="610" y="618"/>
                </a:lnTo>
                <a:lnTo>
                  <a:pt x="620" y="622"/>
                </a:lnTo>
                <a:lnTo>
                  <a:pt x="628" y="626"/>
                </a:lnTo>
                <a:lnTo>
                  <a:pt x="630" y="626"/>
                </a:lnTo>
                <a:lnTo>
                  <a:pt x="630" y="626"/>
                </a:lnTo>
                <a:lnTo>
                  <a:pt x="640" y="630"/>
                </a:lnTo>
                <a:lnTo>
                  <a:pt x="648" y="630"/>
                </a:lnTo>
                <a:lnTo>
                  <a:pt x="636" y="572"/>
                </a:lnTo>
                <a:lnTo>
                  <a:pt x="636" y="572"/>
                </a:lnTo>
                <a:lnTo>
                  <a:pt x="630" y="568"/>
                </a:lnTo>
                <a:lnTo>
                  <a:pt x="624" y="562"/>
                </a:lnTo>
                <a:lnTo>
                  <a:pt x="614" y="546"/>
                </a:lnTo>
                <a:lnTo>
                  <a:pt x="614" y="546"/>
                </a:lnTo>
                <a:lnTo>
                  <a:pt x="610" y="538"/>
                </a:lnTo>
                <a:lnTo>
                  <a:pt x="612" y="528"/>
                </a:lnTo>
                <a:lnTo>
                  <a:pt x="616" y="518"/>
                </a:lnTo>
                <a:lnTo>
                  <a:pt x="624" y="506"/>
                </a:lnTo>
                <a:lnTo>
                  <a:pt x="624" y="506"/>
                </a:lnTo>
                <a:lnTo>
                  <a:pt x="636" y="494"/>
                </a:lnTo>
                <a:lnTo>
                  <a:pt x="650" y="482"/>
                </a:lnTo>
                <a:lnTo>
                  <a:pt x="650" y="482"/>
                </a:lnTo>
                <a:lnTo>
                  <a:pt x="650" y="482"/>
                </a:lnTo>
                <a:lnTo>
                  <a:pt x="662" y="482"/>
                </a:lnTo>
                <a:lnTo>
                  <a:pt x="662" y="482"/>
                </a:lnTo>
                <a:lnTo>
                  <a:pt x="672" y="486"/>
                </a:lnTo>
                <a:lnTo>
                  <a:pt x="692" y="486"/>
                </a:lnTo>
                <a:lnTo>
                  <a:pt x="692" y="486"/>
                </a:lnTo>
                <a:lnTo>
                  <a:pt x="698" y="482"/>
                </a:lnTo>
                <a:lnTo>
                  <a:pt x="704" y="476"/>
                </a:lnTo>
                <a:lnTo>
                  <a:pt x="714" y="452"/>
                </a:lnTo>
                <a:lnTo>
                  <a:pt x="714" y="452"/>
                </a:lnTo>
                <a:lnTo>
                  <a:pt x="718" y="442"/>
                </a:lnTo>
                <a:lnTo>
                  <a:pt x="718" y="426"/>
                </a:lnTo>
                <a:lnTo>
                  <a:pt x="716" y="382"/>
                </a:lnTo>
                <a:lnTo>
                  <a:pt x="716" y="382"/>
                </a:lnTo>
                <a:close/>
              </a:path>
            </a:pathLst>
          </a:custGeom>
          <a:solidFill>
            <a:srgbClr val="D9D9D9"/>
          </a:solidFill>
          <a:ln>
            <a:noFill/>
          </a:ln>
        </p:spPr>
        <p:txBody>
          <a:bodyPr/>
          <a:lstStyle/>
          <a:p>
            <a:pPr>
              <a:defRPr/>
            </a:pPr>
            <a:endParaRPr lang="zh-CN" altLang="en-US" sz="1400"/>
          </a:p>
        </p:txBody>
      </p:sp>
      <p:sp>
        <p:nvSpPr>
          <p:cNvPr id="5148" name="MH_Other_27"/>
          <p:cNvSpPr>
            <a:spLocks/>
          </p:cNvSpPr>
          <p:nvPr>
            <p:custDataLst>
              <p:tags r:id="rId28"/>
            </p:custDataLst>
          </p:nvPr>
        </p:nvSpPr>
        <p:spPr bwMode="auto">
          <a:xfrm>
            <a:off x="7504113" y="4168775"/>
            <a:ext cx="590550" cy="369888"/>
          </a:xfrm>
          <a:custGeom>
            <a:avLst/>
            <a:gdLst>
              <a:gd name="T0" fmla="*/ 2147483646 w 434"/>
              <a:gd name="T1" fmla="*/ 2147483646 h 272"/>
              <a:gd name="T2" fmla="*/ 2147483646 w 434"/>
              <a:gd name="T3" fmla="*/ 2147483646 h 272"/>
              <a:gd name="T4" fmla="*/ 2147483646 w 434"/>
              <a:gd name="T5" fmla="*/ 0 h 272"/>
              <a:gd name="T6" fmla="*/ 2147483646 w 434"/>
              <a:gd name="T7" fmla="*/ 2147483646 h 272"/>
              <a:gd name="T8" fmla="*/ 2147483646 w 434"/>
              <a:gd name="T9" fmla="*/ 2147483646 h 272"/>
              <a:gd name="T10" fmla="*/ 2147483646 w 434"/>
              <a:gd name="T11" fmla="*/ 2147483646 h 272"/>
              <a:gd name="T12" fmla="*/ 2147483646 w 434"/>
              <a:gd name="T13" fmla="*/ 2147483646 h 272"/>
              <a:gd name="T14" fmla="*/ 2147483646 w 434"/>
              <a:gd name="T15" fmla="*/ 2147483646 h 272"/>
              <a:gd name="T16" fmla="*/ 2147483646 w 434"/>
              <a:gd name="T17" fmla="*/ 0 h 272"/>
              <a:gd name="T18" fmla="*/ 2147483646 w 434"/>
              <a:gd name="T19" fmla="*/ 2147483646 h 272"/>
              <a:gd name="T20" fmla="*/ 2147483646 w 434"/>
              <a:gd name="T21" fmla="*/ 2147483646 h 272"/>
              <a:gd name="T22" fmla="*/ 2147483646 w 434"/>
              <a:gd name="T23" fmla="*/ 2147483646 h 272"/>
              <a:gd name="T24" fmla="*/ 2147483646 w 434"/>
              <a:gd name="T25" fmla="*/ 2147483646 h 272"/>
              <a:gd name="T26" fmla="*/ 2147483646 w 434"/>
              <a:gd name="T27" fmla="*/ 2147483646 h 272"/>
              <a:gd name="T28" fmla="*/ 2147483646 w 434"/>
              <a:gd name="T29" fmla="*/ 2147483646 h 272"/>
              <a:gd name="T30" fmla="*/ 2147483646 w 434"/>
              <a:gd name="T31" fmla="*/ 2147483646 h 272"/>
              <a:gd name="T32" fmla="*/ 0 w 434"/>
              <a:gd name="T33" fmla="*/ 2147483646 h 272"/>
              <a:gd name="T34" fmla="*/ 2147483646 w 434"/>
              <a:gd name="T35" fmla="*/ 2147483646 h 272"/>
              <a:gd name="T36" fmla="*/ 2147483646 w 434"/>
              <a:gd name="T37" fmla="*/ 2147483646 h 272"/>
              <a:gd name="T38" fmla="*/ 2147483646 w 434"/>
              <a:gd name="T39" fmla="*/ 2147483646 h 272"/>
              <a:gd name="T40" fmla="*/ 2147483646 w 434"/>
              <a:gd name="T41" fmla="*/ 2147483646 h 272"/>
              <a:gd name="T42" fmla="*/ 2147483646 w 434"/>
              <a:gd name="T43" fmla="*/ 2147483646 h 272"/>
              <a:gd name="T44" fmla="*/ 2147483646 w 434"/>
              <a:gd name="T45" fmla="*/ 2147483646 h 272"/>
              <a:gd name="T46" fmla="*/ 2147483646 w 434"/>
              <a:gd name="T47" fmla="*/ 2147483646 h 272"/>
              <a:gd name="T48" fmla="*/ 2147483646 w 434"/>
              <a:gd name="T49" fmla="*/ 2147483646 h 272"/>
              <a:gd name="T50" fmla="*/ 2147483646 w 434"/>
              <a:gd name="T51" fmla="*/ 2147483646 h 272"/>
              <a:gd name="T52" fmla="*/ 2147483646 w 434"/>
              <a:gd name="T53" fmla="*/ 2147483646 h 272"/>
              <a:gd name="T54" fmla="*/ 2147483646 w 434"/>
              <a:gd name="T55" fmla="*/ 2147483646 h 272"/>
              <a:gd name="T56" fmla="*/ 2147483646 w 434"/>
              <a:gd name="T57" fmla="*/ 2147483646 h 272"/>
              <a:gd name="T58" fmla="*/ 2147483646 w 434"/>
              <a:gd name="T59" fmla="*/ 2147483646 h 272"/>
              <a:gd name="T60" fmla="*/ 2147483646 w 434"/>
              <a:gd name="T61" fmla="*/ 2147483646 h 272"/>
              <a:gd name="T62" fmla="*/ 2147483646 w 434"/>
              <a:gd name="T63" fmla="*/ 2147483646 h 272"/>
              <a:gd name="T64" fmla="*/ 2147483646 w 434"/>
              <a:gd name="T65" fmla="*/ 2147483646 h 272"/>
              <a:gd name="T66" fmla="*/ 2147483646 w 434"/>
              <a:gd name="T67" fmla="*/ 2147483646 h 272"/>
              <a:gd name="T68" fmla="*/ 2147483646 w 434"/>
              <a:gd name="T69" fmla="*/ 2147483646 h 272"/>
              <a:gd name="T70" fmla="*/ 2147483646 w 434"/>
              <a:gd name="T71" fmla="*/ 2147483646 h 272"/>
              <a:gd name="T72" fmla="*/ 2147483646 w 434"/>
              <a:gd name="T73" fmla="*/ 2147483646 h 272"/>
              <a:gd name="T74" fmla="*/ 2147483646 w 434"/>
              <a:gd name="T75" fmla="*/ 2147483646 h 272"/>
              <a:gd name="T76" fmla="*/ 2147483646 w 434"/>
              <a:gd name="T77" fmla="*/ 2147483646 h 272"/>
              <a:gd name="T78" fmla="*/ 2147483646 w 434"/>
              <a:gd name="T79" fmla="*/ 2147483646 h 272"/>
              <a:gd name="T80" fmla="*/ 2147483646 w 434"/>
              <a:gd name="T81" fmla="*/ 2147483646 h 272"/>
              <a:gd name="T82" fmla="*/ 2147483646 w 434"/>
              <a:gd name="T83" fmla="*/ 2147483646 h 272"/>
              <a:gd name="T84" fmla="*/ 2147483646 w 434"/>
              <a:gd name="T85" fmla="*/ 2147483646 h 272"/>
              <a:gd name="T86" fmla="*/ 2147483646 w 434"/>
              <a:gd name="T87" fmla="*/ 2147483646 h 272"/>
              <a:gd name="T88" fmla="*/ 2147483646 w 434"/>
              <a:gd name="T89" fmla="*/ 2147483646 h 272"/>
              <a:gd name="T90" fmla="*/ 2147483646 w 434"/>
              <a:gd name="T91" fmla="*/ 2147483646 h 272"/>
              <a:gd name="T92" fmla="*/ 2147483646 w 434"/>
              <a:gd name="T93" fmla="*/ 2147483646 h 272"/>
              <a:gd name="T94" fmla="*/ 2147483646 w 434"/>
              <a:gd name="T95" fmla="*/ 2147483646 h 272"/>
              <a:gd name="T96" fmla="*/ 2147483646 w 434"/>
              <a:gd name="T97" fmla="*/ 2147483646 h 272"/>
              <a:gd name="T98" fmla="*/ 2147483646 w 434"/>
              <a:gd name="T99" fmla="*/ 2147483646 h 272"/>
              <a:gd name="T100" fmla="*/ 2147483646 w 434"/>
              <a:gd name="T101" fmla="*/ 2147483646 h 27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34" h="272">
                <a:moveTo>
                  <a:pt x="396" y="8"/>
                </a:moveTo>
                <a:lnTo>
                  <a:pt x="396" y="8"/>
                </a:lnTo>
                <a:lnTo>
                  <a:pt x="394" y="12"/>
                </a:lnTo>
                <a:lnTo>
                  <a:pt x="388" y="14"/>
                </a:lnTo>
                <a:lnTo>
                  <a:pt x="358" y="12"/>
                </a:lnTo>
                <a:lnTo>
                  <a:pt x="330" y="6"/>
                </a:lnTo>
                <a:lnTo>
                  <a:pt x="314" y="0"/>
                </a:lnTo>
                <a:lnTo>
                  <a:pt x="270" y="42"/>
                </a:lnTo>
                <a:lnTo>
                  <a:pt x="272" y="60"/>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48" y="6"/>
                </a:lnTo>
                <a:lnTo>
                  <a:pt x="144" y="0"/>
                </a:lnTo>
                <a:lnTo>
                  <a:pt x="128" y="8"/>
                </a:lnTo>
                <a:lnTo>
                  <a:pt x="120" y="18"/>
                </a:lnTo>
                <a:lnTo>
                  <a:pt x="118" y="20"/>
                </a:lnTo>
                <a:lnTo>
                  <a:pt x="102" y="24"/>
                </a:lnTo>
                <a:lnTo>
                  <a:pt x="78" y="48"/>
                </a:lnTo>
                <a:lnTo>
                  <a:pt x="56" y="70"/>
                </a:lnTo>
                <a:lnTo>
                  <a:pt x="12" y="128"/>
                </a:lnTo>
                <a:lnTo>
                  <a:pt x="22" y="148"/>
                </a:lnTo>
                <a:lnTo>
                  <a:pt x="22" y="152"/>
                </a:lnTo>
                <a:lnTo>
                  <a:pt x="20" y="152"/>
                </a:lnTo>
                <a:lnTo>
                  <a:pt x="20" y="156"/>
                </a:lnTo>
                <a:lnTo>
                  <a:pt x="20" y="160"/>
                </a:lnTo>
                <a:lnTo>
                  <a:pt x="24" y="172"/>
                </a:lnTo>
                <a:lnTo>
                  <a:pt x="32" y="188"/>
                </a:lnTo>
                <a:lnTo>
                  <a:pt x="34" y="198"/>
                </a:lnTo>
                <a:lnTo>
                  <a:pt x="34" y="206"/>
                </a:lnTo>
                <a:lnTo>
                  <a:pt x="34" y="208"/>
                </a:lnTo>
                <a:lnTo>
                  <a:pt x="0" y="228"/>
                </a:lnTo>
                <a:lnTo>
                  <a:pt x="0" y="236"/>
                </a:lnTo>
                <a:lnTo>
                  <a:pt x="16" y="244"/>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4"/>
                </a:lnTo>
                <a:lnTo>
                  <a:pt x="116" y="250"/>
                </a:lnTo>
                <a:lnTo>
                  <a:pt x="116" y="256"/>
                </a:lnTo>
                <a:lnTo>
                  <a:pt x="118" y="260"/>
                </a:lnTo>
                <a:lnTo>
                  <a:pt x="124" y="264"/>
                </a:lnTo>
                <a:lnTo>
                  <a:pt x="148" y="264"/>
                </a:lnTo>
                <a:lnTo>
                  <a:pt x="160" y="260"/>
                </a:lnTo>
                <a:lnTo>
                  <a:pt x="170" y="256"/>
                </a:lnTo>
                <a:lnTo>
                  <a:pt x="172" y="252"/>
                </a:lnTo>
                <a:lnTo>
                  <a:pt x="176" y="252"/>
                </a:lnTo>
                <a:lnTo>
                  <a:pt x="184" y="252"/>
                </a:lnTo>
                <a:lnTo>
                  <a:pt x="198" y="256"/>
                </a:lnTo>
                <a:lnTo>
                  <a:pt x="202" y="258"/>
                </a:lnTo>
                <a:lnTo>
                  <a:pt x="208" y="264"/>
                </a:lnTo>
                <a:lnTo>
                  <a:pt x="212" y="250"/>
                </a:lnTo>
                <a:lnTo>
                  <a:pt x="214" y="248"/>
                </a:lnTo>
                <a:lnTo>
                  <a:pt x="216" y="248"/>
                </a:lnTo>
                <a:lnTo>
                  <a:pt x="220" y="242"/>
                </a:lnTo>
                <a:lnTo>
                  <a:pt x="224" y="236"/>
                </a:lnTo>
                <a:lnTo>
                  <a:pt x="230" y="228"/>
                </a:lnTo>
                <a:lnTo>
                  <a:pt x="238" y="220"/>
                </a:lnTo>
                <a:lnTo>
                  <a:pt x="248" y="214"/>
                </a:lnTo>
                <a:lnTo>
                  <a:pt x="250" y="212"/>
                </a:lnTo>
                <a:lnTo>
                  <a:pt x="250" y="214"/>
                </a:lnTo>
                <a:lnTo>
                  <a:pt x="252" y="214"/>
                </a:lnTo>
                <a:lnTo>
                  <a:pt x="258" y="216"/>
                </a:lnTo>
                <a:lnTo>
                  <a:pt x="260" y="216"/>
                </a:lnTo>
                <a:lnTo>
                  <a:pt x="268" y="176"/>
                </a:lnTo>
                <a:lnTo>
                  <a:pt x="280" y="172"/>
                </a:lnTo>
                <a:lnTo>
                  <a:pt x="290" y="166"/>
                </a:lnTo>
                <a:lnTo>
                  <a:pt x="296" y="160"/>
                </a:lnTo>
                <a:lnTo>
                  <a:pt x="298" y="156"/>
                </a:lnTo>
                <a:lnTo>
                  <a:pt x="300" y="150"/>
                </a:lnTo>
                <a:lnTo>
                  <a:pt x="296" y="138"/>
                </a:lnTo>
                <a:lnTo>
                  <a:pt x="294" y="128"/>
                </a:lnTo>
                <a:lnTo>
                  <a:pt x="296" y="122"/>
                </a:lnTo>
                <a:lnTo>
                  <a:pt x="298"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42" y="84"/>
                </a:lnTo>
                <a:lnTo>
                  <a:pt x="352" y="76"/>
                </a:lnTo>
                <a:lnTo>
                  <a:pt x="404" y="40"/>
                </a:lnTo>
                <a:lnTo>
                  <a:pt x="420" y="48"/>
                </a:lnTo>
                <a:lnTo>
                  <a:pt x="428" y="48"/>
                </a:lnTo>
                <a:lnTo>
                  <a:pt x="424" y="30"/>
                </a:lnTo>
                <a:lnTo>
                  <a:pt x="424" y="28"/>
                </a:lnTo>
                <a:lnTo>
                  <a:pt x="434" y="12"/>
                </a:lnTo>
                <a:lnTo>
                  <a:pt x="432" y="12"/>
                </a:lnTo>
                <a:lnTo>
                  <a:pt x="426" y="12"/>
                </a:lnTo>
                <a:lnTo>
                  <a:pt x="426" y="14"/>
                </a:lnTo>
                <a:lnTo>
                  <a:pt x="424" y="14"/>
                </a:lnTo>
                <a:lnTo>
                  <a:pt x="408" y="16"/>
                </a:lnTo>
                <a:lnTo>
                  <a:pt x="404" y="16"/>
                </a:lnTo>
                <a:lnTo>
                  <a:pt x="404" y="12"/>
                </a:lnTo>
                <a:lnTo>
                  <a:pt x="400" y="8"/>
                </a:lnTo>
                <a:lnTo>
                  <a:pt x="396" y="8"/>
                </a:lnTo>
                <a:close/>
              </a:path>
            </a:pathLst>
          </a:custGeom>
          <a:solidFill>
            <a:srgbClr val="9CCDC2"/>
          </a:solidFill>
          <a:ln>
            <a:noFill/>
          </a:ln>
        </p:spPr>
        <p:txBody>
          <a:bodyPr/>
          <a:lstStyle/>
          <a:p>
            <a:endParaRPr lang="zh-CN" altLang="en-US"/>
          </a:p>
        </p:txBody>
      </p:sp>
      <p:sp>
        <p:nvSpPr>
          <p:cNvPr id="39" name="MH_Other_28"/>
          <p:cNvSpPr>
            <a:spLocks/>
          </p:cNvSpPr>
          <p:nvPr>
            <p:custDataLst>
              <p:tags r:id="rId29"/>
            </p:custDataLst>
          </p:nvPr>
        </p:nvSpPr>
        <p:spPr bwMode="auto">
          <a:xfrm>
            <a:off x="8056564" y="4754563"/>
            <a:ext cx="92075" cy="80962"/>
          </a:xfrm>
          <a:custGeom>
            <a:avLst/>
            <a:gdLst>
              <a:gd name="T0" fmla="*/ 62 w 68"/>
              <a:gd name="T1" fmla="*/ 32 h 60"/>
              <a:gd name="T2" fmla="*/ 68 w 68"/>
              <a:gd name="T3" fmla="*/ 24 h 60"/>
              <a:gd name="T4" fmla="*/ 68 w 68"/>
              <a:gd name="T5" fmla="*/ 24 h 60"/>
              <a:gd name="T6" fmla="*/ 68 w 68"/>
              <a:gd name="T7" fmla="*/ 24 h 60"/>
              <a:gd name="T8" fmla="*/ 68 w 68"/>
              <a:gd name="T9" fmla="*/ 24 h 60"/>
              <a:gd name="T10" fmla="*/ 48 w 68"/>
              <a:gd name="T11" fmla="*/ 8 h 60"/>
              <a:gd name="T12" fmla="*/ 48 w 68"/>
              <a:gd name="T13" fmla="*/ 8 h 60"/>
              <a:gd name="T14" fmla="*/ 40 w 68"/>
              <a:gd name="T15" fmla="*/ 4 h 60"/>
              <a:gd name="T16" fmla="*/ 34 w 68"/>
              <a:gd name="T17" fmla="*/ 0 h 60"/>
              <a:gd name="T18" fmla="*/ 28 w 68"/>
              <a:gd name="T19" fmla="*/ 0 h 60"/>
              <a:gd name="T20" fmla="*/ 22 w 68"/>
              <a:gd name="T21" fmla="*/ 0 h 60"/>
              <a:gd name="T22" fmla="*/ 14 w 68"/>
              <a:gd name="T23" fmla="*/ 2 h 60"/>
              <a:gd name="T24" fmla="*/ 14 w 68"/>
              <a:gd name="T25" fmla="*/ 20 h 60"/>
              <a:gd name="T26" fmla="*/ 14 w 68"/>
              <a:gd name="T27" fmla="*/ 20 h 60"/>
              <a:gd name="T28" fmla="*/ 10 w 68"/>
              <a:gd name="T29" fmla="*/ 28 h 60"/>
              <a:gd name="T30" fmla="*/ 4 w 68"/>
              <a:gd name="T31" fmla="*/ 36 h 60"/>
              <a:gd name="T32" fmla="*/ 0 w 68"/>
              <a:gd name="T33" fmla="*/ 40 h 60"/>
              <a:gd name="T34" fmla="*/ 8 w 68"/>
              <a:gd name="T35" fmla="*/ 48 h 60"/>
              <a:gd name="T36" fmla="*/ 10 w 68"/>
              <a:gd name="T37" fmla="*/ 48 h 60"/>
              <a:gd name="T38" fmla="*/ 12 w 68"/>
              <a:gd name="T39" fmla="*/ 56 h 60"/>
              <a:gd name="T40" fmla="*/ 22 w 68"/>
              <a:gd name="T41" fmla="*/ 60 h 60"/>
              <a:gd name="T42" fmla="*/ 22 w 68"/>
              <a:gd name="T43" fmla="*/ 60 h 60"/>
              <a:gd name="T44" fmla="*/ 28 w 68"/>
              <a:gd name="T45" fmla="*/ 56 h 60"/>
              <a:gd name="T46" fmla="*/ 34 w 68"/>
              <a:gd name="T47" fmla="*/ 54 h 60"/>
              <a:gd name="T48" fmla="*/ 52 w 68"/>
              <a:gd name="T49" fmla="*/ 58 h 60"/>
              <a:gd name="T50" fmla="*/ 52 w 68"/>
              <a:gd name="T51" fmla="*/ 52 h 60"/>
              <a:gd name="T52" fmla="*/ 52 w 68"/>
              <a:gd name="T53" fmla="*/ 52 h 60"/>
              <a:gd name="T54" fmla="*/ 54 w 68"/>
              <a:gd name="T55" fmla="*/ 44 h 60"/>
              <a:gd name="T56" fmla="*/ 56 w 68"/>
              <a:gd name="T57" fmla="*/ 38 h 60"/>
              <a:gd name="T58" fmla="*/ 58 w 68"/>
              <a:gd name="T59" fmla="*/ 34 h 60"/>
              <a:gd name="T60" fmla="*/ 62 w 68"/>
              <a:gd name="T61" fmla="*/ 32 h 60"/>
              <a:gd name="T62" fmla="*/ 62 w 68"/>
              <a:gd name="T63" fmla="*/ 32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8" h="60">
                <a:moveTo>
                  <a:pt x="62" y="32"/>
                </a:moveTo>
                <a:lnTo>
                  <a:pt x="68" y="24"/>
                </a:lnTo>
                <a:lnTo>
                  <a:pt x="68" y="24"/>
                </a:lnTo>
                <a:lnTo>
                  <a:pt x="68" y="24"/>
                </a:lnTo>
                <a:lnTo>
                  <a:pt x="68" y="24"/>
                </a:lnTo>
                <a:lnTo>
                  <a:pt x="48" y="8"/>
                </a:lnTo>
                <a:lnTo>
                  <a:pt x="48" y="8"/>
                </a:lnTo>
                <a:lnTo>
                  <a:pt x="40" y="4"/>
                </a:lnTo>
                <a:lnTo>
                  <a:pt x="34" y="0"/>
                </a:lnTo>
                <a:lnTo>
                  <a:pt x="28" y="0"/>
                </a:lnTo>
                <a:lnTo>
                  <a:pt x="22" y="0"/>
                </a:lnTo>
                <a:lnTo>
                  <a:pt x="14" y="2"/>
                </a:lnTo>
                <a:lnTo>
                  <a:pt x="14" y="20"/>
                </a:lnTo>
                <a:lnTo>
                  <a:pt x="14" y="20"/>
                </a:lnTo>
                <a:lnTo>
                  <a:pt x="10" y="28"/>
                </a:lnTo>
                <a:lnTo>
                  <a:pt x="4" y="36"/>
                </a:lnTo>
                <a:lnTo>
                  <a:pt x="0" y="40"/>
                </a:lnTo>
                <a:lnTo>
                  <a:pt x="8" y="48"/>
                </a:lnTo>
                <a:lnTo>
                  <a:pt x="10" y="48"/>
                </a:lnTo>
                <a:lnTo>
                  <a:pt x="12" y="56"/>
                </a:lnTo>
                <a:lnTo>
                  <a:pt x="22" y="60"/>
                </a:lnTo>
                <a:lnTo>
                  <a:pt x="22" y="60"/>
                </a:lnTo>
                <a:lnTo>
                  <a:pt x="28" y="56"/>
                </a:lnTo>
                <a:lnTo>
                  <a:pt x="34" y="54"/>
                </a:lnTo>
                <a:lnTo>
                  <a:pt x="52" y="58"/>
                </a:lnTo>
                <a:lnTo>
                  <a:pt x="52" y="52"/>
                </a:lnTo>
                <a:lnTo>
                  <a:pt x="52" y="52"/>
                </a:lnTo>
                <a:lnTo>
                  <a:pt x="54" y="44"/>
                </a:lnTo>
                <a:lnTo>
                  <a:pt x="56" y="38"/>
                </a:lnTo>
                <a:lnTo>
                  <a:pt x="58" y="34"/>
                </a:lnTo>
                <a:lnTo>
                  <a:pt x="62" y="32"/>
                </a:lnTo>
                <a:lnTo>
                  <a:pt x="62" y="32"/>
                </a:lnTo>
                <a:close/>
              </a:path>
            </a:pathLst>
          </a:custGeom>
          <a:solidFill>
            <a:srgbClr val="D9D9D9"/>
          </a:solidFill>
          <a:ln>
            <a:noFill/>
          </a:ln>
        </p:spPr>
        <p:txBody>
          <a:bodyPr/>
          <a:lstStyle/>
          <a:p>
            <a:pPr>
              <a:defRPr/>
            </a:pPr>
            <a:endParaRPr lang="zh-CN" altLang="en-US" sz="1400">
              <a:solidFill>
                <a:srgbClr val="5F5F5F"/>
              </a:solidFill>
            </a:endParaRPr>
          </a:p>
        </p:txBody>
      </p:sp>
      <p:sp>
        <p:nvSpPr>
          <p:cNvPr id="40" name="MH_Other_29"/>
          <p:cNvSpPr>
            <a:spLocks/>
          </p:cNvSpPr>
          <p:nvPr>
            <p:custDataLst>
              <p:tags r:id="rId30"/>
            </p:custDataLst>
          </p:nvPr>
        </p:nvSpPr>
        <p:spPr bwMode="auto">
          <a:xfrm>
            <a:off x="7624763" y="4470401"/>
            <a:ext cx="512762" cy="396875"/>
          </a:xfrm>
          <a:custGeom>
            <a:avLst/>
            <a:gdLst>
              <a:gd name="T0" fmla="*/ 258 w 378"/>
              <a:gd name="T1" fmla="*/ 78 h 292"/>
              <a:gd name="T2" fmla="*/ 240 w 378"/>
              <a:gd name="T3" fmla="*/ 46 h 292"/>
              <a:gd name="T4" fmla="*/ 204 w 378"/>
              <a:gd name="T5" fmla="*/ 38 h 292"/>
              <a:gd name="T6" fmla="*/ 194 w 378"/>
              <a:gd name="T7" fmla="*/ 28 h 292"/>
              <a:gd name="T8" fmla="*/ 166 w 378"/>
              <a:gd name="T9" fmla="*/ 16 h 292"/>
              <a:gd name="T10" fmla="*/ 164 w 378"/>
              <a:gd name="T11" fmla="*/ 0 h 292"/>
              <a:gd name="T12" fmla="*/ 148 w 378"/>
              <a:gd name="T13" fmla="*/ 12 h 292"/>
              <a:gd name="T14" fmla="*/ 140 w 378"/>
              <a:gd name="T15" fmla="*/ 26 h 292"/>
              <a:gd name="T16" fmla="*/ 126 w 378"/>
              <a:gd name="T17" fmla="*/ 46 h 292"/>
              <a:gd name="T18" fmla="*/ 120 w 378"/>
              <a:gd name="T19" fmla="*/ 52 h 292"/>
              <a:gd name="T20" fmla="*/ 108 w 378"/>
              <a:gd name="T21" fmla="*/ 42 h 292"/>
              <a:gd name="T22" fmla="*/ 96 w 378"/>
              <a:gd name="T23" fmla="*/ 38 h 292"/>
              <a:gd name="T24" fmla="*/ 76 w 378"/>
              <a:gd name="T25" fmla="*/ 46 h 292"/>
              <a:gd name="T26" fmla="*/ 32 w 378"/>
              <a:gd name="T27" fmla="*/ 50 h 292"/>
              <a:gd name="T28" fmla="*/ 20 w 378"/>
              <a:gd name="T29" fmla="*/ 32 h 292"/>
              <a:gd name="T30" fmla="*/ 4 w 378"/>
              <a:gd name="T31" fmla="*/ 34 h 292"/>
              <a:gd name="T32" fmla="*/ 2 w 378"/>
              <a:gd name="T33" fmla="*/ 36 h 292"/>
              <a:gd name="T34" fmla="*/ 8 w 378"/>
              <a:gd name="T35" fmla="*/ 42 h 292"/>
              <a:gd name="T36" fmla="*/ 10 w 378"/>
              <a:gd name="T37" fmla="*/ 42 h 292"/>
              <a:gd name="T38" fmla="*/ 40 w 378"/>
              <a:gd name="T39" fmla="*/ 76 h 292"/>
              <a:gd name="T40" fmla="*/ 98 w 378"/>
              <a:gd name="T41" fmla="*/ 96 h 292"/>
              <a:gd name="T42" fmla="*/ 118 w 378"/>
              <a:gd name="T43" fmla="*/ 128 h 292"/>
              <a:gd name="T44" fmla="*/ 140 w 378"/>
              <a:gd name="T45" fmla="*/ 158 h 292"/>
              <a:gd name="T46" fmla="*/ 152 w 378"/>
              <a:gd name="T47" fmla="*/ 162 h 292"/>
              <a:gd name="T48" fmla="*/ 182 w 378"/>
              <a:gd name="T49" fmla="*/ 142 h 292"/>
              <a:gd name="T50" fmla="*/ 200 w 378"/>
              <a:gd name="T51" fmla="*/ 146 h 292"/>
              <a:gd name="T52" fmla="*/ 198 w 378"/>
              <a:gd name="T53" fmla="*/ 152 h 292"/>
              <a:gd name="T54" fmla="*/ 168 w 378"/>
              <a:gd name="T55" fmla="*/ 186 h 292"/>
              <a:gd name="T56" fmla="*/ 166 w 378"/>
              <a:gd name="T57" fmla="*/ 194 h 292"/>
              <a:gd name="T58" fmla="*/ 152 w 378"/>
              <a:gd name="T59" fmla="*/ 222 h 292"/>
              <a:gd name="T60" fmla="*/ 166 w 378"/>
              <a:gd name="T61" fmla="*/ 246 h 292"/>
              <a:gd name="T62" fmla="*/ 178 w 378"/>
              <a:gd name="T63" fmla="*/ 254 h 292"/>
              <a:gd name="T64" fmla="*/ 194 w 378"/>
              <a:gd name="T65" fmla="*/ 270 h 292"/>
              <a:gd name="T66" fmla="*/ 204 w 378"/>
              <a:gd name="T67" fmla="*/ 262 h 292"/>
              <a:gd name="T68" fmla="*/ 214 w 378"/>
              <a:gd name="T69" fmla="*/ 264 h 292"/>
              <a:gd name="T70" fmla="*/ 230 w 378"/>
              <a:gd name="T71" fmla="*/ 278 h 292"/>
              <a:gd name="T72" fmla="*/ 238 w 378"/>
              <a:gd name="T73" fmla="*/ 286 h 292"/>
              <a:gd name="T74" fmla="*/ 248 w 378"/>
              <a:gd name="T75" fmla="*/ 284 h 292"/>
              <a:gd name="T76" fmla="*/ 304 w 378"/>
              <a:gd name="T77" fmla="*/ 286 h 292"/>
              <a:gd name="T78" fmla="*/ 312 w 378"/>
              <a:gd name="T79" fmla="*/ 272 h 292"/>
              <a:gd name="T80" fmla="*/ 316 w 378"/>
              <a:gd name="T81" fmla="*/ 262 h 292"/>
              <a:gd name="T82" fmla="*/ 324 w 378"/>
              <a:gd name="T83" fmla="*/ 248 h 292"/>
              <a:gd name="T84" fmla="*/ 324 w 378"/>
              <a:gd name="T85" fmla="*/ 232 h 292"/>
              <a:gd name="T86" fmla="*/ 330 w 378"/>
              <a:gd name="T87" fmla="*/ 226 h 292"/>
              <a:gd name="T88" fmla="*/ 348 w 378"/>
              <a:gd name="T89" fmla="*/ 222 h 292"/>
              <a:gd name="T90" fmla="*/ 378 w 378"/>
              <a:gd name="T91" fmla="*/ 238 h 292"/>
              <a:gd name="T92" fmla="*/ 362 w 378"/>
              <a:gd name="T93" fmla="*/ 196 h 292"/>
              <a:gd name="T94" fmla="*/ 348 w 378"/>
              <a:gd name="T95" fmla="*/ 194 h 292"/>
              <a:gd name="T96" fmla="*/ 312 w 378"/>
              <a:gd name="T97" fmla="*/ 172 h 292"/>
              <a:gd name="T98" fmla="*/ 292 w 378"/>
              <a:gd name="T99" fmla="*/ 146 h 292"/>
              <a:gd name="T100" fmla="*/ 270 w 378"/>
              <a:gd name="T101" fmla="*/ 94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78" h="292">
                <a:moveTo>
                  <a:pt x="264" y="86"/>
                </a:moveTo>
                <a:lnTo>
                  <a:pt x="264" y="86"/>
                </a:lnTo>
                <a:lnTo>
                  <a:pt x="258" y="78"/>
                </a:lnTo>
                <a:lnTo>
                  <a:pt x="252" y="70"/>
                </a:lnTo>
                <a:lnTo>
                  <a:pt x="240" y="46"/>
                </a:lnTo>
                <a:lnTo>
                  <a:pt x="240" y="46"/>
                </a:lnTo>
                <a:lnTo>
                  <a:pt x="226" y="44"/>
                </a:lnTo>
                <a:lnTo>
                  <a:pt x="214" y="42"/>
                </a:lnTo>
                <a:lnTo>
                  <a:pt x="204" y="38"/>
                </a:lnTo>
                <a:lnTo>
                  <a:pt x="198" y="34"/>
                </a:lnTo>
                <a:lnTo>
                  <a:pt x="198" y="34"/>
                </a:lnTo>
                <a:lnTo>
                  <a:pt x="194" y="28"/>
                </a:lnTo>
                <a:lnTo>
                  <a:pt x="188" y="24"/>
                </a:lnTo>
                <a:lnTo>
                  <a:pt x="170" y="18"/>
                </a:lnTo>
                <a:lnTo>
                  <a:pt x="166" y="16"/>
                </a:lnTo>
                <a:lnTo>
                  <a:pt x="170" y="2"/>
                </a:lnTo>
                <a:lnTo>
                  <a:pt x="168" y="2"/>
                </a:lnTo>
                <a:lnTo>
                  <a:pt x="164" y="0"/>
                </a:lnTo>
                <a:lnTo>
                  <a:pt x="164" y="0"/>
                </a:lnTo>
                <a:lnTo>
                  <a:pt x="152" y="8"/>
                </a:lnTo>
                <a:lnTo>
                  <a:pt x="148" y="12"/>
                </a:lnTo>
                <a:lnTo>
                  <a:pt x="144" y="16"/>
                </a:lnTo>
                <a:lnTo>
                  <a:pt x="144" y="16"/>
                </a:lnTo>
                <a:lnTo>
                  <a:pt x="140" y="26"/>
                </a:lnTo>
                <a:lnTo>
                  <a:pt x="132" y="32"/>
                </a:lnTo>
                <a:lnTo>
                  <a:pt x="132" y="32"/>
                </a:lnTo>
                <a:lnTo>
                  <a:pt x="126" y="46"/>
                </a:lnTo>
                <a:lnTo>
                  <a:pt x="124" y="50"/>
                </a:lnTo>
                <a:lnTo>
                  <a:pt x="120" y="52"/>
                </a:lnTo>
                <a:lnTo>
                  <a:pt x="120" y="52"/>
                </a:lnTo>
                <a:lnTo>
                  <a:pt x="118" y="52"/>
                </a:lnTo>
                <a:lnTo>
                  <a:pt x="116" y="48"/>
                </a:lnTo>
                <a:lnTo>
                  <a:pt x="108" y="42"/>
                </a:lnTo>
                <a:lnTo>
                  <a:pt x="108" y="42"/>
                </a:lnTo>
                <a:lnTo>
                  <a:pt x="102" y="40"/>
                </a:lnTo>
                <a:lnTo>
                  <a:pt x="96" y="38"/>
                </a:lnTo>
                <a:lnTo>
                  <a:pt x="88" y="40"/>
                </a:lnTo>
                <a:lnTo>
                  <a:pt x="88" y="40"/>
                </a:lnTo>
                <a:lnTo>
                  <a:pt x="76" y="46"/>
                </a:lnTo>
                <a:lnTo>
                  <a:pt x="62" y="50"/>
                </a:lnTo>
                <a:lnTo>
                  <a:pt x="32" y="50"/>
                </a:lnTo>
                <a:lnTo>
                  <a:pt x="32" y="50"/>
                </a:lnTo>
                <a:lnTo>
                  <a:pt x="26" y="44"/>
                </a:lnTo>
                <a:lnTo>
                  <a:pt x="22" y="38"/>
                </a:lnTo>
                <a:lnTo>
                  <a:pt x="20" y="32"/>
                </a:lnTo>
                <a:lnTo>
                  <a:pt x="20" y="22"/>
                </a:lnTo>
                <a:lnTo>
                  <a:pt x="8" y="18"/>
                </a:lnTo>
                <a:lnTo>
                  <a:pt x="4" y="34"/>
                </a:lnTo>
                <a:lnTo>
                  <a:pt x="4" y="34"/>
                </a:lnTo>
                <a:lnTo>
                  <a:pt x="4" y="36"/>
                </a:lnTo>
                <a:lnTo>
                  <a:pt x="2" y="36"/>
                </a:lnTo>
                <a:lnTo>
                  <a:pt x="0" y="40"/>
                </a:lnTo>
                <a:lnTo>
                  <a:pt x="8" y="42"/>
                </a:lnTo>
                <a:lnTo>
                  <a:pt x="8" y="42"/>
                </a:lnTo>
                <a:lnTo>
                  <a:pt x="10" y="42"/>
                </a:lnTo>
                <a:lnTo>
                  <a:pt x="10" y="42"/>
                </a:lnTo>
                <a:lnTo>
                  <a:pt x="10" y="42"/>
                </a:lnTo>
                <a:lnTo>
                  <a:pt x="28" y="66"/>
                </a:lnTo>
                <a:lnTo>
                  <a:pt x="40" y="76"/>
                </a:lnTo>
                <a:lnTo>
                  <a:pt x="40" y="76"/>
                </a:lnTo>
                <a:lnTo>
                  <a:pt x="68" y="86"/>
                </a:lnTo>
                <a:lnTo>
                  <a:pt x="98" y="96"/>
                </a:lnTo>
                <a:lnTo>
                  <a:pt x="98" y="96"/>
                </a:lnTo>
                <a:lnTo>
                  <a:pt x="104" y="102"/>
                </a:lnTo>
                <a:lnTo>
                  <a:pt x="112" y="112"/>
                </a:lnTo>
                <a:lnTo>
                  <a:pt x="118" y="128"/>
                </a:lnTo>
                <a:lnTo>
                  <a:pt x="124" y="150"/>
                </a:lnTo>
                <a:lnTo>
                  <a:pt x="124" y="150"/>
                </a:lnTo>
                <a:lnTo>
                  <a:pt x="140" y="158"/>
                </a:lnTo>
                <a:lnTo>
                  <a:pt x="146" y="162"/>
                </a:lnTo>
                <a:lnTo>
                  <a:pt x="152" y="162"/>
                </a:lnTo>
                <a:lnTo>
                  <a:pt x="152" y="162"/>
                </a:lnTo>
                <a:lnTo>
                  <a:pt x="180" y="144"/>
                </a:lnTo>
                <a:lnTo>
                  <a:pt x="180" y="144"/>
                </a:lnTo>
                <a:lnTo>
                  <a:pt x="182" y="142"/>
                </a:lnTo>
                <a:lnTo>
                  <a:pt x="184" y="144"/>
                </a:lnTo>
                <a:lnTo>
                  <a:pt x="198" y="146"/>
                </a:lnTo>
                <a:lnTo>
                  <a:pt x="200" y="146"/>
                </a:lnTo>
                <a:lnTo>
                  <a:pt x="200" y="150"/>
                </a:lnTo>
                <a:lnTo>
                  <a:pt x="198" y="152"/>
                </a:lnTo>
                <a:lnTo>
                  <a:pt x="198" y="152"/>
                </a:lnTo>
                <a:lnTo>
                  <a:pt x="192" y="174"/>
                </a:lnTo>
                <a:lnTo>
                  <a:pt x="186" y="186"/>
                </a:lnTo>
                <a:lnTo>
                  <a:pt x="168" y="186"/>
                </a:lnTo>
                <a:lnTo>
                  <a:pt x="168" y="186"/>
                </a:lnTo>
                <a:lnTo>
                  <a:pt x="168" y="186"/>
                </a:lnTo>
                <a:lnTo>
                  <a:pt x="166" y="194"/>
                </a:lnTo>
                <a:lnTo>
                  <a:pt x="164" y="202"/>
                </a:lnTo>
                <a:lnTo>
                  <a:pt x="152" y="222"/>
                </a:lnTo>
                <a:lnTo>
                  <a:pt x="152" y="222"/>
                </a:lnTo>
                <a:lnTo>
                  <a:pt x="148" y="228"/>
                </a:lnTo>
                <a:lnTo>
                  <a:pt x="148" y="234"/>
                </a:lnTo>
                <a:lnTo>
                  <a:pt x="166" y="246"/>
                </a:lnTo>
                <a:lnTo>
                  <a:pt x="166" y="246"/>
                </a:lnTo>
                <a:lnTo>
                  <a:pt x="172" y="252"/>
                </a:lnTo>
                <a:lnTo>
                  <a:pt x="178" y="254"/>
                </a:lnTo>
                <a:lnTo>
                  <a:pt x="182" y="254"/>
                </a:lnTo>
                <a:lnTo>
                  <a:pt x="186" y="266"/>
                </a:lnTo>
                <a:lnTo>
                  <a:pt x="194" y="270"/>
                </a:lnTo>
                <a:lnTo>
                  <a:pt x="200" y="266"/>
                </a:lnTo>
                <a:lnTo>
                  <a:pt x="200" y="266"/>
                </a:lnTo>
                <a:lnTo>
                  <a:pt x="204" y="262"/>
                </a:lnTo>
                <a:lnTo>
                  <a:pt x="208" y="262"/>
                </a:lnTo>
                <a:lnTo>
                  <a:pt x="208" y="262"/>
                </a:lnTo>
                <a:lnTo>
                  <a:pt x="214" y="264"/>
                </a:lnTo>
                <a:lnTo>
                  <a:pt x="218" y="266"/>
                </a:lnTo>
                <a:lnTo>
                  <a:pt x="224" y="270"/>
                </a:lnTo>
                <a:lnTo>
                  <a:pt x="230" y="278"/>
                </a:lnTo>
                <a:lnTo>
                  <a:pt x="230" y="278"/>
                </a:lnTo>
                <a:lnTo>
                  <a:pt x="236" y="286"/>
                </a:lnTo>
                <a:lnTo>
                  <a:pt x="238" y="286"/>
                </a:lnTo>
                <a:lnTo>
                  <a:pt x="238" y="286"/>
                </a:lnTo>
                <a:lnTo>
                  <a:pt x="242" y="284"/>
                </a:lnTo>
                <a:lnTo>
                  <a:pt x="248" y="284"/>
                </a:lnTo>
                <a:lnTo>
                  <a:pt x="264" y="288"/>
                </a:lnTo>
                <a:lnTo>
                  <a:pt x="284" y="292"/>
                </a:lnTo>
                <a:lnTo>
                  <a:pt x="304" y="286"/>
                </a:lnTo>
                <a:lnTo>
                  <a:pt x="312" y="282"/>
                </a:lnTo>
                <a:lnTo>
                  <a:pt x="318" y="278"/>
                </a:lnTo>
                <a:lnTo>
                  <a:pt x="312" y="272"/>
                </a:lnTo>
                <a:lnTo>
                  <a:pt x="312" y="272"/>
                </a:lnTo>
                <a:lnTo>
                  <a:pt x="312" y="268"/>
                </a:lnTo>
                <a:lnTo>
                  <a:pt x="316" y="262"/>
                </a:lnTo>
                <a:lnTo>
                  <a:pt x="316" y="262"/>
                </a:lnTo>
                <a:lnTo>
                  <a:pt x="322" y="256"/>
                </a:lnTo>
                <a:lnTo>
                  <a:pt x="324" y="248"/>
                </a:lnTo>
                <a:lnTo>
                  <a:pt x="324" y="238"/>
                </a:lnTo>
                <a:lnTo>
                  <a:pt x="324" y="238"/>
                </a:lnTo>
                <a:lnTo>
                  <a:pt x="324" y="232"/>
                </a:lnTo>
                <a:lnTo>
                  <a:pt x="326" y="230"/>
                </a:lnTo>
                <a:lnTo>
                  <a:pt x="326" y="230"/>
                </a:lnTo>
                <a:lnTo>
                  <a:pt x="330" y="226"/>
                </a:lnTo>
                <a:lnTo>
                  <a:pt x="340" y="222"/>
                </a:lnTo>
                <a:lnTo>
                  <a:pt x="340" y="222"/>
                </a:lnTo>
                <a:lnTo>
                  <a:pt x="348" y="222"/>
                </a:lnTo>
                <a:lnTo>
                  <a:pt x="356" y="226"/>
                </a:lnTo>
                <a:lnTo>
                  <a:pt x="366" y="230"/>
                </a:lnTo>
                <a:lnTo>
                  <a:pt x="378" y="238"/>
                </a:lnTo>
                <a:lnTo>
                  <a:pt x="372" y="222"/>
                </a:lnTo>
                <a:lnTo>
                  <a:pt x="364" y="210"/>
                </a:lnTo>
                <a:lnTo>
                  <a:pt x="362" y="196"/>
                </a:lnTo>
                <a:lnTo>
                  <a:pt x="348" y="194"/>
                </a:lnTo>
                <a:lnTo>
                  <a:pt x="348" y="194"/>
                </a:lnTo>
                <a:lnTo>
                  <a:pt x="348" y="194"/>
                </a:lnTo>
                <a:lnTo>
                  <a:pt x="348" y="194"/>
                </a:lnTo>
                <a:lnTo>
                  <a:pt x="348" y="194"/>
                </a:lnTo>
                <a:lnTo>
                  <a:pt x="312" y="172"/>
                </a:lnTo>
                <a:lnTo>
                  <a:pt x="294" y="170"/>
                </a:lnTo>
                <a:lnTo>
                  <a:pt x="294" y="166"/>
                </a:lnTo>
                <a:lnTo>
                  <a:pt x="292" y="146"/>
                </a:lnTo>
                <a:lnTo>
                  <a:pt x="292" y="146"/>
                </a:lnTo>
                <a:lnTo>
                  <a:pt x="276" y="106"/>
                </a:lnTo>
                <a:lnTo>
                  <a:pt x="270" y="94"/>
                </a:lnTo>
                <a:lnTo>
                  <a:pt x="264" y="86"/>
                </a:lnTo>
                <a:lnTo>
                  <a:pt x="264" y="86"/>
                </a:lnTo>
                <a:close/>
              </a:path>
            </a:pathLst>
          </a:custGeom>
          <a:solidFill>
            <a:srgbClr val="D9D9D9"/>
          </a:solidFill>
          <a:ln>
            <a:noFill/>
          </a:ln>
        </p:spPr>
        <p:txBody>
          <a:bodyPr/>
          <a:lstStyle/>
          <a:p>
            <a:pPr>
              <a:defRPr/>
            </a:pPr>
            <a:endParaRPr lang="zh-CN" altLang="en-US" sz="1400">
              <a:solidFill>
                <a:srgbClr val="5F5F5F"/>
              </a:solidFill>
            </a:endParaRPr>
          </a:p>
        </p:txBody>
      </p:sp>
      <p:sp>
        <p:nvSpPr>
          <p:cNvPr id="41" name="MH_Other_30"/>
          <p:cNvSpPr>
            <a:spLocks/>
          </p:cNvSpPr>
          <p:nvPr>
            <p:custDataLst>
              <p:tags r:id="rId31"/>
            </p:custDataLst>
          </p:nvPr>
        </p:nvSpPr>
        <p:spPr bwMode="auto">
          <a:xfrm>
            <a:off x="7354889" y="3711576"/>
            <a:ext cx="477837" cy="682625"/>
          </a:xfrm>
          <a:custGeom>
            <a:avLst/>
            <a:gdLst>
              <a:gd name="T0" fmla="*/ 312 w 352"/>
              <a:gd name="T1" fmla="*/ 144 h 502"/>
              <a:gd name="T2" fmla="*/ 272 w 352"/>
              <a:gd name="T3" fmla="*/ 120 h 502"/>
              <a:gd name="T4" fmla="*/ 280 w 352"/>
              <a:gd name="T5" fmla="*/ 94 h 502"/>
              <a:gd name="T6" fmla="*/ 234 w 352"/>
              <a:gd name="T7" fmla="*/ 76 h 502"/>
              <a:gd name="T8" fmla="*/ 234 w 352"/>
              <a:gd name="T9" fmla="*/ 36 h 502"/>
              <a:gd name="T10" fmla="*/ 224 w 352"/>
              <a:gd name="T11" fmla="*/ 40 h 502"/>
              <a:gd name="T12" fmla="*/ 206 w 352"/>
              <a:gd name="T13" fmla="*/ 8 h 502"/>
              <a:gd name="T14" fmla="*/ 178 w 352"/>
              <a:gd name="T15" fmla="*/ 16 h 502"/>
              <a:gd name="T16" fmla="*/ 146 w 352"/>
              <a:gd name="T17" fmla="*/ 64 h 502"/>
              <a:gd name="T18" fmla="*/ 118 w 352"/>
              <a:gd name="T19" fmla="*/ 76 h 502"/>
              <a:gd name="T20" fmla="*/ 92 w 352"/>
              <a:gd name="T21" fmla="*/ 70 h 502"/>
              <a:gd name="T22" fmla="*/ 76 w 352"/>
              <a:gd name="T23" fmla="*/ 100 h 502"/>
              <a:gd name="T24" fmla="*/ 48 w 352"/>
              <a:gd name="T25" fmla="*/ 92 h 502"/>
              <a:gd name="T26" fmla="*/ 34 w 352"/>
              <a:gd name="T27" fmla="*/ 64 h 502"/>
              <a:gd name="T28" fmla="*/ 16 w 352"/>
              <a:gd name="T29" fmla="*/ 96 h 502"/>
              <a:gd name="T30" fmla="*/ 8 w 352"/>
              <a:gd name="T31" fmla="*/ 108 h 502"/>
              <a:gd name="T32" fmla="*/ 30 w 352"/>
              <a:gd name="T33" fmla="*/ 168 h 502"/>
              <a:gd name="T34" fmla="*/ 30 w 352"/>
              <a:gd name="T35" fmla="*/ 196 h 502"/>
              <a:gd name="T36" fmla="*/ 42 w 352"/>
              <a:gd name="T37" fmla="*/ 224 h 502"/>
              <a:gd name="T38" fmla="*/ 48 w 352"/>
              <a:gd name="T39" fmla="*/ 240 h 502"/>
              <a:gd name="T40" fmla="*/ 38 w 352"/>
              <a:gd name="T41" fmla="*/ 284 h 502"/>
              <a:gd name="T42" fmla="*/ 8 w 352"/>
              <a:gd name="T43" fmla="*/ 332 h 502"/>
              <a:gd name="T44" fmla="*/ 48 w 352"/>
              <a:gd name="T45" fmla="*/ 378 h 502"/>
              <a:gd name="T46" fmla="*/ 32 w 352"/>
              <a:gd name="T47" fmla="*/ 416 h 502"/>
              <a:gd name="T48" fmla="*/ 20 w 352"/>
              <a:gd name="T49" fmla="*/ 450 h 502"/>
              <a:gd name="T50" fmla="*/ 12 w 352"/>
              <a:gd name="T51" fmla="*/ 466 h 502"/>
              <a:gd name="T52" fmla="*/ 26 w 352"/>
              <a:gd name="T53" fmla="*/ 482 h 502"/>
              <a:gd name="T54" fmla="*/ 28 w 352"/>
              <a:gd name="T55" fmla="*/ 488 h 502"/>
              <a:gd name="T56" fmla="*/ 30 w 352"/>
              <a:gd name="T57" fmla="*/ 492 h 502"/>
              <a:gd name="T58" fmla="*/ 94 w 352"/>
              <a:gd name="T59" fmla="*/ 496 h 502"/>
              <a:gd name="T60" fmla="*/ 114 w 352"/>
              <a:gd name="T61" fmla="*/ 464 h 502"/>
              <a:gd name="T62" fmla="*/ 208 w 352"/>
              <a:gd name="T63" fmla="*/ 352 h 502"/>
              <a:gd name="T64" fmla="*/ 240 w 352"/>
              <a:gd name="T65" fmla="*/ 332 h 502"/>
              <a:gd name="T66" fmla="*/ 234 w 352"/>
              <a:gd name="T67" fmla="*/ 312 h 502"/>
              <a:gd name="T68" fmla="*/ 218 w 352"/>
              <a:gd name="T69" fmla="*/ 296 h 502"/>
              <a:gd name="T70" fmla="*/ 180 w 352"/>
              <a:gd name="T71" fmla="*/ 276 h 502"/>
              <a:gd name="T72" fmla="*/ 170 w 352"/>
              <a:gd name="T73" fmla="*/ 242 h 502"/>
              <a:gd name="T74" fmla="*/ 116 w 352"/>
              <a:gd name="T75" fmla="*/ 228 h 502"/>
              <a:gd name="T76" fmla="*/ 98 w 352"/>
              <a:gd name="T77" fmla="*/ 218 h 502"/>
              <a:gd name="T78" fmla="*/ 98 w 352"/>
              <a:gd name="T79" fmla="*/ 202 h 502"/>
              <a:gd name="T80" fmla="*/ 118 w 352"/>
              <a:gd name="T81" fmla="*/ 180 h 502"/>
              <a:gd name="T82" fmla="*/ 114 w 352"/>
              <a:gd name="T83" fmla="*/ 158 h 502"/>
              <a:gd name="T84" fmla="*/ 134 w 352"/>
              <a:gd name="T85" fmla="*/ 148 h 502"/>
              <a:gd name="T86" fmla="*/ 148 w 352"/>
              <a:gd name="T87" fmla="*/ 140 h 502"/>
              <a:gd name="T88" fmla="*/ 148 w 352"/>
              <a:gd name="T89" fmla="*/ 118 h 502"/>
              <a:gd name="T90" fmla="*/ 172 w 352"/>
              <a:gd name="T91" fmla="*/ 120 h 502"/>
              <a:gd name="T92" fmla="*/ 214 w 352"/>
              <a:gd name="T93" fmla="*/ 144 h 502"/>
              <a:gd name="T94" fmla="*/ 204 w 352"/>
              <a:gd name="T95" fmla="*/ 154 h 502"/>
              <a:gd name="T96" fmla="*/ 226 w 352"/>
              <a:gd name="T97" fmla="*/ 168 h 502"/>
              <a:gd name="T98" fmla="*/ 236 w 352"/>
              <a:gd name="T99" fmla="*/ 180 h 502"/>
              <a:gd name="T100" fmla="*/ 252 w 352"/>
              <a:gd name="T101" fmla="*/ 220 h 502"/>
              <a:gd name="T102" fmla="*/ 314 w 352"/>
              <a:gd name="T103" fmla="*/ 236 h 502"/>
              <a:gd name="T104" fmla="*/ 336 w 352"/>
              <a:gd name="T105" fmla="*/ 188 h 502"/>
              <a:gd name="T106" fmla="*/ 352 w 352"/>
              <a:gd name="T107" fmla="*/ 176 h 502"/>
              <a:gd name="T108" fmla="*/ 326 w 352"/>
              <a:gd name="T109" fmla="*/ 15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52" h="502">
                <a:moveTo>
                  <a:pt x="324" y="152"/>
                </a:moveTo>
                <a:lnTo>
                  <a:pt x="318" y="148"/>
                </a:ln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68" y="92"/>
                </a:lnTo>
                <a:lnTo>
                  <a:pt x="246" y="88"/>
                </a:lnTo>
                <a:lnTo>
                  <a:pt x="246" y="88"/>
                </a:lnTo>
                <a:lnTo>
                  <a:pt x="234" y="76"/>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56" y="48"/>
                </a:lnTo>
                <a:lnTo>
                  <a:pt x="146" y="64"/>
                </a:lnTo>
                <a:lnTo>
                  <a:pt x="146" y="66"/>
                </a:lnTo>
                <a:lnTo>
                  <a:pt x="144" y="66"/>
                </a:lnTo>
                <a:lnTo>
                  <a:pt x="142" y="66"/>
                </a:lnTo>
                <a:lnTo>
                  <a:pt x="130" y="68"/>
                </a:lnTo>
                <a:lnTo>
                  <a:pt x="118" y="76"/>
                </a:lnTo>
                <a:lnTo>
                  <a:pt x="118" y="78"/>
                </a:lnTo>
                <a:lnTo>
                  <a:pt x="118" y="78"/>
                </a:lnTo>
                <a:lnTo>
                  <a:pt x="116" y="78"/>
                </a:lnTo>
                <a:lnTo>
                  <a:pt x="114" y="78"/>
                </a:lnTo>
                <a:lnTo>
                  <a:pt x="92" y="70"/>
                </a:lnTo>
                <a:lnTo>
                  <a:pt x="90" y="78"/>
                </a:lnTo>
                <a:lnTo>
                  <a:pt x="90" y="80"/>
                </a:lnTo>
                <a:lnTo>
                  <a:pt x="80" y="96"/>
                </a:lnTo>
                <a:lnTo>
                  <a:pt x="80" y="96"/>
                </a:lnTo>
                <a:lnTo>
                  <a:pt x="76" y="100"/>
                </a:lnTo>
                <a:lnTo>
                  <a:pt x="74" y="100"/>
                </a:lnTo>
                <a:lnTo>
                  <a:pt x="64" y="100"/>
                </a:lnTo>
                <a:lnTo>
                  <a:pt x="50" y="94"/>
                </a:lnTo>
                <a:lnTo>
                  <a:pt x="48" y="92"/>
                </a:lnTo>
                <a:lnTo>
                  <a:pt x="48" y="92"/>
                </a:lnTo>
                <a:lnTo>
                  <a:pt x="48" y="90"/>
                </a:lnTo>
                <a:lnTo>
                  <a:pt x="46" y="72"/>
                </a:lnTo>
                <a:lnTo>
                  <a:pt x="42" y="56"/>
                </a:lnTo>
                <a:lnTo>
                  <a:pt x="38" y="52"/>
                </a:lnTo>
                <a:lnTo>
                  <a:pt x="34" y="64"/>
                </a:lnTo>
                <a:lnTo>
                  <a:pt x="34" y="64"/>
                </a:lnTo>
                <a:lnTo>
                  <a:pt x="34" y="64"/>
                </a:lnTo>
                <a:lnTo>
                  <a:pt x="24" y="76"/>
                </a:lnTo>
                <a:lnTo>
                  <a:pt x="16" y="96"/>
                </a:lnTo>
                <a:lnTo>
                  <a:pt x="16" y="96"/>
                </a:lnTo>
                <a:lnTo>
                  <a:pt x="16" y="96"/>
                </a:lnTo>
                <a:lnTo>
                  <a:pt x="16" y="96"/>
                </a:lnTo>
                <a:lnTo>
                  <a:pt x="14" y="96"/>
                </a:lnTo>
                <a:lnTo>
                  <a:pt x="8" y="108"/>
                </a:lnTo>
                <a:lnTo>
                  <a:pt x="8" y="108"/>
                </a:lnTo>
                <a:lnTo>
                  <a:pt x="6" y="114"/>
                </a:lnTo>
                <a:lnTo>
                  <a:pt x="0" y="122"/>
                </a:lnTo>
                <a:lnTo>
                  <a:pt x="6" y="140"/>
                </a:lnTo>
                <a:lnTo>
                  <a:pt x="30" y="168"/>
                </a:lnTo>
                <a:lnTo>
                  <a:pt x="30" y="168"/>
                </a:lnTo>
                <a:lnTo>
                  <a:pt x="38" y="184"/>
                </a:lnTo>
                <a:lnTo>
                  <a:pt x="38" y="186"/>
                </a:lnTo>
                <a:lnTo>
                  <a:pt x="36" y="188"/>
                </a:lnTo>
                <a:lnTo>
                  <a:pt x="36" y="188"/>
                </a:lnTo>
                <a:lnTo>
                  <a:pt x="30" y="196"/>
                </a:lnTo>
                <a:lnTo>
                  <a:pt x="28" y="196"/>
                </a:lnTo>
                <a:lnTo>
                  <a:pt x="12" y="200"/>
                </a:lnTo>
                <a:lnTo>
                  <a:pt x="14" y="212"/>
                </a:lnTo>
                <a:lnTo>
                  <a:pt x="26" y="220"/>
                </a:lnTo>
                <a:lnTo>
                  <a:pt x="42" y="224"/>
                </a:lnTo>
                <a:lnTo>
                  <a:pt x="48" y="240"/>
                </a:lnTo>
                <a:lnTo>
                  <a:pt x="48" y="240"/>
                </a:lnTo>
                <a:lnTo>
                  <a:pt x="48" y="240"/>
                </a:lnTo>
                <a:lnTo>
                  <a:pt x="48" y="240"/>
                </a:lnTo>
                <a:lnTo>
                  <a:pt x="48" y="240"/>
                </a:lnTo>
                <a:lnTo>
                  <a:pt x="44" y="268"/>
                </a:lnTo>
                <a:lnTo>
                  <a:pt x="44" y="268"/>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78"/>
                </a:lnTo>
                <a:lnTo>
                  <a:pt x="48" y="380"/>
                </a:lnTo>
                <a:lnTo>
                  <a:pt x="34" y="408"/>
                </a:lnTo>
                <a:lnTo>
                  <a:pt x="32" y="416"/>
                </a:lnTo>
                <a:lnTo>
                  <a:pt x="32" y="416"/>
                </a:lnTo>
                <a:lnTo>
                  <a:pt x="24" y="434"/>
                </a:lnTo>
                <a:lnTo>
                  <a:pt x="20" y="448"/>
                </a:lnTo>
                <a:lnTo>
                  <a:pt x="20" y="450"/>
                </a:lnTo>
                <a:lnTo>
                  <a:pt x="20" y="450"/>
                </a:lnTo>
                <a:lnTo>
                  <a:pt x="20" y="450"/>
                </a:lnTo>
                <a:lnTo>
                  <a:pt x="14" y="456"/>
                </a:lnTo>
                <a:lnTo>
                  <a:pt x="12" y="462"/>
                </a:lnTo>
                <a:lnTo>
                  <a:pt x="12" y="462"/>
                </a:lnTo>
                <a:lnTo>
                  <a:pt x="12" y="464"/>
                </a:lnTo>
                <a:lnTo>
                  <a:pt x="12" y="466"/>
                </a:lnTo>
                <a:lnTo>
                  <a:pt x="14" y="468"/>
                </a:lnTo>
                <a:lnTo>
                  <a:pt x="22" y="476"/>
                </a:lnTo>
                <a:lnTo>
                  <a:pt x="22" y="476"/>
                </a:lnTo>
                <a:lnTo>
                  <a:pt x="22" y="476"/>
                </a:lnTo>
                <a:lnTo>
                  <a:pt x="26" y="482"/>
                </a:lnTo>
                <a:lnTo>
                  <a:pt x="26" y="482"/>
                </a:lnTo>
                <a:lnTo>
                  <a:pt x="26" y="482"/>
                </a:lnTo>
                <a:lnTo>
                  <a:pt x="28" y="484"/>
                </a:lnTo>
                <a:lnTo>
                  <a:pt x="28" y="484"/>
                </a:lnTo>
                <a:lnTo>
                  <a:pt x="28" y="488"/>
                </a:lnTo>
                <a:lnTo>
                  <a:pt x="28" y="488"/>
                </a:lnTo>
                <a:lnTo>
                  <a:pt x="28" y="488"/>
                </a:lnTo>
                <a:lnTo>
                  <a:pt x="28" y="488"/>
                </a:lnTo>
                <a:lnTo>
                  <a:pt x="28" y="488"/>
                </a:lnTo>
                <a:lnTo>
                  <a:pt x="30" y="492"/>
                </a:lnTo>
                <a:lnTo>
                  <a:pt x="36" y="496"/>
                </a:lnTo>
                <a:lnTo>
                  <a:pt x="66" y="502"/>
                </a:lnTo>
                <a:lnTo>
                  <a:pt x="66" y="502"/>
                </a:lnTo>
                <a:lnTo>
                  <a:pt x="80" y="500"/>
                </a:lnTo>
                <a:lnTo>
                  <a:pt x="94" y="496"/>
                </a:lnTo>
                <a:lnTo>
                  <a:pt x="94" y="496"/>
                </a:lnTo>
                <a:lnTo>
                  <a:pt x="108" y="492"/>
                </a:lnTo>
                <a:lnTo>
                  <a:pt x="122" y="492"/>
                </a:lnTo>
                <a:lnTo>
                  <a:pt x="122" y="486"/>
                </a:lnTo>
                <a:lnTo>
                  <a:pt x="114" y="464"/>
                </a:lnTo>
                <a:lnTo>
                  <a:pt x="112" y="464"/>
                </a:lnTo>
                <a:lnTo>
                  <a:pt x="114" y="464"/>
                </a:lnTo>
                <a:lnTo>
                  <a:pt x="158" y="400"/>
                </a:lnTo>
                <a:lnTo>
                  <a:pt x="208" y="352"/>
                </a:lnTo>
                <a:lnTo>
                  <a:pt x="208" y="352"/>
                </a:lnTo>
                <a:lnTo>
                  <a:pt x="224" y="348"/>
                </a:lnTo>
                <a:lnTo>
                  <a:pt x="232" y="338"/>
                </a:lnTo>
                <a:lnTo>
                  <a:pt x="232" y="338"/>
                </a:lnTo>
                <a:lnTo>
                  <a:pt x="232" y="338"/>
                </a:lnTo>
                <a:lnTo>
                  <a:pt x="240" y="332"/>
                </a:lnTo>
                <a:lnTo>
                  <a:pt x="250" y="328"/>
                </a:lnTo>
                <a:lnTo>
                  <a:pt x="246" y="324"/>
                </a:lnTo>
                <a:lnTo>
                  <a:pt x="234" y="312"/>
                </a:lnTo>
                <a:lnTo>
                  <a:pt x="234" y="312"/>
                </a:lnTo>
                <a:lnTo>
                  <a:pt x="234" y="312"/>
                </a:lnTo>
                <a:lnTo>
                  <a:pt x="226" y="302"/>
                </a:lnTo>
                <a:lnTo>
                  <a:pt x="226" y="300"/>
                </a:lnTo>
                <a:lnTo>
                  <a:pt x="226" y="300"/>
                </a:lnTo>
                <a:lnTo>
                  <a:pt x="230" y="294"/>
                </a:lnTo>
                <a:lnTo>
                  <a:pt x="218" y="296"/>
                </a:lnTo>
                <a:lnTo>
                  <a:pt x="196" y="292"/>
                </a:lnTo>
                <a:lnTo>
                  <a:pt x="196" y="292"/>
                </a:lnTo>
                <a:lnTo>
                  <a:pt x="186" y="284"/>
                </a:lnTo>
                <a:lnTo>
                  <a:pt x="182" y="280"/>
                </a:lnTo>
                <a:lnTo>
                  <a:pt x="180" y="276"/>
                </a:lnTo>
                <a:lnTo>
                  <a:pt x="180" y="276"/>
                </a:lnTo>
                <a:lnTo>
                  <a:pt x="176" y="256"/>
                </a:lnTo>
                <a:lnTo>
                  <a:pt x="174" y="238"/>
                </a:lnTo>
                <a:lnTo>
                  <a:pt x="174" y="238"/>
                </a:lnTo>
                <a:lnTo>
                  <a:pt x="170" y="242"/>
                </a:lnTo>
                <a:lnTo>
                  <a:pt x="164" y="244"/>
                </a:lnTo>
                <a:lnTo>
                  <a:pt x="146" y="240"/>
                </a:lnTo>
                <a:lnTo>
                  <a:pt x="136" y="232"/>
                </a:lnTo>
                <a:lnTo>
                  <a:pt x="122" y="228"/>
                </a:lnTo>
                <a:lnTo>
                  <a:pt x="116" y="228"/>
                </a:lnTo>
                <a:lnTo>
                  <a:pt x="116" y="228"/>
                </a:lnTo>
                <a:lnTo>
                  <a:pt x="110" y="226"/>
                </a:lnTo>
                <a:lnTo>
                  <a:pt x="104" y="224"/>
                </a:lnTo>
                <a:lnTo>
                  <a:pt x="104" y="224"/>
                </a:lnTo>
                <a:lnTo>
                  <a:pt x="98" y="218"/>
                </a:lnTo>
                <a:lnTo>
                  <a:pt x="96" y="214"/>
                </a:lnTo>
                <a:lnTo>
                  <a:pt x="96" y="214"/>
                </a:lnTo>
                <a:lnTo>
                  <a:pt x="96" y="210"/>
                </a:lnTo>
                <a:lnTo>
                  <a:pt x="96" y="206"/>
                </a:lnTo>
                <a:lnTo>
                  <a:pt x="98" y="202"/>
                </a:lnTo>
                <a:lnTo>
                  <a:pt x="102" y="200"/>
                </a:lnTo>
                <a:lnTo>
                  <a:pt x="102" y="200"/>
                </a:lnTo>
                <a:lnTo>
                  <a:pt x="110" y="192"/>
                </a:lnTo>
                <a:lnTo>
                  <a:pt x="118" y="180"/>
                </a:lnTo>
                <a:lnTo>
                  <a:pt x="118" y="180"/>
                </a:lnTo>
                <a:lnTo>
                  <a:pt x="116" y="176"/>
                </a:lnTo>
                <a:lnTo>
                  <a:pt x="114" y="170"/>
                </a:lnTo>
                <a:lnTo>
                  <a:pt x="112" y="164"/>
                </a:lnTo>
                <a:lnTo>
                  <a:pt x="114" y="160"/>
                </a:lnTo>
                <a:lnTo>
                  <a:pt x="114" y="158"/>
                </a:lnTo>
                <a:lnTo>
                  <a:pt x="114" y="158"/>
                </a:lnTo>
                <a:lnTo>
                  <a:pt x="116" y="156"/>
                </a:lnTo>
                <a:lnTo>
                  <a:pt x="120" y="152"/>
                </a:lnTo>
                <a:lnTo>
                  <a:pt x="134" y="148"/>
                </a:lnTo>
                <a:lnTo>
                  <a:pt x="134" y="148"/>
                </a:lnTo>
                <a:lnTo>
                  <a:pt x="136" y="142"/>
                </a:lnTo>
                <a:lnTo>
                  <a:pt x="138" y="140"/>
                </a:lnTo>
                <a:lnTo>
                  <a:pt x="150" y="140"/>
                </a:lnTo>
                <a:lnTo>
                  <a:pt x="148" y="140"/>
                </a:lnTo>
                <a:lnTo>
                  <a:pt x="148" y="140"/>
                </a:lnTo>
                <a:lnTo>
                  <a:pt x="142" y="136"/>
                </a:lnTo>
                <a:lnTo>
                  <a:pt x="140" y="132"/>
                </a:lnTo>
                <a:lnTo>
                  <a:pt x="140" y="128"/>
                </a:lnTo>
                <a:lnTo>
                  <a:pt x="142" y="122"/>
                </a:lnTo>
                <a:lnTo>
                  <a:pt x="148" y="118"/>
                </a:lnTo>
                <a:lnTo>
                  <a:pt x="148" y="118"/>
                </a:lnTo>
                <a:lnTo>
                  <a:pt x="154" y="116"/>
                </a:lnTo>
                <a:lnTo>
                  <a:pt x="160" y="116"/>
                </a:lnTo>
                <a:lnTo>
                  <a:pt x="166" y="118"/>
                </a:lnTo>
                <a:lnTo>
                  <a:pt x="172" y="120"/>
                </a:lnTo>
                <a:lnTo>
                  <a:pt x="190" y="134"/>
                </a:lnTo>
                <a:lnTo>
                  <a:pt x="208" y="134"/>
                </a:lnTo>
                <a:lnTo>
                  <a:pt x="214" y="138"/>
                </a:lnTo>
                <a:lnTo>
                  <a:pt x="214" y="144"/>
                </a:lnTo>
                <a:lnTo>
                  <a:pt x="214" y="144"/>
                </a:lnTo>
                <a:lnTo>
                  <a:pt x="214" y="150"/>
                </a:lnTo>
                <a:lnTo>
                  <a:pt x="210" y="152"/>
                </a:lnTo>
                <a:lnTo>
                  <a:pt x="210" y="152"/>
                </a:lnTo>
                <a:lnTo>
                  <a:pt x="206" y="152"/>
                </a:lnTo>
                <a:lnTo>
                  <a:pt x="204" y="154"/>
                </a:lnTo>
                <a:lnTo>
                  <a:pt x="202" y="160"/>
                </a:lnTo>
                <a:lnTo>
                  <a:pt x="210" y="180"/>
                </a:lnTo>
                <a:lnTo>
                  <a:pt x="210" y="180"/>
                </a:lnTo>
                <a:lnTo>
                  <a:pt x="218" y="170"/>
                </a:lnTo>
                <a:lnTo>
                  <a:pt x="226" y="168"/>
                </a:lnTo>
                <a:lnTo>
                  <a:pt x="226" y="168"/>
                </a:lnTo>
                <a:lnTo>
                  <a:pt x="230" y="168"/>
                </a:lnTo>
                <a:lnTo>
                  <a:pt x="234" y="172"/>
                </a:lnTo>
                <a:lnTo>
                  <a:pt x="234" y="172"/>
                </a:lnTo>
                <a:lnTo>
                  <a:pt x="236" y="180"/>
                </a:lnTo>
                <a:lnTo>
                  <a:pt x="240" y="190"/>
                </a:lnTo>
                <a:lnTo>
                  <a:pt x="240" y="190"/>
                </a:lnTo>
                <a:lnTo>
                  <a:pt x="242" y="202"/>
                </a:lnTo>
                <a:lnTo>
                  <a:pt x="246" y="210"/>
                </a:lnTo>
                <a:lnTo>
                  <a:pt x="252" y="220"/>
                </a:lnTo>
                <a:lnTo>
                  <a:pt x="252" y="220"/>
                </a:lnTo>
                <a:lnTo>
                  <a:pt x="264" y="236"/>
                </a:lnTo>
                <a:lnTo>
                  <a:pt x="268" y="248"/>
                </a:lnTo>
                <a:lnTo>
                  <a:pt x="300" y="244"/>
                </a:lnTo>
                <a:lnTo>
                  <a:pt x="314" y="236"/>
                </a:lnTo>
                <a:lnTo>
                  <a:pt x="326" y="220"/>
                </a:lnTo>
                <a:lnTo>
                  <a:pt x="332" y="204"/>
                </a:lnTo>
                <a:lnTo>
                  <a:pt x="332" y="204"/>
                </a:lnTo>
                <a:lnTo>
                  <a:pt x="332" y="204"/>
                </a:lnTo>
                <a:lnTo>
                  <a:pt x="336" y="188"/>
                </a:lnTo>
                <a:lnTo>
                  <a:pt x="336" y="186"/>
                </a:lnTo>
                <a:lnTo>
                  <a:pt x="336" y="184"/>
                </a:lnTo>
                <a:lnTo>
                  <a:pt x="338" y="184"/>
                </a:lnTo>
                <a:lnTo>
                  <a:pt x="350" y="176"/>
                </a:lnTo>
                <a:lnTo>
                  <a:pt x="352" y="176"/>
                </a:lnTo>
                <a:lnTo>
                  <a:pt x="350" y="174"/>
                </a:lnTo>
                <a:lnTo>
                  <a:pt x="330" y="168"/>
                </a:lnTo>
                <a:lnTo>
                  <a:pt x="330" y="168"/>
                </a:lnTo>
                <a:lnTo>
                  <a:pt x="330" y="168"/>
                </a:lnTo>
                <a:lnTo>
                  <a:pt x="326" y="156"/>
                </a:lnTo>
                <a:lnTo>
                  <a:pt x="324" y="152"/>
                </a:lnTo>
                <a:close/>
              </a:path>
            </a:pathLst>
          </a:custGeom>
          <a:solidFill>
            <a:srgbClr val="D9D9D9"/>
          </a:solidFill>
          <a:ln>
            <a:noFill/>
          </a:ln>
        </p:spPr>
        <p:txBody>
          <a:bodyPr/>
          <a:lstStyle/>
          <a:p>
            <a:pPr>
              <a:defRPr/>
            </a:pPr>
            <a:endParaRPr lang="zh-CN" altLang="en-US" sz="1400">
              <a:solidFill>
                <a:srgbClr val="5F5F5F"/>
              </a:solidFill>
            </a:endParaRPr>
          </a:p>
        </p:txBody>
      </p:sp>
      <p:sp>
        <p:nvSpPr>
          <p:cNvPr id="42" name="MH_Other_31"/>
          <p:cNvSpPr>
            <a:spLocks/>
          </p:cNvSpPr>
          <p:nvPr>
            <p:custDataLst>
              <p:tags r:id="rId32"/>
            </p:custDataLst>
          </p:nvPr>
        </p:nvSpPr>
        <p:spPr bwMode="auto">
          <a:xfrm>
            <a:off x="7137400" y="4367214"/>
            <a:ext cx="503238" cy="496887"/>
          </a:xfrm>
          <a:custGeom>
            <a:avLst/>
            <a:gdLst>
              <a:gd name="T0" fmla="*/ 20 w 370"/>
              <a:gd name="T1" fmla="*/ 146 h 366"/>
              <a:gd name="T2" fmla="*/ 0 w 370"/>
              <a:gd name="T3" fmla="*/ 182 h 366"/>
              <a:gd name="T4" fmla="*/ 10 w 370"/>
              <a:gd name="T5" fmla="*/ 210 h 366"/>
              <a:gd name="T6" fmla="*/ 30 w 370"/>
              <a:gd name="T7" fmla="*/ 222 h 366"/>
              <a:gd name="T8" fmla="*/ 54 w 370"/>
              <a:gd name="T9" fmla="*/ 276 h 366"/>
              <a:gd name="T10" fmla="*/ 82 w 370"/>
              <a:gd name="T11" fmla="*/ 290 h 366"/>
              <a:gd name="T12" fmla="*/ 86 w 370"/>
              <a:gd name="T13" fmla="*/ 290 h 366"/>
              <a:gd name="T14" fmla="*/ 152 w 370"/>
              <a:gd name="T15" fmla="*/ 302 h 366"/>
              <a:gd name="T16" fmla="*/ 204 w 370"/>
              <a:gd name="T17" fmla="*/ 306 h 366"/>
              <a:gd name="T18" fmla="*/ 214 w 370"/>
              <a:gd name="T19" fmla="*/ 312 h 366"/>
              <a:gd name="T20" fmla="*/ 214 w 370"/>
              <a:gd name="T21" fmla="*/ 332 h 366"/>
              <a:gd name="T22" fmla="*/ 234 w 370"/>
              <a:gd name="T23" fmla="*/ 342 h 366"/>
              <a:gd name="T24" fmla="*/ 250 w 370"/>
              <a:gd name="T25" fmla="*/ 338 h 366"/>
              <a:gd name="T26" fmla="*/ 266 w 370"/>
              <a:gd name="T27" fmla="*/ 350 h 366"/>
              <a:gd name="T28" fmla="*/ 280 w 370"/>
              <a:gd name="T29" fmla="*/ 364 h 366"/>
              <a:gd name="T30" fmla="*/ 290 w 370"/>
              <a:gd name="T31" fmla="*/ 360 h 366"/>
              <a:gd name="T32" fmla="*/ 314 w 370"/>
              <a:gd name="T33" fmla="*/ 358 h 366"/>
              <a:gd name="T34" fmla="*/ 326 w 370"/>
              <a:gd name="T35" fmla="*/ 342 h 366"/>
              <a:gd name="T36" fmla="*/ 342 w 370"/>
              <a:gd name="T37" fmla="*/ 332 h 366"/>
              <a:gd name="T38" fmla="*/ 342 w 370"/>
              <a:gd name="T39" fmla="*/ 326 h 366"/>
              <a:gd name="T40" fmla="*/ 344 w 370"/>
              <a:gd name="T41" fmla="*/ 306 h 366"/>
              <a:gd name="T42" fmla="*/ 328 w 370"/>
              <a:gd name="T43" fmla="*/ 294 h 366"/>
              <a:gd name="T44" fmla="*/ 310 w 370"/>
              <a:gd name="T45" fmla="*/ 296 h 366"/>
              <a:gd name="T46" fmla="*/ 302 w 370"/>
              <a:gd name="T47" fmla="*/ 294 h 366"/>
              <a:gd name="T48" fmla="*/ 302 w 370"/>
              <a:gd name="T49" fmla="*/ 286 h 366"/>
              <a:gd name="T50" fmla="*/ 282 w 370"/>
              <a:gd name="T51" fmla="*/ 262 h 366"/>
              <a:gd name="T52" fmla="*/ 272 w 370"/>
              <a:gd name="T53" fmla="*/ 244 h 366"/>
              <a:gd name="T54" fmla="*/ 298 w 370"/>
              <a:gd name="T55" fmla="*/ 240 h 366"/>
              <a:gd name="T56" fmla="*/ 296 w 370"/>
              <a:gd name="T57" fmla="*/ 216 h 366"/>
              <a:gd name="T58" fmla="*/ 300 w 370"/>
              <a:gd name="T59" fmla="*/ 210 h 366"/>
              <a:gd name="T60" fmla="*/ 318 w 370"/>
              <a:gd name="T61" fmla="*/ 200 h 366"/>
              <a:gd name="T62" fmla="*/ 312 w 370"/>
              <a:gd name="T63" fmla="*/ 178 h 366"/>
              <a:gd name="T64" fmla="*/ 318 w 370"/>
              <a:gd name="T65" fmla="*/ 162 h 366"/>
              <a:gd name="T66" fmla="*/ 338 w 370"/>
              <a:gd name="T67" fmla="*/ 166 h 366"/>
              <a:gd name="T68" fmla="*/ 340 w 370"/>
              <a:gd name="T69" fmla="*/ 168 h 366"/>
              <a:gd name="T70" fmla="*/ 370 w 370"/>
              <a:gd name="T71" fmla="*/ 162 h 366"/>
              <a:gd name="T72" fmla="*/ 348 w 370"/>
              <a:gd name="T73" fmla="*/ 128 h 366"/>
              <a:gd name="T74" fmla="*/ 302 w 370"/>
              <a:gd name="T75" fmla="*/ 126 h 366"/>
              <a:gd name="T76" fmla="*/ 302 w 370"/>
              <a:gd name="T77" fmla="*/ 126 h 366"/>
              <a:gd name="T78" fmla="*/ 280 w 370"/>
              <a:gd name="T79" fmla="*/ 110 h 366"/>
              <a:gd name="T80" fmla="*/ 260 w 370"/>
              <a:gd name="T81" fmla="*/ 78 h 366"/>
              <a:gd name="T82" fmla="*/ 292 w 370"/>
              <a:gd name="T83" fmla="*/ 44 h 366"/>
              <a:gd name="T84" fmla="*/ 258 w 370"/>
              <a:gd name="T85" fmla="*/ 22 h 366"/>
              <a:gd name="T86" fmla="*/ 226 w 370"/>
              <a:gd name="T87" fmla="*/ 28 h 366"/>
              <a:gd name="T88" fmla="*/ 196 w 370"/>
              <a:gd name="T89" fmla="*/ 14 h 366"/>
              <a:gd name="T90" fmla="*/ 188 w 370"/>
              <a:gd name="T91" fmla="*/ 6 h 366"/>
              <a:gd name="T92" fmla="*/ 188 w 370"/>
              <a:gd name="T93" fmla="*/ 6 h 366"/>
              <a:gd name="T94" fmla="*/ 186 w 370"/>
              <a:gd name="T95" fmla="*/ 0 h 366"/>
              <a:gd name="T96" fmla="*/ 182 w 370"/>
              <a:gd name="T97" fmla="*/ 28 h 366"/>
              <a:gd name="T98" fmla="*/ 182 w 370"/>
              <a:gd name="T99" fmla="*/ 36 h 366"/>
              <a:gd name="T100" fmla="*/ 184 w 370"/>
              <a:gd name="T101" fmla="*/ 46 h 366"/>
              <a:gd name="T102" fmla="*/ 184 w 370"/>
              <a:gd name="T103" fmla="*/ 68 h 366"/>
              <a:gd name="T104" fmla="*/ 172 w 370"/>
              <a:gd name="T105" fmla="*/ 78 h 366"/>
              <a:gd name="T106" fmla="*/ 170 w 370"/>
              <a:gd name="T107" fmla="*/ 98 h 366"/>
              <a:gd name="T108" fmla="*/ 98 w 370"/>
              <a:gd name="T109" fmla="*/ 106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70" h="366">
                <a:moveTo>
                  <a:pt x="82" y="120"/>
                </a:moveTo>
                <a:lnTo>
                  <a:pt x="80" y="120"/>
                </a:lnTo>
                <a:lnTo>
                  <a:pt x="20" y="146"/>
                </a:lnTo>
                <a:lnTo>
                  <a:pt x="2" y="162"/>
                </a:lnTo>
                <a:lnTo>
                  <a:pt x="2" y="162"/>
                </a:lnTo>
                <a:lnTo>
                  <a:pt x="0" y="182"/>
                </a:lnTo>
                <a:lnTo>
                  <a:pt x="2" y="196"/>
                </a:lnTo>
                <a:lnTo>
                  <a:pt x="4" y="206"/>
                </a:lnTo>
                <a:lnTo>
                  <a:pt x="10" y="210"/>
                </a:lnTo>
                <a:lnTo>
                  <a:pt x="28" y="222"/>
                </a:lnTo>
                <a:lnTo>
                  <a:pt x="30" y="222"/>
                </a:lnTo>
                <a:lnTo>
                  <a:pt x="30" y="222"/>
                </a:lnTo>
                <a:lnTo>
                  <a:pt x="34" y="252"/>
                </a:lnTo>
                <a:lnTo>
                  <a:pt x="34" y="252"/>
                </a:lnTo>
                <a:lnTo>
                  <a:pt x="54" y="276"/>
                </a:lnTo>
                <a:lnTo>
                  <a:pt x="60" y="282"/>
                </a:lnTo>
                <a:lnTo>
                  <a:pt x="66" y="286"/>
                </a:lnTo>
                <a:lnTo>
                  <a:pt x="82" y="290"/>
                </a:lnTo>
                <a:lnTo>
                  <a:pt x="86" y="290"/>
                </a:lnTo>
                <a:lnTo>
                  <a:pt x="86" y="290"/>
                </a:lnTo>
                <a:lnTo>
                  <a:pt x="86" y="290"/>
                </a:lnTo>
                <a:lnTo>
                  <a:pt x="92" y="296"/>
                </a:lnTo>
                <a:lnTo>
                  <a:pt x="104" y="300"/>
                </a:lnTo>
                <a:lnTo>
                  <a:pt x="152" y="302"/>
                </a:lnTo>
                <a:lnTo>
                  <a:pt x="152" y="302"/>
                </a:lnTo>
                <a:lnTo>
                  <a:pt x="194" y="304"/>
                </a:lnTo>
                <a:lnTo>
                  <a:pt x="204" y="306"/>
                </a:lnTo>
                <a:lnTo>
                  <a:pt x="210" y="310"/>
                </a:lnTo>
                <a:lnTo>
                  <a:pt x="210" y="310"/>
                </a:lnTo>
                <a:lnTo>
                  <a:pt x="214" y="312"/>
                </a:lnTo>
                <a:lnTo>
                  <a:pt x="214" y="318"/>
                </a:lnTo>
                <a:lnTo>
                  <a:pt x="214" y="332"/>
                </a:lnTo>
                <a:lnTo>
                  <a:pt x="214" y="332"/>
                </a:lnTo>
                <a:lnTo>
                  <a:pt x="214" y="342"/>
                </a:lnTo>
                <a:lnTo>
                  <a:pt x="216" y="346"/>
                </a:lnTo>
                <a:lnTo>
                  <a:pt x="234" y="342"/>
                </a:lnTo>
                <a:lnTo>
                  <a:pt x="234" y="342"/>
                </a:lnTo>
                <a:lnTo>
                  <a:pt x="242" y="340"/>
                </a:lnTo>
                <a:lnTo>
                  <a:pt x="250" y="338"/>
                </a:lnTo>
                <a:lnTo>
                  <a:pt x="256" y="340"/>
                </a:lnTo>
                <a:lnTo>
                  <a:pt x="258" y="342"/>
                </a:lnTo>
                <a:lnTo>
                  <a:pt x="266" y="350"/>
                </a:lnTo>
                <a:lnTo>
                  <a:pt x="266" y="350"/>
                </a:lnTo>
                <a:lnTo>
                  <a:pt x="278" y="362"/>
                </a:lnTo>
                <a:lnTo>
                  <a:pt x="280" y="364"/>
                </a:lnTo>
                <a:lnTo>
                  <a:pt x="282" y="366"/>
                </a:lnTo>
                <a:lnTo>
                  <a:pt x="282" y="366"/>
                </a:lnTo>
                <a:lnTo>
                  <a:pt x="290" y="360"/>
                </a:lnTo>
                <a:lnTo>
                  <a:pt x="298" y="350"/>
                </a:lnTo>
                <a:lnTo>
                  <a:pt x="300" y="348"/>
                </a:lnTo>
                <a:lnTo>
                  <a:pt x="314" y="358"/>
                </a:lnTo>
                <a:lnTo>
                  <a:pt x="324" y="350"/>
                </a:lnTo>
                <a:lnTo>
                  <a:pt x="324" y="350"/>
                </a:lnTo>
                <a:lnTo>
                  <a:pt x="326" y="342"/>
                </a:lnTo>
                <a:lnTo>
                  <a:pt x="330" y="338"/>
                </a:lnTo>
                <a:lnTo>
                  <a:pt x="334" y="334"/>
                </a:lnTo>
                <a:lnTo>
                  <a:pt x="342" y="332"/>
                </a:lnTo>
                <a:lnTo>
                  <a:pt x="346" y="330"/>
                </a:lnTo>
                <a:lnTo>
                  <a:pt x="344" y="328"/>
                </a:lnTo>
                <a:lnTo>
                  <a:pt x="342" y="326"/>
                </a:lnTo>
                <a:lnTo>
                  <a:pt x="342" y="326"/>
                </a:lnTo>
                <a:lnTo>
                  <a:pt x="344" y="306"/>
                </a:lnTo>
                <a:lnTo>
                  <a:pt x="344" y="306"/>
                </a:lnTo>
                <a:lnTo>
                  <a:pt x="338" y="300"/>
                </a:lnTo>
                <a:lnTo>
                  <a:pt x="334" y="296"/>
                </a:lnTo>
                <a:lnTo>
                  <a:pt x="328" y="294"/>
                </a:lnTo>
                <a:lnTo>
                  <a:pt x="320" y="294"/>
                </a:lnTo>
                <a:lnTo>
                  <a:pt x="320" y="294"/>
                </a:lnTo>
                <a:lnTo>
                  <a:pt x="310" y="296"/>
                </a:lnTo>
                <a:lnTo>
                  <a:pt x="306" y="296"/>
                </a:lnTo>
                <a:lnTo>
                  <a:pt x="302" y="294"/>
                </a:lnTo>
                <a:lnTo>
                  <a:pt x="302" y="294"/>
                </a:lnTo>
                <a:lnTo>
                  <a:pt x="302" y="290"/>
                </a:lnTo>
                <a:lnTo>
                  <a:pt x="302" y="286"/>
                </a:lnTo>
                <a:lnTo>
                  <a:pt x="302" y="286"/>
                </a:lnTo>
                <a:lnTo>
                  <a:pt x="292" y="272"/>
                </a:lnTo>
                <a:lnTo>
                  <a:pt x="282" y="262"/>
                </a:lnTo>
                <a:lnTo>
                  <a:pt x="282" y="262"/>
                </a:lnTo>
                <a:lnTo>
                  <a:pt x="278" y="256"/>
                </a:lnTo>
                <a:lnTo>
                  <a:pt x="274" y="250"/>
                </a:lnTo>
                <a:lnTo>
                  <a:pt x="272" y="244"/>
                </a:lnTo>
                <a:lnTo>
                  <a:pt x="274" y="238"/>
                </a:lnTo>
                <a:lnTo>
                  <a:pt x="274" y="236"/>
                </a:lnTo>
                <a:lnTo>
                  <a:pt x="298" y="240"/>
                </a:lnTo>
                <a:lnTo>
                  <a:pt x="296" y="226"/>
                </a:lnTo>
                <a:lnTo>
                  <a:pt x="296" y="226"/>
                </a:lnTo>
                <a:lnTo>
                  <a:pt x="296" y="216"/>
                </a:lnTo>
                <a:lnTo>
                  <a:pt x="298" y="212"/>
                </a:lnTo>
                <a:lnTo>
                  <a:pt x="300" y="210"/>
                </a:lnTo>
                <a:lnTo>
                  <a:pt x="300" y="210"/>
                </a:lnTo>
                <a:lnTo>
                  <a:pt x="304" y="206"/>
                </a:lnTo>
                <a:lnTo>
                  <a:pt x="310" y="204"/>
                </a:lnTo>
                <a:lnTo>
                  <a:pt x="318" y="200"/>
                </a:lnTo>
                <a:lnTo>
                  <a:pt x="318" y="196"/>
                </a:lnTo>
                <a:lnTo>
                  <a:pt x="318" y="196"/>
                </a:lnTo>
                <a:lnTo>
                  <a:pt x="312" y="178"/>
                </a:lnTo>
                <a:lnTo>
                  <a:pt x="312" y="170"/>
                </a:lnTo>
                <a:lnTo>
                  <a:pt x="312" y="166"/>
                </a:lnTo>
                <a:lnTo>
                  <a:pt x="318" y="162"/>
                </a:lnTo>
                <a:lnTo>
                  <a:pt x="318" y="162"/>
                </a:lnTo>
                <a:lnTo>
                  <a:pt x="324" y="162"/>
                </a:lnTo>
                <a:lnTo>
                  <a:pt x="338" y="166"/>
                </a:lnTo>
                <a:lnTo>
                  <a:pt x="338" y="166"/>
                </a:lnTo>
                <a:lnTo>
                  <a:pt x="340" y="166"/>
                </a:lnTo>
                <a:lnTo>
                  <a:pt x="340" y="168"/>
                </a:lnTo>
                <a:lnTo>
                  <a:pt x="340" y="168"/>
                </a:lnTo>
                <a:lnTo>
                  <a:pt x="356" y="186"/>
                </a:lnTo>
                <a:lnTo>
                  <a:pt x="370" y="162"/>
                </a:lnTo>
                <a:lnTo>
                  <a:pt x="370" y="162"/>
                </a:lnTo>
                <a:lnTo>
                  <a:pt x="356" y="140"/>
                </a:lnTo>
                <a:lnTo>
                  <a:pt x="348" y="128"/>
                </a:lnTo>
                <a:lnTo>
                  <a:pt x="336" y="136"/>
                </a:lnTo>
                <a:lnTo>
                  <a:pt x="334" y="134"/>
                </a:lnTo>
                <a:lnTo>
                  <a:pt x="302" y="126"/>
                </a:lnTo>
                <a:lnTo>
                  <a:pt x="302" y="126"/>
                </a:lnTo>
                <a:lnTo>
                  <a:pt x="302" y="126"/>
                </a:lnTo>
                <a:lnTo>
                  <a:pt x="302" y="126"/>
                </a:lnTo>
                <a:lnTo>
                  <a:pt x="292" y="122"/>
                </a:lnTo>
                <a:lnTo>
                  <a:pt x="286" y="116"/>
                </a:lnTo>
                <a:lnTo>
                  <a:pt x="280" y="110"/>
                </a:lnTo>
                <a:lnTo>
                  <a:pt x="278" y="106"/>
                </a:lnTo>
                <a:lnTo>
                  <a:pt x="260" y="96"/>
                </a:lnTo>
                <a:lnTo>
                  <a:pt x="260" y="78"/>
                </a:lnTo>
                <a:lnTo>
                  <a:pt x="294" y="58"/>
                </a:lnTo>
                <a:lnTo>
                  <a:pt x="294" y="58"/>
                </a:lnTo>
                <a:lnTo>
                  <a:pt x="292" y="44"/>
                </a:lnTo>
                <a:lnTo>
                  <a:pt x="286" y="30"/>
                </a:lnTo>
                <a:lnTo>
                  <a:pt x="282" y="18"/>
                </a:lnTo>
                <a:lnTo>
                  <a:pt x="258" y="22"/>
                </a:lnTo>
                <a:lnTo>
                  <a:pt x="258" y="22"/>
                </a:lnTo>
                <a:lnTo>
                  <a:pt x="242" y="26"/>
                </a:lnTo>
                <a:lnTo>
                  <a:pt x="226" y="28"/>
                </a:lnTo>
                <a:lnTo>
                  <a:pt x="200" y="22"/>
                </a:lnTo>
                <a:lnTo>
                  <a:pt x="200" y="14"/>
                </a:lnTo>
                <a:lnTo>
                  <a:pt x="196" y="14"/>
                </a:lnTo>
                <a:lnTo>
                  <a:pt x="190" y="10"/>
                </a:lnTo>
                <a:lnTo>
                  <a:pt x="188" y="6"/>
                </a:lnTo>
                <a:lnTo>
                  <a:pt x="188" y="6"/>
                </a:lnTo>
                <a:lnTo>
                  <a:pt x="188" y="6"/>
                </a:lnTo>
                <a:lnTo>
                  <a:pt x="188" y="6"/>
                </a:lnTo>
                <a:lnTo>
                  <a:pt x="188" y="6"/>
                </a:lnTo>
                <a:lnTo>
                  <a:pt x="186" y="2"/>
                </a:lnTo>
                <a:lnTo>
                  <a:pt x="186" y="2"/>
                </a:lnTo>
                <a:lnTo>
                  <a:pt x="186" y="0"/>
                </a:lnTo>
                <a:lnTo>
                  <a:pt x="186" y="0"/>
                </a:lnTo>
                <a:lnTo>
                  <a:pt x="184" y="22"/>
                </a:lnTo>
                <a:lnTo>
                  <a:pt x="182" y="28"/>
                </a:lnTo>
                <a:lnTo>
                  <a:pt x="182" y="28"/>
                </a:lnTo>
                <a:lnTo>
                  <a:pt x="180" y="34"/>
                </a:lnTo>
                <a:lnTo>
                  <a:pt x="182" y="36"/>
                </a:lnTo>
                <a:lnTo>
                  <a:pt x="182" y="36"/>
                </a:lnTo>
                <a:lnTo>
                  <a:pt x="184" y="40"/>
                </a:lnTo>
                <a:lnTo>
                  <a:pt x="184" y="46"/>
                </a:lnTo>
                <a:lnTo>
                  <a:pt x="182" y="50"/>
                </a:lnTo>
                <a:lnTo>
                  <a:pt x="180" y="54"/>
                </a:lnTo>
                <a:lnTo>
                  <a:pt x="184" y="68"/>
                </a:lnTo>
                <a:lnTo>
                  <a:pt x="182" y="68"/>
                </a:lnTo>
                <a:lnTo>
                  <a:pt x="182" y="70"/>
                </a:lnTo>
                <a:lnTo>
                  <a:pt x="172" y="78"/>
                </a:lnTo>
                <a:lnTo>
                  <a:pt x="172" y="96"/>
                </a:lnTo>
                <a:lnTo>
                  <a:pt x="170" y="98"/>
                </a:lnTo>
                <a:lnTo>
                  <a:pt x="170" y="98"/>
                </a:lnTo>
                <a:lnTo>
                  <a:pt x="148" y="106"/>
                </a:lnTo>
                <a:lnTo>
                  <a:pt x="132" y="110"/>
                </a:lnTo>
                <a:lnTo>
                  <a:pt x="98" y="106"/>
                </a:lnTo>
                <a:lnTo>
                  <a:pt x="82" y="120"/>
                </a:lnTo>
                <a:lnTo>
                  <a:pt x="82" y="120"/>
                </a:lnTo>
                <a:close/>
              </a:path>
            </a:pathLst>
          </a:custGeom>
          <a:solidFill>
            <a:srgbClr val="D9D9D9"/>
          </a:solidFill>
          <a:ln>
            <a:noFill/>
          </a:ln>
        </p:spPr>
        <p:txBody>
          <a:bodyPr/>
          <a:lstStyle/>
          <a:p>
            <a:pPr>
              <a:defRPr/>
            </a:pPr>
            <a:endParaRPr lang="zh-CN" altLang="en-US" sz="1400">
              <a:solidFill>
                <a:srgbClr val="5F5F5F"/>
              </a:solidFill>
            </a:endParaRPr>
          </a:p>
        </p:txBody>
      </p:sp>
      <p:sp>
        <p:nvSpPr>
          <p:cNvPr id="43" name="MH_Other_32"/>
          <p:cNvSpPr>
            <a:spLocks/>
          </p:cNvSpPr>
          <p:nvPr>
            <p:custDataLst>
              <p:tags r:id="rId33"/>
            </p:custDataLst>
          </p:nvPr>
        </p:nvSpPr>
        <p:spPr bwMode="auto">
          <a:xfrm>
            <a:off x="8083551" y="5429251"/>
            <a:ext cx="144463" cy="347663"/>
          </a:xfrm>
          <a:custGeom>
            <a:avLst/>
            <a:gdLst>
              <a:gd name="T0" fmla="*/ 80 w 106"/>
              <a:gd name="T1" fmla="*/ 0 h 256"/>
              <a:gd name="T2" fmla="*/ 80 w 106"/>
              <a:gd name="T3" fmla="*/ 0 h 256"/>
              <a:gd name="T4" fmla="*/ 62 w 106"/>
              <a:gd name="T5" fmla="*/ 14 h 256"/>
              <a:gd name="T6" fmla="*/ 46 w 106"/>
              <a:gd name="T7" fmla="*/ 32 h 256"/>
              <a:gd name="T8" fmla="*/ 34 w 106"/>
              <a:gd name="T9" fmla="*/ 50 h 256"/>
              <a:gd name="T10" fmla="*/ 24 w 106"/>
              <a:gd name="T11" fmla="*/ 70 h 256"/>
              <a:gd name="T12" fmla="*/ 24 w 106"/>
              <a:gd name="T13" fmla="*/ 70 h 256"/>
              <a:gd name="T14" fmla="*/ 10 w 106"/>
              <a:gd name="T15" fmla="*/ 98 h 256"/>
              <a:gd name="T16" fmla="*/ 4 w 106"/>
              <a:gd name="T17" fmla="*/ 104 h 256"/>
              <a:gd name="T18" fmla="*/ 0 w 106"/>
              <a:gd name="T19" fmla="*/ 108 h 256"/>
              <a:gd name="T20" fmla="*/ 6 w 106"/>
              <a:gd name="T21" fmla="*/ 152 h 256"/>
              <a:gd name="T22" fmla="*/ 6 w 106"/>
              <a:gd name="T23" fmla="*/ 154 h 256"/>
              <a:gd name="T24" fmla="*/ 6 w 106"/>
              <a:gd name="T25" fmla="*/ 154 h 256"/>
              <a:gd name="T26" fmla="*/ 2 w 106"/>
              <a:gd name="T27" fmla="*/ 184 h 256"/>
              <a:gd name="T28" fmla="*/ 2 w 106"/>
              <a:gd name="T29" fmla="*/ 184 h 256"/>
              <a:gd name="T30" fmla="*/ 2 w 106"/>
              <a:gd name="T31" fmla="*/ 196 h 256"/>
              <a:gd name="T32" fmla="*/ 2 w 106"/>
              <a:gd name="T33" fmla="*/ 200 h 256"/>
              <a:gd name="T34" fmla="*/ 4 w 106"/>
              <a:gd name="T35" fmla="*/ 202 h 256"/>
              <a:gd name="T36" fmla="*/ 36 w 106"/>
              <a:gd name="T37" fmla="*/ 224 h 256"/>
              <a:gd name="T38" fmla="*/ 36 w 106"/>
              <a:gd name="T39" fmla="*/ 224 h 256"/>
              <a:gd name="T40" fmla="*/ 38 w 106"/>
              <a:gd name="T41" fmla="*/ 224 h 256"/>
              <a:gd name="T42" fmla="*/ 38 w 106"/>
              <a:gd name="T43" fmla="*/ 226 h 256"/>
              <a:gd name="T44" fmla="*/ 38 w 106"/>
              <a:gd name="T45" fmla="*/ 226 h 256"/>
              <a:gd name="T46" fmla="*/ 38 w 106"/>
              <a:gd name="T47" fmla="*/ 226 h 256"/>
              <a:gd name="T48" fmla="*/ 42 w 106"/>
              <a:gd name="T49" fmla="*/ 236 h 256"/>
              <a:gd name="T50" fmla="*/ 50 w 106"/>
              <a:gd name="T51" fmla="*/ 248 h 256"/>
              <a:gd name="T52" fmla="*/ 50 w 106"/>
              <a:gd name="T53" fmla="*/ 248 h 256"/>
              <a:gd name="T54" fmla="*/ 56 w 106"/>
              <a:gd name="T55" fmla="*/ 252 h 256"/>
              <a:gd name="T56" fmla="*/ 62 w 106"/>
              <a:gd name="T57" fmla="*/ 256 h 256"/>
              <a:gd name="T58" fmla="*/ 66 w 106"/>
              <a:gd name="T59" fmla="*/ 204 h 256"/>
              <a:gd name="T60" fmla="*/ 66 w 106"/>
              <a:gd name="T61" fmla="*/ 202 h 256"/>
              <a:gd name="T62" fmla="*/ 90 w 106"/>
              <a:gd name="T63" fmla="*/ 146 h 256"/>
              <a:gd name="T64" fmla="*/ 98 w 106"/>
              <a:gd name="T65" fmla="*/ 80 h 256"/>
              <a:gd name="T66" fmla="*/ 98 w 106"/>
              <a:gd name="T67" fmla="*/ 78 h 256"/>
              <a:gd name="T68" fmla="*/ 98 w 106"/>
              <a:gd name="T69" fmla="*/ 78 h 256"/>
              <a:gd name="T70" fmla="*/ 106 w 106"/>
              <a:gd name="T71" fmla="*/ 60 h 256"/>
              <a:gd name="T72" fmla="*/ 100 w 106"/>
              <a:gd name="T73" fmla="*/ 44 h 256"/>
              <a:gd name="T74" fmla="*/ 100 w 106"/>
              <a:gd name="T75" fmla="*/ 44 h 256"/>
              <a:gd name="T76" fmla="*/ 98 w 106"/>
              <a:gd name="T77" fmla="*/ 44 h 256"/>
              <a:gd name="T78" fmla="*/ 98 w 106"/>
              <a:gd name="T79" fmla="*/ 24 h 256"/>
              <a:gd name="T80" fmla="*/ 98 w 106"/>
              <a:gd name="T81" fmla="*/ 22 h 256"/>
              <a:gd name="T82" fmla="*/ 98 w 106"/>
              <a:gd name="T83" fmla="*/ 22 h 256"/>
              <a:gd name="T84" fmla="*/ 102 w 106"/>
              <a:gd name="T85" fmla="*/ 16 h 256"/>
              <a:gd name="T86" fmla="*/ 106 w 106"/>
              <a:gd name="T87" fmla="*/ 12 h 256"/>
              <a:gd name="T88" fmla="*/ 80 w 106"/>
              <a:gd name="T8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6" h="256">
                <a:moveTo>
                  <a:pt x="80" y="0"/>
                </a:moveTo>
                <a:lnTo>
                  <a:pt x="80" y="0"/>
                </a:lnTo>
                <a:lnTo>
                  <a:pt x="62" y="14"/>
                </a:lnTo>
                <a:lnTo>
                  <a:pt x="46" y="32"/>
                </a:lnTo>
                <a:lnTo>
                  <a:pt x="34" y="50"/>
                </a:lnTo>
                <a:lnTo>
                  <a:pt x="24" y="70"/>
                </a:lnTo>
                <a:lnTo>
                  <a:pt x="24" y="70"/>
                </a:lnTo>
                <a:lnTo>
                  <a:pt x="10" y="98"/>
                </a:lnTo>
                <a:lnTo>
                  <a:pt x="4" y="104"/>
                </a:lnTo>
                <a:lnTo>
                  <a:pt x="0" y="108"/>
                </a:lnTo>
                <a:lnTo>
                  <a:pt x="6" y="152"/>
                </a:lnTo>
                <a:lnTo>
                  <a:pt x="6" y="154"/>
                </a:lnTo>
                <a:lnTo>
                  <a:pt x="6" y="154"/>
                </a:lnTo>
                <a:lnTo>
                  <a:pt x="2" y="184"/>
                </a:lnTo>
                <a:lnTo>
                  <a:pt x="2" y="184"/>
                </a:lnTo>
                <a:lnTo>
                  <a:pt x="2" y="196"/>
                </a:lnTo>
                <a:lnTo>
                  <a:pt x="2" y="200"/>
                </a:lnTo>
                <a:lnTo>
                  <a:pt x="4" y="202"/>
                </a:lnTo>
                <a:lnTo>
                  <a:pt x="36" y="224"/>
                </a:lnTo>
                <a:lnTo>
                  <a:pt x="36" y="224"/>
                </a:lnTo>
                <a:lnTo>
                  <a:pt x="38" y="224"/>
                </a:lnTo>
                <a:lnTo>
                  <a:pt x="38" y="226"/>
                </a:lnTo>
                <a:lnTo>
                  <a:pt x="38" y="226"/>
                </a:lnTo>
                <a:lnTo>
                  <a:pt x="38" y="226"/>
                </a:lnTo>
                <a:lnTo>
                  <a:pt x="42" y="236"/>
                </a:lnTo>
                <a:lnTo>
                  <a:pt x="50" y="248"/>
                </a:lnTo>
                <a:lnTo>
                  <a:pt x="50" y="248"/>
                </a:lnTo>
                <a:lnTo>
                  <a:pt x="56" y="252"/>
                </a:lnTo>
                <a:lnTo>
                  <a:pt x="62" y="256"/>
                </a:lnTo>
                <a:lnTo>
                  <a:pt x="66" y="204"/>
                </a:lnTo>
                <a:lnTo>
                  <a:pt x="66" y="202"/>
                </a:lnTo>
                <a:lnTo>
                  <a:pt x="90" y="146"/>
                </a:lnTo>
                <a:lnTo>
                  <a:pt x="98" y="80"/>
                </a:lnTo>
                <a:lnTo>
                  <a:pt x="98" y="78"/>
                </a:lnTo>
                <a:lnTo>
                  <a:pt x="98" y="78"/>
                </a:lnTo>
                <a:lnTo>
                  <a:pt x="106" y="60"/>
                </a:lnTo>
                <a:lnTo>
                  <a:pt x="100" y="44"/>
                </a:lnTo>
                <a:lnTo>
                  <a:pt x="100" y="44"/>
                </a:lnTo>
                <a:lnTo>
                  <a:pt x="98" y="44"/>
                </a:lnTo>
                <a:lnTo>
                  <a:pt x="98" y="24"/>
                </a:lnTo>
                <a:lnTo>
                  <a:pt x="98" y="22"/>
                </a:lnTo>
                <a:lnTo>
                  <a:pt x="98" y="22"/>
                </a:lnTo>
                <a:lnTo>
                  <a:pt x="102" y="16"/>
                </a:lnTo>
                <a:lnTo>
                  <a:pt x="106" y="12"/>
                </a:lnTo>
                <a:lnTo>
                  <a:pt x="80" y="0"/>
                </a:lnTo>
                <a:close/>
              </a:path>
            </a:pathLst>
          </a:custGeom>
          <a:solidFill>
            <a:srgbClr val="D9D9D9"/>
          </a:solidFill>
          <a:ln>
            <a:noFill/>
          </a:ln>
        </p:spPr>
        <p:txBody>
          <a:bodyPr/>
          <a:lstStyle/>
          <a:p>
            <a:pPr>
              <a:defRPr/>
            </a:pPr>
            <a:endParaRPr lang="zh-CN" altLang="en-US" sz="1400">
              <a:solidFill>
                <a:srgbClr val="5F5F5F"/>
              </a:solidFill>
            </a:endParaRPr>
          </a:p>
        </p:txBody>
      </p:sp>
      <p:sp>
        <p:nvSpPr>
          <p:cNvPr id="44" name="MH_Other_33"/>
          <p:cNvSpPr>
            <a:spLocks/>
          </p:cNvSpPr>
          <p:nvPr>
            <p:custDataLst>
              <p:tags r:id="rId34"/>
            </p:custDataLst>
          </p:nvPr>
        </p:nvSpPr>
        <p:spPr bwMode="auto">
          <a:xfrm>
            <a:off x="7024689" y="6045200"/>
            <a:ext cx="217487" cy="190500"/>
          </a:xfrm>
          <a:custGeom>
            <a:avLst/>
            <a:gdLst>
              <a:gd name="T0" fmla="*/ 72 w 160"/>
              <a:gd name="T1" fmla="*/ 14 h 140"/>
              <a:gd name="T2" fmla="*/ 70 w 160"/>
              <a:gd name="T3" fmla="*/ 18 h 140"/>
              <a:gd name="T4" fmla="*/ 70 w 160"/>
              <a:gd name="T5" fmla="*/ 18 h 140"/>
              <a:gd name="T6" fmla="*/ 68 w 160"/>
              <a:gd name="T7" fmla="*/ 20 h 140"/>
              <a:gd name="T8" fmla="*/ 36 w 160"/>
              <a:gd name="T9" fmla="*/ 28 h 140"/>
              <a:gd name="T10" fmla="*/ 38 w 160"/>
              <a:gd name="T11" fmla="*/ 32 h 140"/>
              <a:gd name="T12" fmla="*/ 48 w 160"/>
              <a:gd name="T13" fmla="*/ 44 h 140"/>
              <a:gd name="T14" fmla="*/ 48 w 160"/>
              <a:gd name="T15" fmla="*/ 44 h 140"/>
              <a:gd name="T16" fmla="*/ 44 w 160"/>
              <a:gd name="T17" fmla="*/ 46 h 140"/>
              <a:gd name="T18" fmla="*/ 30 w 160"/>
              <a:gd name="T19" fmla="*/ 54 h 140"/>
              <a:gd name="T20" fmla="*/ 6 w 160"/>
              <a:gd name="T21" fmla="*/ 72 h 140"/>
              <a:gd name="T22" fmla="*/ 6 w 160"/>
              <a:gd name="T23" fmla="*/ 72 h 140"/>
              <a:gd name="T24" fmla="*/ 2 w 160"/>
              <a:gd name="T25" fmla="*/ 80 h 140"/>
              <a:gd name="T26" fmla="*/ 0 w 160"/>
              <a:gd name="T27" fmla="*/ 92 h 140"/>
              <a:gd name="T28" fmla="*/ 4 w 160"/>
              <a:gd name="T29" fmla="*/ 108 h 140"/>
              <a:gd name="T30" fmla="*/ 10 w 160"/>
              <a:gd name="T31" fmla="*/ 126 h 140"/>
              <a:gd name="T32" fmla="*/ 34 w 160"/>
              <a:gd name="T33" fmla="*/ 128 h 140"/>
              <a:gd name="T34" fmla="*/ 36 w 160"/>
              <a:gd name="T35" fmla="*/ 128 h 140"/>
              <a:gd name="T36" fmla="*/ 36 w 160"/>
              <a:gd name="T37" fmla="*/ 128 h 140"/>
              <a:gd name="T38" fmla="*/ 60 w 160"/>
              <a:gd name="T39" fmla="*/ 140 h 140"/>
              <a:gd name="T40" fmla="*/ 86 w 160"/>
              <a:gd name="T41" fmla="*/ 136 h 140"/>
              <a:gd name="T42" fmla="*/ 86 w 160"/>
              <a:gd name="T43" fmla="*/ 136 h 140"/>
              <a:gd name="T44" fmla="*/ 94 w 160"/>
              <a:gd name="T45" fmla="*/ 132 h 140"/>
              <a:gd name="T46" fmla="*/ 102 w 160"/>
              <a:gd name="T47" fmla="*/ 126 h 140"/>
              <a:gd name="T48" fmla="*/ 112 w 160"/>
              <a:gd name="T49" fmla="*/ 118 h 140"/>
              <a:gd name="T50" fmla="*/ 122 w 160"/>
              <a:gd name="T51" fmla="*/ 106 h 140"/>
              <a:gd name="T52" fmla="*/ 124 w 160"/>
              <a:gd name="T53" fmla="*/ 106 h 140"/>
              <a:gd name="T54" fmla="*/ 126 w 160"/>
              <a:gd name="T55" fmla="*/ 104 h 140"/>
              <a:gd name="T56" fmla="*/ 136 w 160"/>
              <a:gd name="T57" fmla="*/ 100 h 140"/>
              <a:gd name="T58" fmla="*/ 134 w 160"/>
              <a:gd name="T59" fmla="*/ 66 h 140"/>
              <a:gd name="T60" fmla="*/ 134 w 160"/>
              <a:gd name="T61" fmla="*/ 66 h 140"/>
              <a:gd name="T62" fmla="*/ 148 w 160"/>
              <a:gd name="T63" fmla="*/ 44 h 140"/>
              <a:gd name="T64" fmla="*/ 148 w 160"/>
              <a:gd name="T65" fmla="*/ 44 h 140"/>
              <a:gd name="T66" fmla="*/ 148 w 160"/>
              <a:gd name="T67" fmla="*/ 44 h 140"/>
              <a:gd name="T68" fmla="*/ 160 w 160"/>
              <a:gd name="T69" fmla="*/ 34 h 140"/>
              <a:gd name="T70" fmla="*/ 160 w 160"/>
              <a:gd name="T71" fmla="*/ 34 h 140"/>
              <a:gd name="T72" fmla="*/ 160 w 160"/>
              <a:gd name="T73" fmla="*/ 22 h 140"/>
              <a:gd name="T74" fmla="*/ 158 w 160"/>
              <a:gd name="T75" fmla="*/ 14 h 140"/>
              <a:gd name="T76" fmla="*/ 156 w 160"/>
              <a:gd name="T77" fmla="*/ 10 h 140"/>
              <a:gd name="T78" fmla="*/ 156 w 160"/>
              <a:gd name="T79" fmla="*/ 10 h 140"/>
              <a:gd name="T80" fmla="*/ 152 w 160"/>
              <a:gd name="T81" fmla="*/ 2 h 140"/>
              <a:gd name="T82" fmla="*/ 146 w 160"/>
              <a:gd name="T83" fmla="*/ 0 h 140"/>
              <a:gd name="T84" fmla="*/ 146 w 160"/>
              <a:gd name="T85" fmla="*/ 12 h 140"/>
              <a:gd name="T86" fmla="*/ 126 w 160"/>
              <a:gd name="T87" fmla="*/ 8 h 140"/>
              <a:gd name="T88" fmla="*/ 116 w 160"/>
              <a:gd name="T89" fmla="*/ 14 h 140"/>
              <a:gd name="T90" fmla="*/ 114 w 160"/>
              <a:gd name="T91" fmla="*/ 14 h 140"/>
              <a:gd name="T92" fmla="*/ 114 w 160"/>
              <a:gd name="T93" fmla="*/ 14 h 140"/>
              <a:gd name="T94" fmla="*/ 72 w 160"/>
              <a:gd name="T95" fmla="*/ 1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0" h="140">
                <a:moveTo>
                  <a:pt x="72" y="14"/>
                </a:moveTo>
                <a:lnTo>
                  <a:pt x="70" y="18"/>
                </a:lnTo>
                <a:lnTo>
                  <a:pt x="70" y="18"/>
                </a:lnTo>
                <a:lnTo>
                  <a:pt x="68" y="20"/>
                </a:lnTo>
                <a:lnTo>
                  <a:pt x="36" y="28"/>
                </a:lnTo>
                <a:lnTo>
                  <a:pt x="38" y="32"/>
                </a:lnTo>
                <a:lnTo>
                  <a:pt x="48" y="44"/>
                </a:lnTo>
                <a:lnTo>
                  <a:pt x="48" y="44"/>
                </a:lnTo>
                <a:lnTo>
                  <a:pt x="44" y="46"/>
                </a:lnTo>
                <a:lnTo>
                  <a:pt x="30" y="54"/>
                </a:lnTo>
                <a:lnTo>
                  <a:pt x="6" y="72"/>
                </a:lnTo>
                <a:lnTo>
                  <a:pt x="6" y="72"/>
                </a:lnTo>
                <a:lnTo>
                  <a:pt x="2" y="80"/>
                </a:lnTo>
                <a:lnTo>
                  <a:pt x="0" y="92"/>
                </a:lnTo>
                <a:lnTo>
                  <a:pt x="4" y="108"/>
                </a:lnTo>
                <a:lnTo>
                  <a:pt x="10" y="126"/>
                </a:lnTo>
                <a:lnTo>
                  <a:pt x="34" y="128"/>
                </a:lnTo>
                <a:lnTo>
                  <a:pt x="36" y="128"/>
                </a:lnTo>
                <a:lnTo>
                  <a:pt x="36" y="128"/>
                </a:lnTo>
                <a:lnTo>
                  <a:pt x="60" y="140"/>
                </a:lnTo>
                <a:lnTo>
                  <a:pt x="86" y="136"/>
                </a:lnTo>
                <a:lnTo>
                  <a:pt x="86" y="136"/>
                </a:lnTo>
                <a:lnTo>
                  <a:pt x="94" y="132"/>
                </a:lnTo>
                <a:lnTo>
                  <a:pt x="102" y="126"/>
                </a:lnTo>
                <a:lnTo>
                  <a:pt x="112" y="118"/>
                </a:lnTo>
                <a:lnTo>
                  <a:pt x="122" y="106"/>
                </a:lnTo>
                <a:lnTo>
                  <a:pt x="124" y="106"/>
                </a:lnTo>
                <a:lnTo>
                  <a:pt x="126" y="104"/>
                </a:lnTo>
                <a:lnTo>
                  <a:pt x="136" y="100"/>
                </a:lnTo>
                <a:lnTo>
                  <a:pt x="134" y="66"/>
                </a:lnTo>
                <a:lnTo>
                  <a:pt x="134" y="66"/>
                </a:lnTo>
                <a:lnTo>
                  <a:pt x="148" y="44"/>
                </a:lnTo>
                <a:lnTo>
                  <a:pt x="148" y="44"/>
                </a:lnTo>
                <a:lnTo>
                  <a:pt x="148" y="44"/>
                </a:lnTo>
                <a:lnTo>
                  <a:pt x="160" y="34"/>
                </a:lnTo>
                <a:lnTo>
                  <a:pt x="160" y="34"/>
                </a:lnTo>
                <a:lnTo>
                  <a:pt x="160" y="22"/>
                </a:lnTo>
                <a:lnTo>
                  <a:pt x="158" y="14"/>
                </a:lnTo>
                <a:lnTo>
                  <a:pt x="156" y="10"/>
                </a:lnTo>
                <a:lnTo>
                  <a:pt x="156" y="10"/>
                </a:lnTo>
                <a:lnTo>
                  <a:pt x="152" y="2"/>
                </a:lnTo>
                <a:lnTo>
                  <a:pt x="146" y="0"/>
                </a:lnTo>
                <a:lnTo>
                  <a:pt x="146" y="12"/>
                </a:lnTo>
                <a:lnTo>
                  <a:pt x="126" y="8"/>
                </a:lnTo>
                <a:lnTo>
                  <a:pt x="116" y="14"/>
                </a:lnTo>
                <a:lnTo>
                  <a:pt x="114" y="14"/>
                </a:lnTo>
                <a:lnTo>
                  <a:pt x="114" y="14"/>
                </a:lnTo>
                <a:lnTo>
                  <a:pt x="72" y="14"/>
                </a:lnTo>
                <a:close/>
              </a:path>
            </a:pathLst>
          </a:custGeom>
          <a:solidFill>
            <a:srgbClr val="D9D9D9"/>
          </a:solidFill>
          <a:ln>
            <a:noFill/>
          </a:ln>
        </p:spPr>
        <p:txBody>
          <a:bodyPr/>
          <a:lstStyle/>
          <a:p>
            <a:pPr>
              <a:defRPr/>
            </a:pPr>
            <a:endParaRPr lang="zh-CN" altLang="en-US" sz="1400"/>
          </a:p>
        </p:txBody>
      </p:sp>
      <p:cxnSp>
        <p:nvCxnSpPr>
          <p:cNvPr id="47" name="MH_Other_34"/>
          <p:cNvCxnSpPr/>
          <p:nvPr>
            <p:custDataLst>
              <p:tags r:id="rId35"/>
            </p:custDataLst>
          </p:nvPr>
        </p:nvCxnSpPr>
        <p:spPr>
          <a:xfrm>
            <a:off x="7875588" y="4324350"/>
            <a:ext cx="1276350" cy="0"/>
          </a:xfrm>
          <a:prstGeom prst="line">
            <a:avLst/>
          </a:prstGeom>
          <a:ln>
            <a:solidFill>
              <a:srgbClr val="B6B6B6"/>
            </a:solidFill>
            <a:prstDash val="sysDash"/>
          </a:ln>
        </p:spPr>
        <p:style>
          <a:lnRef idx="1">
            <a:schemeClr val="accent1"/>
          </a:lnRef>
          <a:fillRef idx="0">
            <a:schemeClr val="accent1"/>
          </a:fillRef>
          <a:effectRef idx="0">
            <a:schemeClr val="accent1"/>
          </a:effectRef>
          <a:fontRef idx="minor">
            <a:schemeClr val="tx1"/>
          </a:fontRef>
        </p:style>
      </p:cxnSp>
      <p:sp>
        <p:nvSpPr>
          <p:cNvPr id="5156" name="MH_SubTitle_2"/>
          <p:cNvSpPr txBox="1">
            <a:spLocks noChangeArrowheads="1"/>
          </p:cNvSpPr>
          <p:nvPr>
            <p:custDataLst>
              <p:tags r:id="rId36"/>
            </p:custDataLst>
          </p:nvPr>
        </p:nvSpPr>
        <p:spPr bwMode="auto">
          <a:xfrm>
            <a:off x="8037513" y="4011614"/>
            <a:ext cx="9398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eaLnBrk="1" hangingPunct="1"/>
            <a:r>
              <a:rPr lang="en-US" altLang="zh-CN" sz="1600">
                <a:latin typeface="微软雅黑" panose="020B0503020204020204" pitchFamily="34" charset="-122"/>
                <a:ea typeface="微软雅黑" panose="020B0503020204020204" pitchFamily="34" charset="-122"/>
              </a:rPr>
              <a:t>Lorem</a:t>
            </a:r>
            <a:endParaRPr lang="zh-CN" altLang="en-US" sz="1600">
              <a:latin typeface="微软雅黑" panose="020B0503020204020204" pitchFamily="34" charset="-122"/>
              <a:ea typeface="微软雅黑" panose="020B0503020204020204" pitchFamily="34" charset="-122"/>
            </a:endParaRPr>
          </a:p>
        </p:txBody>
      </p:sp>
      <p:sp>
        <p:nvSpPr>
          <p:cNvPr id="5157" name="MH_Text_2"/>
          <p:cNvSpPr txBox="1">
            <a:spLocks noChangeArrowheads="1"/>
          </p:cNvSpPr>
          <p:nvPr>
            <p:custDataLst>
              <p:tags r:id="rId37"/>
            </p:custDataLst>
          </p:nvPr>
        </p:nvSpPr>
        <p:spPr bwMode="auto">
          <a:xfrm>
            <a:off x="7845425" y="4356100"/>
            <a:ext cx="13922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ctr" eaLnBrk="1" hangingPunct="1"/>
            <a:r>
              <a:rPr lang="en-US" altLang="zh-CN">
                <a:latin typeface="Arial" panose="020B0604020202020204" pitchFamily="34" charset="0"/>
                <a:ea typeface="微软雅黑" panose="020B0503020204020204" pitchFamily="34" charset="-122"/>
                <a:cs typeface="Arial" panose="020B0604020202020204" pitchFamily="34" charset="0"/>
              </a:rPr>
              <a:t>2865</a:t>
            </a:r>
            <a:endParaRPr lang="zh-CN" altLang="en-US">
              <a:latin typeface="Arial" panose="020B0604020202020204" pitchFamily="34" charset="0"/>
              <a:ea typeface="微软雅黑" panose="020B0503020204020204" pitchFamily="34" charset="-122"/>
              <a:cs typeface="Arial" panose="020B0604020202020204" pitchFamily="34" charset="0"/>
            </a:endParaRPr>
          </a:p>
        </p:txBody>
      </p:sp>
      <p:sp>
        <p:nvSpPr>
          <p:cNvPr id="51" name="MH_Other_35"/>
          <p:cNvSpPr/>
          <p:nvPr>
            <p:custDataLst>
              <p:tags r:id="rId38"/>
            </p:custDataLst>
          </p:nvPr>
        </p:nvSpPr>
        <p:spPr>
          <a:xfrm>
            <a:off x="9261475" y="5621339"/>
            <a:ext cx="153988" cy="187325"/>
          </a:xfrm>
          <a:custGeom>
            <a:avLst/>
            <a:gdLst>
              <a:gd name="connsiteX0" fmla="*/ 144371 w 288741"/>
              <a:gd name="connsiteY0" fmla="*/ 49418 h 348541"/>
              <a:gd name="connsiteX1" fmla="*/ 49418 w 288741"/>
              <a:gd name="connsiteY1" fmla="*/ 144371 h 348541"/>
              <a:gd name="connsiteX2" fmla="*/ 144371 w 288741"/>
              <a:gd name="connsiteY2" fmla="*/ 239323 h 348541"/>
              <a:gd name="connsiteX3" fmla="*/ 239323 w 288741"/>
              <a:gd name="connsiteY3" fmla="*/ 144371 h 348541"/>
              <a:gd name="connsiteX4" fmla="*/ 144371 w 288741"/>
              <a:gd name="connsiteY4" fmla="*/ 49418 h 348541"/>
              <a:gd name="connsiteX5" fmla="*/ 144371 w 288741"/>
              <a:gd name="connsiteY5" fmla="*/ 0 h 348541"/>
              <a:gd name="connsiteX6" fmla="*/ 246456 w 288741"/>
              <a:gd name="connsiteY6" fmla="*/ 42285 h 348541"/>
              <a:gd name="connsiteX7" fmla="*/ 246456 w 288741"/>
              <a:gd name="connsiteY7" fmla="*/ 246455 h 348541"/>
              <a:gd name="connsiteX8" fmla="*/ 144371 w 288741"/>
              <a:gd name="connsiteY8" fmla="*/ 348541 h 348541"/>
              <a:gd name="connsiteX9" fmla="*/ 42285 w 288741"/>
              <a:gd name="connsiteY9" fmla="*/ 246455 h 348541"/>
              <a:gd name="connsiteX10" fmla="*/ 42285 w 288741"/>
              <a:gd name="connsiteY10" fmla="*/ 42285 h 348541"/>
              <a:gd name="connsiteX11" fmla="*/ 144371 w 288741"/>
              <a:gd name="connsiteY11" fmla="*/ 0 h 348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8741" h="348541">
                <a:moveTo>
                  <a:pt x="144371" y="49418"/>
                </a:moveTo>
                <a:cubicBezTo>
                  <a:pt x="91930" y="49418"/>
                  <a:pt x="49418" y="91930"/>
                  <a:pt x="49418" y="144371"/>
                </a:cubicBezTo>
                <a:cubicBezTo>
                  <a:pt x="49418" y="196811"/>
                  <a:pt x="91930" y="239323"/>
                  <a:pt x="144371" y="239323"/>
                </a:cubicBezTo>
                <a:cubicBezTo>
                  <a:pt x="196811" y="239323"/>
                  <a:pt x="239323" y="196811"/>
                  <a:pt x="239323" y="144371"/>
                </a:cubicBezTo>
                <a:cubicBezTo>
                  <a:pt x="239323" y="91930"/>
                  <a:pt x="196811" y="49418"/>
                  <a:pt x="144371" y="49418"/>
                </a:cubicBezTo>
                <a:close/>
                <a:moveTo>
                  <a:pt x="144371" y="0"/>
                </a:moveTo>
                <a:cubicBezTo>
                  <a:pt x="181318" y="-1"/>
                  <a:pt x="218266" y="14095"/>
                  <a:pt x="246456" y="42285"/>
                </a:cubicBezTo>
                <a:cubicBezTo>
                  <a:pt x="302836" y="98665"/>
                  <a:pt x="302836" y="190075"/>
                  <a:pt x="246456" y="246455"/>
                </a:cubicBezTo>
                <a:lnTo>
                  <a:pt x="144371" y="348541"/>
                </a:lnTo>
                <a:lnTo>
                  <a:pt x="42285" y="246455"/>
                </a:lnTo>
                <a:cubicBezTo>
                  <a:pt x="-14095" y="190075"/>
                  <a:pt x="-14095" y="98665"/>
                  <a:pt x="42285" y="42285"/>
                </a:cubicBezTo>
                <a:cubicBezTo>
                  <a:pt x="70475" y="14095"/>
                  <a:pt x="107423" y="-1"/>
                  <a:pt x="144371" y="0"/>
                </a:cubicBezTo>
                <a:close/>
              </a:path>
            </a:pathLst>
          </a:custGeom>
          <a:solidFill>
            <a:srgbClr val="1D505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a:solidFill>
                <a:srgbClr val="5F5F5F"/>
              </a:solidFill>
            </a:endParaRPr>
          </a:p>
        </p:txBody>
      </p:sp>
      <p:cxnSp>
        <p:nvCxnSpPr>
          <p:cNvPr id="52" name="MH_Other_36"/>
          <p:cNvCxnSpPr/>
          <p:nvPr>
            <p:custDataLst>
              <p:tags r:id="rId39"/>
            </p:custDataLst>
          </p:nvPr>
        </p:nvCxnSpPr>
        <p:spPr>
          <a:xfrm>
            <a:off x="7356476" y="5826125"/>
            <a:ext cx="2043113" cy="0"/>
          </a:xfrm>
          <a:prstGeom prst="line">
            <a:avLst/>
          </a:prstGeom>
          <a:ln>
            <a:solidFill>
              <a:srgbClr val="B6B6B6"/>
            </a:solidFill>
            <a:prstDash val="sysDash"/>
          </a:ln>
        </p:spPr>
        <p:style>
          <a:lnRef idx="1">
            <a:schemeClr val="accent1"/>
          </a:lnRef>
          <a:fillRef idx="0">
            <a:schemeClr val="accent1"/>
          </a:fillRef>
          <a:effectRef idx="0">
            <a:schemeClr val="accent1"/>
          </a:effectRef>
          <a:fontRef idx="minor">
            <a:schemeClr val="tx1"/>
          </a:fontRef>
        </p:style>
      </p:cxnSp>
      <p:sp>
        <p:nvSpPr>
          <p:cNvPr id="5160" name="MH_SubTitle_4"/>
          <p:cNvSpPr txBox="1">
            <a:spLocks noChangeArrowheads="1"/>
          </p:cNvSpPr>
          <p:nvPr>
            <p:custDataLst>
              <p:tags r:id="rId40"/>
            </p:custDataLst>
          </p:nvPr>
        </p:nvSpPr>
        <p:spPr bwMode="auto">
          <a:xfrm>
            <a:off x="8148639" y="5513389"/>
            <a:ext cx="94138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eaLnBrk="1" hangingPunct="1"/>
            <a:r>
              <a:rPr lang="en-US" altLang="zh-CN" sz="1600">
                <a:latin typeface="微软雅黑" panose="020B0503020204020204" pitchFamily="34" charset="-122"/>
                <a:ea typeface="微软雅黑" panose="020B0503020204020204" pitchFamily="34" charset="-122"/>
              </a:rPr>
              <a:t>Lorem</a:t>
            </a:r>
            <a:endParaRPr lang="zh-CN" altLang="en-US" sz="1600">
              <a:latin typeface="微软雅黑" panose="020B0503020204020204" pitchFamily="34" charset="-122"/>
              <a:ea typeface="微软雅黑" panose="020B0503020204020204" pitchFamily="34" charset="-122"/>
            </a:endParaRPr>
          </a:p>
        </p:txBody>
      </p:sp>
      <p:sp>
        <p:nvSpPr>
          <p:cNvPr id="5161" name="MH_Text_4"/>
          <p:cNvSpPr txBox="1">
            <a:spLocks noChangeArrowheads="1"/>
          </p:cNvSpPr>
          <p:nvPr>
            <p:custDataLst>
              <p:tags r:id="rId41"/>
            </p:custDataLst>
          </p:nvPr>
        </p:nvSpPr>
        <p:spPr bwMode="auto">
          <a:xfrm>
            <a:off x="7899400" y="5856288"/>
            <a:ext cx="13922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2400" b="1">
                <a:solidFill>
                  <a:srgbClr val="1D5055"/>
                </a:solidFill>
                <a:latin typeface="Arial" panose="020B0604020202020204" pitchFamily="34" charset="0"/>
                <a:ea typeface="微软雅黑" panose="020B0503020204020204" pitchFamily="34" charset="-122"/>
                <a:cs typeface="Arial" panose="020B0604020202020204" pitchFamily="34" charset="0"/>
              </a:rPr>
              <a:t>13289</a:t>
            </a:r>
            <a:endParaRPr lang="zh-CN" altLang="en-US" sz="2400" b="1">
              <a:solidFill>
                <a:srgbClr val="1D5055"/>
              </a:solidFill>
              <a:latin typeface="Arial" panose="020B0604020202020204" pitchFamily="34" charset="0"/>
              <a:ea typeface="微软雅黑" panose="020B0503020204020204" pitchFamily="34" charset="-122"/>
              <a:cs typeface="Arial" panose="020B0604020202020204" pitchFamily="34" charset="0"/>
            </a:endParaRPr>
          </a:p>
        </p:txBody>
      </p:sp>
      <p:sp>
        <p:nvSpPr>
          <p:cNvPr id="56" name="MH_Other_37"/>
          <p:cNvSpPr/>
          <p:nvPr>
            <p:custDataLst>
              <p:tags r:id="rId42"/>
            </p:custDataLst>
          </p:nvPr>
        </p:nvSpPr>
        <p:spPr>
          <a:xfrm>
            <a:off x="2776539" y="3816351"/>
            <a:ext cx="153987" cy="187325"/>
          </a:xfrm>
          <a:custGeom>
            <a:avLst/>
            <a:gdLst>
              <a:gd name="connsiteX0" fmla="*/ 144371 w 288741"/>
              <a:gd name="connsiteY0" fmla="*/ 49418 h 348541"/>
              <a:gd name="connsiteX1" fmla="*/ 49418 w 288741"/>
              <a:gd name="connsiteY1" fmla="*/ 144371 h 348541"/>
              <a:gd name="connsiteX2" fmla="*/ 144371 w 288741"/>
              <a:gd name="connsiteY2" fmla="*/ 239323 h 348541"/>
              <a:gd name="connsiteX3" fmla="*/ 239323 w 288741"/>
              <a:gd name="connsiteY3" fmla="*/ 144371 h 348541"/>
              <a:gd name="connsiteX4" fmla="*/ 144371 w 288741"/>
              <a:gd name="connsiteY4" fmla="*/ 49418 h 348541"/>
              <a:gd name="connsiteX5" fmla="*/ 144371 w 288741"/>
              <a:gd name="connsiteY5" fmla="*/ 0 h 348541"/>
              <a:gd name="connsiteX6" fmla="*/ 246456 w 288741"/>
              <a:gd name="connsiteY6" fmla="*/ 42285 h 348541"/>
              <a:gd name="connsiteX7" fmla="*/ 246456 w 288741"/>
              <a:gd name="connsiteY7" fmla="*/ 246455 h 348541"/>
              <a:gd name="connsiteX8" fmla="*/ 144371 w 288741"/>
              <a:gd name="connsiteY8" fmla="*/ 348541 h 348541"/>
              <a:gd name="connsiteX9" fmla="*/ 42285 w 288741"/>
              <a:gd name="connsiteY9" fmla="*/ 246455 h 348541"/>
              <a:gd name="connsiteX10" fmla="*/ 42285 w 288741"/>
              <a:gd name="connsiteY10" fmla="*/ 42285 h 348541"/>
              <a:gd name="connsiteX11" fmla="*/ 144371 w 288741"/>
              <a:gd name="connsiteY11" fmla="*/ 0 h 348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8741" h="348541">
                <a:moveTo>
                  <a:pt x="144371" y="49418"/>
                </a:moveTo>
                <a:cubicBezTo>
                  <a:pt x="91930" y="49418"/>
                  <a:pt x="49418" y="91930"/>
                  <a:pt x="49418" y="144371"/>
                </a:cubicBezTo>
                <a:cubicBezTo>
                  <a:pt x="49418" y="196811"/>
                  <a:pt x="91930" y="239323"/>
                  <a:pt x="144371" y="239323"/>
                </a:cubicBezTo>
                <a:cubicBezTo>
                  <a:pt x="196811" y="239323"/>
                  <a:pt x="239323" y="196811"/>
                  <a:pt x="239323" y="144371"/>
                </a:cubicBezTo>
                <a:cubicBezTo>
                  <a:pt x="239323" y="91930"/>
                  <a:pt x="196811" y="49418"/>
                  <a:pt x="144371" y="49418"/>
                </a:cubicBezTo>
                <a:close/>
                <a:moveTo>
                  <a:pt x="144371" y="0"/>
                </a:moveTo>
                <a:cubicBezTo>
                  <a:pt x="181318" y="-1"/>
                  <a:pt x="218266" y="14095"/>
                  <a:pt x="246456" y="42285"/>
                </a:cubicBezTo>
                <a:cubicBezTo>
                  <a:pt x="302836" y="98665"/>
                  <a:pt x="302836" y="190075"/>
                  <a:pt x="246456" y="246455"/>
                </a:cubicBezTo>
                <a:lnTo>
                  <a:pt x="144371" y="348541"/>
                </a:lnTo>
                <a:lnTo>
                  <a:pt x="42285" y="246455"/>
                </a:lnTo>
                <a:cubicBezTo>
                  <a:pt x="-14095" y="190075"/>
                  <a:pt x="-14095" y="98665"/>
                  <a:pt x="42285" y="42285"/>
                </a:cubicBezTo>
                <a:cubicBezTo>
                  <a:pt x="70475" y="14095"/>
                  <a:pt x="107423" y="-1"/>
                  <a:pt x="144371" y="0"/>
                </a:cubicBezTo>
                <a:close/>
              </a:path>
            </a:pathLst>
          </a:custGeom>
          <a:solidFill>
            <a:srgbClr val="5C9FA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a:p>
        </p:txBody>
      </p:sp>
      <p:cxnSp>
        <p:nvCxnSpPr>
          <p:cNvPr id="57" name="MH_Other_38"/>
          <p:cNvCxnSpPr/>
          <p:nvPr>
            <p:custDataLst>
              <p:tags r:id="rId43"/>
            </p:custDataLst>
          </p:nvPr>
        </p:nvCxnSpPr>
        <p:spPr>
          <a:xfrm>
            <a:off x="2776538" y="4021138"/>
            <a:ext cx="1600200" cy="0"/>
          </a:xfrm>
          <a:prstGeom prst="line">
            <a:avLst/>
          </a:prstGeom>
          <a:ln>
            <a:solidFill>
              <a:srgbClr val="B6B6B6"/>
            </a:solidFill>
            <a:prstDash val="sysDash"/>
          </a:ln>
        </p:spPr>
        <p:style>
          <a:lnRef idx="1">
            <a:schemeClr val="accent1"/>
          </a:lnRef>
          <a:fillRef idx="0">
            <a:schemeClr val="accent1"/>
          </a:fillRef>
          <a:effectRef idx="0">
            <a:schemeClr val="accent1"/>
          </a:effectRef>
          <a:fontRef idx="minor">
            <a:schemeClr val="tx1"/>
          </a:fontRef>
        </p:style>
      </p:cxnSp>
      <p:sp>
        <p:nvSpPr>
          <p:cNvPr id="5164" name="MH_SubTitle_1"/>
          <p:cNvSpPr txBox="1">
            <a:spLocks noChangeArrowheads="1"/>
          </p:cNvSpPr>
          <p:nvPr>
            <p:custDataLst>
              <p:tags r:id="rId44"/>
            </p:custDataLst>
          </p:nvPr>
        </p:nvSpPr>
        <p:spPr bwMode="auto">
          <a:xfrm>
            <a:off x="3048000" y="3708400"/>
            <a:ext cx="939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eaLnBrk="1" hangingPunct="1"/>
            <a:r>
              <a:rPr lang="en-US" altLang="zh-CN" sz="1600">
                <a:latin typeface="微软雅黑" panose="020B0503020204020204" pitchFamily="34" charset="-122"/>
                <a:ea typeface="微软雅黑" panose="020B0503020204020204" pitchFamily="34" charset="-122"/>
              </a:rPr>
              <a:t>Lorem</a:t>
            </a:r>
            <a:endParaRPr lang="zh-CN" altLang="en-US" sz="1600">
              <a:latin typeface="微软雅黑" panose="020B0503020204020204" pitchFamily="34" charset="-122"/>
              <a:ea typeface="微软雅黑" panose="020B0503020204020204" pitchFamily="34" charset="-122"/>
            </a:endParaRPr>
          </a:p>
        </p:txBody>
      </p:sp>
      <p:sp>
        <p:nvSpPr>
          <p:cNvPr id="5165" name="MH_Text_1"/>
          <p:cNvSpPr txBox="1">
            <a:spLocks noChangeArrowheads="1"/>
          </p:cNvSpPr>
          <p:nvPr>
            <p:custDataLst>
              <p:tags r:id="rId45"/>
            </p:custDataLst>
          </p:nvPr>
        </p:nvSpPr>
        <p:spPr bwMode="auto">
          <a:xfrm>
            <a:off x="2840039" y="4052888"/>
            <a:ext cx="13922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ctr" eaLnBrk="1" hangingPunct="1"/>
            <a:r>
              <a:rPr lang="en-US" altLang="zh-CN">
                <a:latin typeface="Arial" panose="020B0604020202020204" pitchFamily="34" charset="0"/>
                <a:ea typeface="微软雅黑" panose="020B0503020204020204" pitchFamily="34" charset="-122"/>
                <a:cs typeface="Arial" panose="020B0604020202020204" pitchFamily="34" charset="0"/>
              </a:rPr>
              <a:t>3896</a:t>
            </a:r>
            <a:endParaRPr lang="zh-CN" altLang="en-US">
              <a:latin typeface="Arial" panose="020B0604020202020204" pitchFamily="34" charset="0"/>
              <a:ea typeface="微软雅黑" panose="020B0503020204020204" pitchFamily="34" charset="-122"/>
              <a:cs typeface="Arial" panose="020B0604020202020204" pitchFamily="34" charset="0"/>
            </a:endParaRPr>
          </a:p>
        </p:txBody>
      </p:sp>
      <p:sp>
        <p:nvSpPr>
          <p:cNvPr id="61" name="MH_Desc_1"/>
          <p:cNvSpPr/>
          <p:nvPr>
            <p:custDataLst>
              <p:tags r:id="rId46"/>
            </p:custDataLst>
          </p:nvPr>
        </p:nvSpPr>
        <p:spPr bwMode="auto">
          <a:xfrm>
            <a:off x="2154239" y="1447801"/>
            <a:ext cx="7883525" cy="1116013"/>
          </a:xfrm>
          <a:prstGeom prst="rect">
            <a:avLst/>
          </a:prstGeom>
          <a:no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tIns="0" bIns="0">
            <a:normAutofit/>
          </a:bodyPr>
          <a:lstStyle/>
          <a:p>
            <a:pPr algn="just">
              <a:lnSpc>
                <a:spcPct val="120000"/>
              </a:lnSpc>
              <a:defRPr/>
            </a:pPr>
            <a:r>
              <a:rPr lang="en-US" altLang="zh-CN" sz="1400">
                <a:solidFill>
                  <a:srgbClr val="1D5055"/>
                </a:solidFill>
                <a:latin typeface="微软雅黑" panose="020B0503020204020204" pitchFamily="34" charset="-122"/>
                <a:ea typeface="微软雅黑" panose="020B0503020204020204" pitchFamily="34" charset="-122"/>
              </a:rPr>
              <a:t>Lorem ipsum dolor sit amet consectetur adipisicing elit sed do eiusmod tempor incididunt ut labore et dolore magna aliqua Ut enim ad minim veniam quis nostrud exercitation ullamco laboris nisi ut aliquip ex ea commodo consequat Duis aute irure dolor in reprehenderit in voluptate .</a:t>
            </a:r>
            <a:endParaRPr lang="zh-CN" altLang="en-US" sz="1400" dirty="0">
              <a:solidFill>
                <a:srgbClr val="1D5055"/>
              </a:solidFill>
              <a:latin typeface="微软雅黑" panose="020B0503020204020204" pitchFamily="34" charset="-122"/>
              <a:ea typeface="微软雅黑" panose="020B0503020204020204" pitchFamily="34" charset="-122"/>
            </a:endParaRPr>
          </a:p>
        </p:txBody>
      </p:sp>
      <p:sp>
        <p:nvSpPr>
          <p:cNvPr id="48" name="MH_Other_39"/>
          <p:cNvSpPr/>
          <p:nvPr>
            <p:custDataLst>
              <p:tags r:id="rId47"/>
            </p:custDataLst>
          </p:nvPr>
        </p:nvSpPr>
        <p:spPr>
          <a:xfrm>
            <a:off x="3582989" y="4948239"/>
            <a:ext cx="155575" cy="187325"/>
          </a:xfrm>
          <a:custGeom>
            <a:avLst/>
            <a:gdLst>
              <a:gd name="connsiteX0" fmla="*/ 144371 w 288741"/>
              <a:gd name="connsiteY0" fmla="*/ 49418 h 348541"/>
              <a:gd name="connsiteX1" fmla="*/ 49418 w 288741"/>
              <a:gd name="connsiteY1" fmla="*/ 144371 h 348541"/>
              <a:gd name="connsiteX2" fmla="*/ 144371 w 288741"/>
              <a:gd name="connsiteY2" fmla="*/ 239323 h 348541"/>
              <a:gd name="connsiteX3" fmla="*/ 239323 w 288741"/>
              <a:gd name="connsiteY3" fmla="*/ 144371 h 348541"/>
              <a:gd name="connsiteX4" fmla="*/ 144371 w 288741"/>
              <a:gd name="connsiteY4" fmla="*/ 49418 h 348541"/>
              <a:gd name="connsiteX5" fmla="*/ 144371 w 288741"/>
              <a:gd name="connsiteY5" fmla="*/ 0 h 348541"/>
              <a:gd name="connsiteX6" fmla="*/ 246456 w 288741"/>
              <a:gd name="connsiteY6" fmla="*/ 42285 h 348541"/>
              <a:gd name="connsiteX7" fmla="*/ 246456 w 288741"/>
              <a:gd name="connsiteY7" fmla="*/ 246455 h 348541"/>
              <a:gd name="connsiteX8" fmla="*/ 144371 w 288741"/>
              <a:gd name="connsiteY8" fmla="*/ 348541 h 348541"/>
              <a:gd name="connsiteX9" fmla="*/ 42285 w 288741"/>
              <a:gd name="connsiteY9" fmla="*/ 246455 h 348541"/>
              <a:gd name="connsiteX10" fmla="*/ 42285 w 288741"/>
              <a:gd name="connsiteY10" fmla="*/ 42285 h 348541"/>
              <a:gd name="connsiteX11" fmla="*/ 144371 w 288741"/>
              <a:gd name="connsiteY11" fmla="*/ 0 h 348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8741" h="348541">
                <a:moveTo>
                  <a:pt x="144371" y="49418"/>
                </a:moveTo>
                <a:cubicBezTo>
                  <a:pt x="91930" y="49418"/>
                  <a:pt x="49418" y="91930"/>
                  <a:pt x="49418" y="144371"/>
                </a:cubicBezTo>
                <a:cubicBezTo>
                  <a:pt x="49418" y="196811"/>
                  <a:pt x="91930" y="239323"/>
                  <a:pt x="144371" y="239323"/>
                </a:cubicBezTo>
                <a:cubicBezTo>
                  <a:pt x="196811" y="239323"/>
                  <a:pt x="239323" y="196811"/>
                  <a:pt x="239323" y="144371"/>
                </a:cubicBezTo>
                <a:cubicBezTo>
                  <a:pt x="239323" y="91930"/>
                  <a:pt x="196811" y="49418"/>
                  <a:pt x="144371" y="49418"/>
                </a:cubicBezTo>
                <a:close/>
                <a:moveTo>
                  <a:pt x="144371" y="0"/>
                </a:moveTo>
                <a:cubicBezTo>
                  <a:pt x="181318" y="-1"/>
                  <a:pt x="218266" y="14095"/>
                  <a:pt x="246456" y="42285"/>
                </a:cubicBezTo>
                <a:cubicBezTo>
                  <a:pt x="302836" y="98665"/>
                  <a:pt x="302836" y="190075"/>
                  <a:pt x="246456" y="246455"/>
                </a:cubicBezTo>
                <a:lnTo>
                  <a:pt x="144371" y="348541"/>
                </a:lnTo>
                <a:lnTo>
                  <a:pt x="42285" y="246455"/>
                </a:lnTo>
                <a:cubicBezTo>
                  <a:pt x="-14095" y="190075"/>
                  <a:pt x="-14095" y="98665"/>
                  <a:pt x="42285" y="42285"/>
                </a:cubicBezTo>
                <a:cubicBezTo>
                  <a:pt x="70475" y="14095"/>
                  <a:pt x="107423" y="-1"/>
                  <a:pt x="144371" y="0"/>
                </a:cubicBezTo>
                <a:close/>
              </a:path>
            </a:pathLst>
          </a:custGeom>
          <a:solidFill>
            <a:srgbClr val="519C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a:solidFill>
                <a:srgbClr val="5F5F5F"/>
              </a:solidFill>
            </a:endParaRPr>
          </a:p>
        </p:txBody>
      </p:sp>
      <p:cxnSp>
        <p:nvCxnSpPr>
          <p:cNvPr id="55" name="MH_Other_40"/>
          <p:cNvCxnSpPr/>
          <p:nvPr>
            <p:custDataLst>
              <p:tags r:id="rId48"/>
            </p:custDataLst>
          </p:nvPr>
        </p:nvCxnSpPr>
        <p:spPr>
          <a:xfrm>
            <a:off x="3582989" y="5151438"/>
            <a:ext cx="2663825" cy="0"/>
          </a:xfrm>
          <a:prstGeom prst="line">
            <a:avLst/>
          </a:prstGeom>
          <a:ln>
            <a:solidFill>
              <a:srgbClr val="B6B6B6"/>
            </a:solidFill>
            <a:prstDash val="sysDash"/>
          </a:ln>
        </p:spPr>
        <p:style>
          <a:lnRef idx="1">
            <a:schemeClr val="accent1"/>
          </a:lnRef>
          <a:fillRef idx="0">
            <a:schemeClr val="accent1"/>
          </a:fillRef>
          <a:effectRef idx="0">
            <a:schemeClr val="accent1"/>
          </a:effectRef>
          <a:fontRef idx="minor">
            <a:schemeClr val="tx1"/>
          </a:fontRef>
        </p:style>
      </p:cxnSp>
      <p:sp>
        <p:nvSpPr>
          <p:cNvPr id="5169" name="MH_SubTitle_3"/>
          <p:cNvSpPr txBox="1">
            <a:spLocks noChangeArrowheads="1"/>
          </p:cNvSpPr>
          <p:nvPr>
            <p:custDataLst>
              <p:tags r:id="rId49"/>
            </p:custDataLst>
          </p:nvPr>
        </p:nvSpPr>
        <p:spPr bwMode="auto">
          <a:xfrm>
            <a:off x="3854450" y="4838700"/>
            <a:ext cx="94138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eaLnBrk="1" hangingPunct="1"/>
            <a:r>
              <a:rPr lang="en-US" altLang="zh-CN" sz="1600">
                <a:latin typeface="微软雅黑" panose="020B0503020204020204" pitchFamily="34" charset="-122"/>
                <a:ea typeface="微软雅黑" panose="020B0503020204020204" pitchFamily="34" charset="-122"/>
              </a:rPr>
              <a:t>Lorem</a:t>
            </a:r>
            <a:endParaRPr lang="zh-CN" altLang="en-US" sz="1600">
              <a:latin typeface="微软雅黑" panose="020B0503020204020204" pitchFamily="34" charset="-122"/>
              <a:ea typeface="微软雅黑" panose="020B0503020204020204" pitchFamily="34" charset="-122"/>
            </a:endParaRPr>
          </a:p>
        </p:txBody>
      </p:sp>
      <p:sp>
        <p:nvSpPr>
          <p:cNvPr id="5170" name="MH_Text_3"/>
          <p:cNvSpPr txBox="1">
            <a:spLocks noChangeArrowheads="1"/>
          </p:cNvSpPr>
          <p:nvPr>
            <p:custDataLst>
              <p:tags r:id="rId50"/>
            </p:custDataLst>
          </p:nvPr>
        </p:nvSpPr>
        <p:spPr bwMode="auto">
          <a:xfrm>
            <a:off x="3648075" y="5183188"/>
            <a:ext cx="13922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ctr" eaLnBrk="1" hangingPunct="1"/>
            <a:r>
              <a:rPr lang="en-US" altLang="zh-CN">
                <a:latin typeface="Arial" panose="020B0604020202020204" pitchFamily="34" charset="0"/>
                <a:ea typeface="微软雅黑" panose="020B0503020204020204" pitchFamily="34" charset="-122"/>
                <a:cs typeface="Arial" panose="020B0604020202020204" pitchFamily="34" charset="0"/>
              </a:rPr>
              <a:t>2106</a:t>
            </a:r>
            <a:endParaRPr lang="zh-CN" altLang="en-US">
              <a:latin typeface="Arial" panose="020B0604020202020204" pitchFamily="34" charset="0"/>
              <a:ea typeface="微软雅黑" panose="020B0503020204020204" pitchFamily="34" charset="-122"/>
              <a:cs typeface="Arial" panose="020B0604020202020204" pitchFamily="34" charset="0"/>
            </a:endParaRPr>
          </a:p>
        </p:txBody>
      </p:sp>
      <p:sp>
        <p:nvSpPr>
          <p:cNvPr id="53" name="MH_PageTitle"/>
          <p:cNvSpPr txBox="1">
            <a:spLocks/>
          </p:cNvSpPr>
          <p:nvPr>
            <p:custDataLst>
              <p:tags r:id="rId51"/>
            </p:custDataLst>
          </p:nvPr>
        </p:nvSpPr>
        <p:spPr>
          <a:xfrm>
            <a:off x="554038" y="179388"/>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mtClean="0">
                <a:solidFill>
                  <a:srgbClr val="1D5055"/>
                </a:solidFill>
              </a:rPr>
              <a:t>LOREM IPSUM DOLOR</a:t>
            </a:r>
            <a:endParaRPr lang="zh-CN" altLang="en-US" smtClean="0">
              <a:solidFill>
                <a:srgbClr val="1D5055"/>
              </a:solidFill>
            </a:endParaRPr>
          </a:p>
        </p:txBody>
      </p:sp>
    </p:spTree>
    <p:custDataLst>
      <p:tags r:id="rId1"/>
    </p:custDataLst>
    <p:extLst>
      <p:ext uri="{BB962C8B-B14F-4D97-AF65-F5344CB8AC3E}">
        <p14:creationId xmlns:p14="http://schemas.microsoft.com/office/powerpoint/2010/main" val="885174656"/>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7"/>
                                        </p:tgtEl>
                                        <p:attrNameLst>
                                          <p:attrName>style.visibility</p:attrName>
                                        </p:attrNameLst>
                                      </p:cBhvr>
                                      <p:to>
                                        <p:strVal val="visible"/>
                                      </p:to>
                                    </p:set>
                                    <p:animEffect transition="in" filter="fade">
                                      <p:cBhvr>
                                        <p:cTn id="11" dur="500"/>
                                        <p:tgtEl>
                                          <p:spTgt spid="5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164"/>
                                        </p:tgtEl>
                                        <p:attrNameLst>
                                          <p:attrName>style.visibility</p:attrName>
                                        </p:attrNameLst>
                                      </p:cBhvr>
                                      <p:to>
                                        <p:strVal val="visible"/>
                                      </p:to>
                                    </p:set>
                                    <p:animEffect transition="in" filter="fade">
                                      <p:cBhvr>
                                        <p:cTn id="15" dur="500"/>
                                        <p:tgtEl>
                                          <p:spTgt spid="516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165"/>
                                        </p:tgtEl>
                                        <p:attrNameLst>
                                          <p:attrName>style.visibility</p:attrName>
                                        </p:attrNameLst>
                                      </p:cBhvr>
                                      <p:to>
                                        <p:strVal val="visible"/>
                                      </p:to>
                                    </p:set>
                                    <p:animEffect transition="in" filter="fade">
                                      <p:cBhvr>
                                        <p:cTn id="19" dur="500"/>
                                        <p:tgtEl>
                                          <p:spTgt spid="516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500"/>
                                        <p:tgtEl>
                                          <p:spTgt spid="48"/>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55"/>
                                        </p:tgtEl>
                                        <p:attrNameLst>
                                          <p:attrName>style.visibility</p:attrName>
                                        </p:attrNameLst>
                                      </p:cBhvr>
                                      <p:to>
                                        <p:strVal val="visible"/>
                                      </p:to>
                                    </p:set>
                                    <p:animEffect transition="in" filter="fade">
                                      <p:cBhvr>
                                        <p:cTn id="27" dur="500"/>
                                        <p:tgtEl>
                                          <p:spTgt spid="55"/>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169"/>
                                        </p:tgtEl>
                                        <p:attrNameLst>
                                          <p:attrName>style.visibility</p:attrName>
                                        </p:attrNameLst>
                                      </p:cBhvr>
                                      <p:to>
                                        <p:strVal val="visible"/>
                                      </p:to>
                                    </p:set>
                                    <p:animEffect transition="in" filter="fade">
                                      <p:cBhvr>
                                        <p:cTn id="31" dur="500"/>
                                        <p:tgtEl>
                                          <p:spTgt spid="516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170"/>
                                        </p:tgtEl>
                                        <p:attrNameLst>
                                          <p:attrName>style.visibility</p:attrName>
                                        </p:attrNameLst>
                                      </p:cBhvr>
                                      <p:to>
                                        <p:strVal val="visible"/>
                                      </p:to>
                                    </p:set>
                                    <p:animEffect transition="in" filter="fade">
                                      <p:cBhvr>
                                        <p:cTn id="35" dur="500"/>
                                        <p:tgtEl>
                                          <p:spTgt spid="5170"/>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43"/>
                                        </p:tgtEl>
                                        <p:attrNameLst>
                                          <p:attrName>style.visibility</p:attrName>
                                        </p:attrNameLst>
                                      </p:cBhvr>
                                      <p:to>
                                        <p:strVal val="visible"/>
                                      </p:to>
                                    </p:set>
                                    <p:animEffect transition="in" filter="fade">
                                      <p:cBhvr>
                                        <p:cTn id="39" dur="500"/>
                                        <p:tgtEl>
                                          <p:spTgt spid="43"/>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fade">
                                      <p:cBhvr>
                                        <p:cTn id="43" dur="500"/>
                                        <p:tgtEl>
                                          <p:spTgt spid="51"/>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52"/>
                                        </p:tgtEl>
                                        <p:attrNameLst>
                                          <p:attrName>style.visibility</p:attrName>
                                        </p:attrNameLst>
                                      </p:cBhvr>
                                      <p:to>
                                        <p:strVal val="visible"/>
                                      </p:to>
                                    </p:set>
                                    <p:animEffect transition="in" filter="fade">
                                      <p:cBhvr>
                                        <p:cTn id="47" dur="500"/>
                                        <p:tgtEl>
                                          <p:spTgt spid="52"/>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5160"/>
                                        </p:tgtEl>
                                        <p:attrNameLst>
                                          <p:attrName>style.visibility</p:attrName>
                                        </p:attrNameLst>
                                      </p:cBhvr>
                                      <p:to>
                                        <p:strVal val="visible"/>
                                      </p:to>
                                    </p:set>
                                    <p:animEffect transition="in" filter="fade">
                                      <p:cBhvr>
                                        <p:cTn id="51" dur="500"/>
                                        <p:tgtEl>
                                          <p:spTgt spid="5160"/>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5161"/>
                                        </p:tgtEl>
                                        <p:attrNameLst>
                                          <p:attrName>style.visibility</p:attrName>
                                        </p:attrNameLst>
                                      </p:cBhvr>
                                      <p:to>
                                        <p:strVal val="visible"/>
                                      </p:to>
                                    </p:set>
                                    <p:animEffect transition="in" filter="fade">
                                      <p:cBhvr>
                                        <p:cTn id="55" dur="500"/>
                                        <p:tgtEl>
                                          <p:spTgt spid="5161"/>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fade">
                                      <p:cBhvr>
                                        <p:cTn id="59" dur="500"/>
                                        <p:tgtEl>
                                          <p:spTgt spid="9"/>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47"/>
                                        </p:tgtEl>
                                        <p:attrNameLst>
                                          <p:attrName>style.visibility</p:attrName>
                                        </p:attrNameLst>
                                      </p:cBhvr>
                                      <p:to>
                                        <p:strVal val="visible"/>
                                      </p:to>
                                    </p:set>
                                    <p:animEffect transition="in" filter="fade">
                                      <p:cBhvr>
                                        <p:cTn id="63" dur="500"/>
                                        <p:tgtEl>
                                          <p:spTgt spid="47"/>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5156"/>
                                        </p:tgtEl>
                                        <p:attrNameLst>
                                          <p:attrName>style.visibility</p:attrName>
                                        </p:attrNameLst>
                                      </p:cBhvr>
                                      <p:to>
                                        <p:strVal val="visible"/>
                                      </p:to>
                                    </p:set>
                                    <p:animEffect transition="in" filter="fade">
                                      <p:cBhvr>
                                        <p:cTn id="67" dur="500"/>
                                        <p:tgtEl>
                                          <p:spTgt spid="5156"/>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5157"/>
                                        </p:tgtEl>
                                        <p:attrNameLst>
                                          <p:attrName>style.visibility</p:attrName>
                                        </p:attrNameLst>
                                      </p:cBhvr>
                                      <p:to>
                                        <p:strVal val="visible"/>
                                      </p:to>
                                    </p:set>
                                    <p:animEffect transition="in" filter="fade">
                                      <p:cBhvr>
                                        <p:cTn id="71" dur="500"/>
                                        <p:tgtEl>
                                          <p:spTgt spid="5157"/>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61"/>
                                        </p:tgtEl>
                                        <p:attrNameLst>
                                          <p:attrName>style.visibility</p:attrName>
                                        </p:attrNameLst>
                                      </p:cBhvr>
                                      <p:to>
                                        <p:strVal val="visible"/>
                                      </p:to>
                                    </p:set>
                                    <p:animEffect transition="in" filter="fade">
                                      <p:cBhvr>
                                        <p:cTn id="75"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43" grpId="0" animBg="1"/>
      <p:bldP spid="5156" grpId="0"/>
      <p:bldP spid="5157" grpId="0"/>
      <p:bldP spid="51" grpId="0" animBg="1"/>
      <p:bldP spid="5160" grpId="0"/>
      <p:bldP spid="5161" grpId="0"/>
      <p:bldP spid="56" grpId="0" animBg="1"/>
      <p:bldP spid="5164" grpId="0"/>
      <p:bldP spid="5165" grpId="0"/>
      <p:bldP spid="61" grpId="0"/>
      <p:bldP spid="48" grpId="0" animBg="1"/>
      <p:bldP spid="5169" grpId="0"/>
      <p:bldP spid="5170"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MH_Picture_3"/>
          <p:cNvSpPr>
            <a:spLocks noChangeArrowheads="1"/>
          </p:cNvSpPr>
          <p:nvPr>
            <p:custDataLst>
              <p:tags r:id="rId2"/>
            </p:custDataLst>
          </p:nvPr>
        </p:nvSpPr>
        <p:spPr bwMode="auto">
          <a:xfrm>
            <a:off x="6307138" y="2794000"/>
            <a:ext cx="2133600" cy="1379538"/>
          </a:xfrm>
          <a:prstGeom prst="rect">
            <a:avLst/>
          </a:prstGeom>
          <a:blipFill dpi="0" rotWithShape="1">
            <a:blip r:embed="rId14">
              <a:duotone>
                <a:prstClr val="black"/>
                <a:srgbClr val="D9FFF8">
                  <a:tint val="45000"/>
                  <a:satMod val="400000"/>
                </a:srgbClr>
              </a:duotone>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等线" pitchFamily="2" charset="-122"/>
                <a:ea typeface="等线" pitchFamily="2" charset="-122"/>
              </a:defRPr>
            </a:lvl1pPr>
            <a:lvl2pPr marL="742950" indent="-285750">
              <a:defRPr>
                <a:solidFill>
                  <a:schemeClr val="tx1"/>
                </a:solidFill>
                <a:latin typeface="等线" pitchFamily="2" charset="-122"/>
                <a:ea typeface="等线" pitchFamily="2" charset="-122"/>
              </a:defRPr>
            </a:lvl2pPr>
            <a:lvl3pPr marL="1143000" indent="-228600">
              <a:defRPr>
                <a:solidFill>
                  <a:schemeClr val="tx1"/>
                </a:solidFill>
                <a:latin typeface="等线" pitchFamily="2" charset="-122"/>
                <a:ea typeface="等线" pitchFamily="2" charset="-122"/>
              </a:defRPr>
            </a:lvl3pPr>
            <a:lvl4pPr marL="1600200" indent="-228600">
              <a:defRPr>
                <a:solidFill>
                  <a:schemeClr val="tx1"/>
                </a:solidFill>
                <a:latin typeface="等线" pitchFamily="2" charset="-122"/>
                <a:ea typeface="等线" pitchFamily="2" charset="-122"/>
              </a:defRPr>
            </a:lvl4pPr>
            <a:lvl5pPr marL="2057400" indent="-228600">
              <a:defRPr>
                <a:solidFill>
                  <a:schemeClr val="tx1"/>
                </a:solidFill>
                <a:latin typeface="等线" pitchFamily="2" charset="-122"/>
                <a:ea typeface="等线" pitchFamily="2" charset="-122"/>
              </a:defRPr>
            </a:lvl5pPr>
            <a:lvl6pPr marL="2514600" indent="-228600" eaLnBrk="0" fontAlgn="base" hangingPunct="0">
              <a:spcBef>
                <a:spcPct val="0"/>
              </a:spcBef>
              <a:spcAft>
                <a:spcPct val="0"/>
              </a:spcAft>
              <a:defRPr>
                <a:solidFill>
                  <a:schemeClr val="tx1"/>
                </a:solidFill>
                <a:latin typeface="等线" pitchFamily="2" charset="-122"/>
                <a:ea typeface="等线" pitchFamily="2" charset="-122"/>
              </a:defRPr>
            </a:lvl6pPr>
            <a:lvl7pPr marL="2971800" indent="-228600" eaLnBrk="0" fontAlgn="base" hangingPunct="0">
              <a:spcBef>
                <a:spcPct val="0"/>
              </a:spcBef>
              <a:spcAft>
                <a:spcPct val="0"/>
              </a:spcAft>
              <a:defRPr>
                <a:solidFill>
                  <a:schemeClr val="tx1"/>
                </a:solidFill>
                <a:latin typeface="等线" pitchFamily="2" charset="-122"/>
                <a:ea typeface="等线" pitchFamily="2" charset="-122"/>
              </a:defRPr>
            </a:lvl7pPr>
            <a:lvl8pPr marL="3429000" indent="-228600" eaLnBrk="0" fontAlgn="base" hangingPunct="0">
              <a:spcBef>
                <a:spcPct val="0"/>
              </a:spcBef>
              <a:spcAft>
                <a:spcPct val="0"/>
              </a:spcAft>
              <a:defRPr>
                <a:solidFill>
                  <a:schemeClr val="tx1"/>
                </a:solidFill>
                <a:latin typeface="等线" pitchFamily="2" charset="-122"/>
                <a:ea typeface="等线" pitchFamily="2" charset="-122"/>
              </a:defRPr>
            </a:lvl8pPr>
            <a:lvl9pPr marL="3886200" indent="-228600" eaLnBrk="0" fontAlgn="base" hangingPunct="0">
              <a:spcBef>
                <a:spcPct val="0"/>
              </a:spcBef>
              <a:spcAft>
                <a:spcPct val="0"/>
              </a:spcAft>
              <a:defRPr>
                <a:solidFill>
                  <a:schemeClr val="tx1"/>
                </a:solidFill>
                <a:latin typeface="等线" pitchFamily="2" charset="-122"/>
                <a:ea typeface="等线" pitchFamily="2" charset="-122"/>
              </a:defRPr>
            </a:lvl9pPr>
          </a:lstStyle>
          <a:p>
            <a:pPr algn="just" eaLnBrk="1" hangingPunct="1">
              <a:lnSpc>
                <a:spcPct val="130000"/>
              </a:lnSpc>
            </a:pPr>
            <a:endParaRPr lang="zh-CN" altLang="en-US">
              <a:solidFill>
                <a:srgbClr val="FFFFFF"/>
              </a:solidFill>
              <a:latin typeface="Calibri" panose="020F0502020204030204" pitchFamily="34" charset="0"/>
              <a:ea typeface="微软雅黑" panose="020B0503020204020204" pitchFamily="34" charset="-122"/>
            </a:endParaRPr>
          </a:p>
        </p:txBody>
      </p:sp>
      <p:sp>
        <p:nvSpPr>
          <p:cNvPr id="3075" name="MH_Picture_4"/>
          <p:cNvSpPr>
            <a:spLocks noChangeArrowheads="1"/>
          </p:cNvSpPr>
          <p:nvPr>
            <p:custDataLst>
              <p:tags r:id="rId3"/>
            </p:custDataLst>
          </p:nvPr>
        </p:nvSpPr>
        <p:spPr bwMode="auto">
          <a:xfrm>
            <a:off x="8512176" y="2794000"/>
            <a:ext cx="2155825" cy="1379538"/>
          </a:xfrm>
          <a:prstGeom prst="rect">
            <a:avLst/>
          </a:prstGeom>
          <a:blipFill dpi="0" rotWithShape="1">
            <a:blip r:embed="rId15">
              <a:duotone>
                <a:prstClr val="black"/>
                <a:srgbClr val="D9FFF8">
                  <a:tint val="45000"/>
                  <a:satMod val="400000"/>
                </a:srgbClr>
              </a:duotone>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等线" pitchFamily="2" charset="-122"/>
                <a:ea typeface="等线" pitchFamily="2" charset="-122"/>
              </a:defRPr>
            </a:lvl1pPr>
            <a:lvl2pPr marL="742950" indent="-285750">
              <a:defRPr>
                <a:solidFill>
                  <a:schemeClr val="tx1"/>
                </a:solidFill>
                <a:latin typeface="等线" pitchFamily="2" charset="-122"/>
                <a:ea typeface="等线" pitchFamily="2" charset="-122"/>
              </a:defRPr>
            </a:lvl2pPr>
            <a:lvl3pPr marL="1143000" indent="-228600">
              <a:defRPr>
                <a:solidFill>
                  <a:schemeClr val="tx1"/>
                </a:solidFill>
                <a:latin typeface="等线" pitchFamily="2" charset="-122"/>
                <a:ea typeface="等线" pitchFamily="2" charset="-122"/>
              </a:defRPr>
            </a:lvl3pPr>
            <a:lvl4pPr marL="1600200" indent="-228600">
              <a:defRPr>
                <a:solidFill>
                  <a:schemeClr val="tx1"/>
                </a:solidFill>
                <a:latin typeface="等线" pitchFamily="2" charset="-122"/>
                <a:ea typeface="等线" pitchFamily="2" charset="-122"/>
              </a:defRPr>
            </a:lvl4pPr>
            <a:lvl5pPr marL="2057400" indent="-228600">
              <a:defRPr>
                <a:solidFill>
                  <a:schemeClr val="tx1"/>
                </a:solidFill>
                <a:latin typeface="等线" pitchFamily="2" charset="-122"/>
                <a:ea typeface="等线" pitchFamily="2" charset="-122"/>
              </a:defRPr>
            </a:lvl5pPr>
            <a:lvl6pPr marL="2514600" indent="-228600" eaLnBrk="0" fontAlgn="base" hangingPunct="0">
              <a:spcBef>
                <a:spcPct val="0"/>
              </a:spcBef>
              <a:spcAft>
                <a:spcPct val="0"/>
              </a:spcAft>
              <a:defRPr>
                <a:solidFill>
                  <a:schemeClr val="tx1"/>
                </a:solidFill>
                <a:latin typeface="等线" pitchFamily="2" charset="-122"/>
                <a:ea typeface="等线" pitchFamily="2" charset="-122"/>
              </a:defRPr>
            </a:lvl6pPr>
            <a:lvl7pPr marL="2971800" indent="-228600" eaLnBrk="0" fontAlgn="base" hangingPunct="0">
              <a:spcBef>
                <a:spcPct val="0"/>
              </a:spcBef>
              <a:spcAft>
                <a:spcPct val="0"/>
              </a:spcAft>
              <a:defRPr>
                <a:solidFill>
                  <a:schemeClr val="tx1"/>
                </a:solidFill>
                <a:latin typeface="等线" pitchFamily="2" charset="-122"/>
                <a:ea typeface="等线" pitchFamily="2" charset="-122"/>
              </a:defRPr>
            </a:lvl7pPr>
            <a:lvl8pPr marL="3429000" indent="-228600" eaLnBrk="0" fontAlgn="base" hangingPunct="0">
              <a:spcBef>
                <a:spcPct val="0"/>
              </a:spcBef>
              <a:spcAft>
                <a:spcPct val="0"/>
              </a:spcAft>
              <a:defRPr>
                <a:solidFill>
                  <a:schemeClr val="tx1"/>
                </a:solidFill>
                <a:latin typeface="等线" pitchFamily="2" charset="-122"/>
                <a:ea typeface="等线" pitchFamily="2" charset="-122"/>
              </a:defRPr>
            </a:lvl8pPr>
            <a:lvl9pPr marL="3886200" indent="-228600" eaLnBrk="0" fontAlgn="base" hangingPunct="0">
              <a:spcBef>
                <a:spcPct val="0"/>
              </a:spcBef>
              <a:spcAft>
                <a:spcPct val="0"/>
              </a:spcAft>
              <a:defRPr>
                <a:solidFill>
                  <a:schemeClr val="tx1"/>
                </a:solidFill>
                <a:latin typeface="等线" pitchFamily="2" charset="-122"/>
                <a:ea typeface="等线" pitchFamily="2" charset="-122"/>
              </a:defRPr>
            </a:lvl9pPr>
          </a:lstStyle>
          <a:p>
            <a:pPr algn="just" eaLnBrk="1" hangingPunct="1">
              <a:lnSpc>
                <a:spcPct val="130000"/>
              </a:lnSpc>
            </a:pPr>
            <a:endParaRPr lang="zh-CN" altLang="en-US">
              <a:solidFill>
                <a:srgbClr val="FFFFFF"/>
              </a:solidFill>
              <a:latin typeface="Calibri" panose="020F0502020204030204" pitchFamily="34" charset="0"/>
              <a:ea typeface="微软雅黑" panose="020B0503020204020204" pitchFamily="34" charset="-122"/>
            </a:endParaRPr>
          </a:p>
        </p:txBody>
      </p:sp>
      <p:sp>
        <p:nvSpPr>
          <p:cNvPr id="3076" name="MH_SubTitle_1"/>
          <p:cNvSpPr>
            <a:spLocks noChangeArrowheads="1"/>
          </p:cNvSpPr>
          <p:nvPr>
            <p:custDataLst>
              <p:tags r:id="rId4"/>
            </p:custDataLst>
          </p:nvPr>
        </p:nvSpPr>
        <p:spPr bwMode="auto">
          <a:xfrm>
            <a:off x="1524001" y="2794001"/>
            <a:ext cx="4710113" cy="1509713"/>
          </a:xfrm>
          <a:prstGeom prst="rect">
            <a:avLst/>
          </a:prstGeom>
          <a:solidFill>
            <a:srgbClr val="1D5055"/>
          </a:solidFill>
          <a:ln>
            <a:noFill/>
          </a:ln>
        </p:spPr>
        <p:txBody>
          <a:bodyPr anchor="ctr"/>
          <a:lstStyle>
            <a:lvl1pPr>
              <a:defRPr>
                <a:solidFill>
                  <a:schemeClr val="tx1"/>
                </a:solidFill>
                <a:latin typeface="等线" pitchFamily="2" charset="-122"/>
                <a:ea typeface="等线" pitchFamily="2" charset="-122"/>
              </a:defRPr>
            </a:lvl1pPr>
            <a:lvl2pPr marL="742950" indent="-285750">
              <a:defRPr>
                <a:solidFill>
                  <a:schemeClr val="tx1"/>
                </a:solidFill>
                <a:latin typeface="等线" pitchFamily="2" charset="-122"/>
                <a:ea typeface="等线" pitchFamily="2" charset="-122"/>
              </a:defRPr>
            </a:lvl2pPr>
            <a:lvl3pPr marL="1143000" indent="-228600">
              <a:defRPr>
                <a:solidFill>
                  <a:schemeClr val="tx1"/>
                </a:solidFill>
                <a:latin typeface="等线" pitchFamily="2" charset="-122"/>
                <a:ea typeface="等线" pitchFamily="2" charset="-122"/>
              </a:defRPr>
            </a:lvl3pPr>
            <a:lvl4pPr marL="1600200" indent="-228600">
              <a:defRPr>
                <a:solidFill>
                  <a:schemeClr val="tx1"/>
                </a:solidFill>
                <a:latin typeface="等线" pitchFamily="2" charset="-122"/>
                <a:ea typeface="等线" pitchFamily="2" charset="-122"/>
              </a:defRPr>
            </a:lvl4pPr>
            <a:lvl5pPr marL="2057400" indent="-228600">
              <a:defRPr>
                <a:solidFill>
                  <a:schemeClr val="tx1"/>
                </a:solidFill>
                <a:latin typeface="等线" pitchFamily="2" charset="-122"/>
                <a:ea typeface="等线" pitchFamily="2" charset="-122"/>
              </a:defRPr>
            </a:lvl5pPr>
            <a:lvl6pPr marL="2514600" indent="-228600" eaLnBrk="0" fontAlgn="base" hangingPunct="0">
              <a:spcBef>
                <a:spcPct val="0"/>
              </a:spcBef>
              <a:spcAft>
                <a:spcPct val="0"/>
              </a:spcAft>
              <a:defRPr>
                <a:solidFill>
                  <a:schemeClr val="tx1"/>
                </a:solidFill>
                <a:latin typeface="等线" pitchFamily="2" charset="-122"/>
                <a:ea typeface="等线" pitchFamily="2" charset="-122"/>
              </a:defRPr>
            </a:lvl6pPr>
            <a:lvl7pPr marL="2971800" indent="-228600" eaLnBrk="0" fontAlgn="base" hangingPunct="0">
              <a:spcBef>
                <a:spcPct val="0"/>
              </a:spcBef>
              <a:spcAft>
                <a:spcPct val="0"/>
              </a:spcAft>
              <a:defRPr>
                <a:solidFill>
                  <a:schemeClr val="tx1"/>
                </a:solidFill>
                <a:latin typeface="等线" pitchFamily="2" charset="-122"/>
                <a:ea typeface="等线" pitchFamily="2" charset="-122"/>
              </a:defRPr>
            </a:lvl7pPr>
            <a:lvl8pPr marL="3429000" indent="-228600" eaLnBrk="0" fontAlgn="base" hangingPunct="0">
              <a:spcBef>
                <a:spcPct val="0"/>
              </a:spcBef>
              <a:spcAft>
                <a:spcPct val="0"/>
              </a:spcAft>
              <a:defRPr>
                <a:solidFill>
                  <a:schemeClr val="tx1"/>
                </a:solidFill>
                <a:latin typeface="等线" pitchFamily="2" charset="-122"/>
                <a:ea typeface="等线" pitchFamily="2" charset="-122"/>
              </a:defRPr>
            </a:lvl8pPr>
            <a:lvl9pPr marL="3886200" indent="-228600" eaLnBrk="0" fontAlgn="base" hangingPunct="0">
              <a:spcBef>
                <a:spcPct val="0"/>
              </a:spcBef>
              <a:spcAft>
                <a:spcPct val="0"/>
              </a:spcAft>
              <a:defRPr>
                <a:solidFill>
                  <a:schemeClr val="tx1"/>
                </a:solidFill>
                <a:latin typeface="等线" pitchFamily="2" charset="-122"/>
                <a:ea typeface="等线" pitchFamily="2" charset="-122"/>
              </a:defRPr>
            </a:lvl9pPr>
          </a:lstStyle>
          <a:p>
            <a:pPr algn="ctr" eaLnBrk="1" hangingPunct="1">
              <a:lnSpc>
                <a:spcPct val="130000"/>
              </a:lnSpc>
            </a:pPr>
            <a:r>
              <a:rPr lang="da-DK" altLang="zh-CN" sz="3200" b="1">
                <a:solidFill>
                  <a:srgbClr val="FFFFFF"/>
                </a:solidFill>
                <a:latin typeface="Calibri" panose="020F0502020204030204" pitchFamily="34" charset="0"/>
                <a:ea typeface="微软雅黑" panose="020B0503020204020204" pitchFamily="34" charset="-122"/>
              </a:rPr>
              <a:t>LOREM IPSUM DOLOR </a:t>
            </a:r>
          </a:p>
        </p:txBody>
      </p:sp>
      <p:sp>
        <p:nvSpPr>
          <p:cNvPr id="3077" name="MH_Picture_5"/>
          <p:cNvSpPr>
            <a:spLocks noChangeArrowheads="1"/>
          </p:cNvSpPr>
          <p:nvPr>
            <p:custDataLst>
              <p:tags r:id="rId5"/>
            </p:custDataLst>
          </p:nvPr>
        </p:nvSpPr>
        <p:spPr bwMode="auto">
          <a:xfrm>
            <a:off x="6307138" y="4244975"/>
            <a:ext cx="2133600" cy="1379538"/>
          </a:xfrm>
          <a:prstGeom prst="rect">
            <a:avLst/>
          </a:prstGeom>
          <a:blipFill dpi="0" rotWithShape="1">
            <a:blip r:embed="rId16">
              <a:duotone>
                <a:prstClr val="black"/>
                <a:srgbClr val="D9FFF8">
                  <a:tint val="45000"/>
                  <a:satMod val="400000"/>
                </a:srgbClr>
              </a:duotone>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等线" pitchFamily="2" charset="-122"/>
                <a:ea typeface="等线" pitchFamily="2" charset="-122"/>
              </a:defRPr>
            </a:lvl1pPr>
            <a:lvl2pPr marL="742950" indent="-285750">
              <a:defRPr>
                <a:solidFill>
                  <a:schemeClr val="tx1"/>
                </a:solidFill>
                <a:latin typeface="等线" pitchFamily="2" charset="-122"/>
                <a:ea typeface="等线" pitchFamily="2" charset="-122"/>
              </a:defRPr>
            </a:lvl2pPr>
            <a:lvl3pPr marL="1143000" indent="-228600">
              <a:defRPr>
                <a:solidFill>
                  <a:schemeClr val="tx1"/>
                </a:solidFill>
                <a:latin typeface="等线" pitchFamily="2" charset="-122"/>
                <a:ea typeface="等线" pitchFamily="2" charset="-122"/>
              </a:defRPr>
            </a:lvl3pPr>
            <a:lvl4pPr marL="1600200" indent="-228600">
              <a:defRPr>
                <a:solidFill>
                  <a:schemeClr val="tx1"/>
                </a:solidFill>
                <a:latin typeface="等线" pitchFamily="2" charset="-122"/>
                <a:ea typeface="等线" pitchFamily="2" charset="-122"/>
              </a:defRPr>
            </a:lvl4pPr>
            <a:lvl5pPr marL="2057400" indent="-228600">
              <a:defRPr>
                <a:solidFill>
                  <a:schemeClr val="tx1"/>
                </a:solidFill>
                <a:latin typeface="等线" pitchFamily="2" charset="-122"/>
                <a:ea typeface="等线" pitchFamily="2" charset="-122"/>
              </a:defRPr>
            </a:lvl5pPr>
            <a:lvl6pPr marL="2514600" indent="-228600" eaLnBrk="0" fontAlgn="base" hangingPunct="0">
              <a:spcBef>
                <a:spcPct val="0"/>
              </a:spcBef>
              <a:spcAft>
                <a:spcPct val="0"/>
              </a:spcAft>
              <a:defRPr>
                <a:solidFill>
                  <a:schemeClr val="tx1"/>
                </a:solidFill>
                <a:latin typeface="等线" pitchFamily="2" charset="-122"/>
                <a:ea typeface="等线" pitchFamily="2" charset="-122"/>
              </a:defRPr>
            </a:lvl6pPr>
            <a:lvl7pPr marL="2971800" indent="-228600" eaLnBrk="0" fontAlgn="base" hangingPunct="0">
              <a:spcBef>
                <a:spcPct val="0"/>
              </a:spcBef>
              <a:spcAft>
                <a:spcPct val="0"/>
              </a:spcAft>
              <a:defRPr>
                <a:solidFill>
                  <a:schemeClr val="tx1"/>
                </a:solidFill>
                <a:latin typeface="等线" pitchFamily="2" charset="-122"/>
                <a:ea typeface="等线" pitchFamily="2" charset="-122"/>
              </a:defRPr>
            </a:lvl7pPr>
            <a:lvl8pPr marL="3429000" indent="-228600" eaLnBrk="0" fontAlgn="base" hangingPunct="0">
              <a:spcBef>
                <a:spcPct val="0"/>
              </a:spcBef>
              <a:spcAft>
                <a:spcPct val="0"/>
              </a:spcAft>
              <a:defRPr>
                <a:solidFill>
                  <a:schemeClr val="tx1"/>
                </a:solidFill>
                <a:latin typeface="等线" pitchFamily="2" charset="-122"/>
                <a:ea typeface="等线" pitchFamily="2" charset="-122"/>
              </a:defRPr>
            </a:lvl8pPr>
            <a:lvl9pPr marL="3886200" indent="-228600" eaLnBrk="0" fontAlgn="base" hangingPunct="0">
              <a:spcBef>
                <a:spcPct val="0"/>
              </a:spcBef>
              <a:spcAft>
                <a:spcPct val="0"/>
              </a:spcAft>
              <a:defRPr>
                <a:solidFill>
                  <a:schemeClr val="tx1"/>
                </a:solidFill>
                <a:latin typeface="等线" pitchFamily="2" charset="-122"/>
                <a:ea typeface="等线" pitchFamily="2" charset="-122"/>
              </a:defRPr>
            </a:lvl9pPr>
          </a:lstStyle>
          <a:p>
            <a:pPr algn="just" eaLnBrk="1" hangingPunct="1">
              <a:lnSpc>
                <a:spcPct val="130000"/>
              </a:lnSpc>
            </a:pPr>
            <a:endParaRPr lang="zh-CN" altLang="en-US">
              <a:solidFill>
                <a:srgbClr val="FFFFFF"/>
              </a:solidFill>
              <a:latin typeface="Calibri" panose="020F0502020204030204" pitchFamily="34" charset="0"/>
              <a:ea typeface="微软雅黑" panose="020B0503020204020204" pitchFamily="34" charset="-122"/>
            </a:endParaRPr>
          </a:p>
        </p:txBody>
      </p:sp>
      <p:sp>
        <p:nvSpPr>
          <p:cNvPr id="3078" name="MH_Picture_2"/>
          <p:cNvSpPr>
            <a:spLocks noChangeArrowheads="1"/>
          </p:cNvSpPr>
          <p:nvPr>
            <p:custDataLst>
              <p:tags r:id="rId6"/>
            </p:custDataLst>
          </p:nvPr>
        </p:nvSpPr>
        <p:spPr bwMode="auto">
          <a:xfrm>
            <a:off x="6307138" y="1320800"/>
            <a:ext cx="2133600" cy="1379538"/>
          </a:xfrm>
          <a:prstGeom prst="rect">
            <a:avLst/>
          </a:prstGeom>
          <a:blipFill dpi="0" rotWithShape="1">
            <a:blip r:embed="rId17">
              <a:duotone>
                <a:prstClr val="black"/>
                <a:srgbClr val="D9FFF8">
                  <a:tint val="45000"/>
                  <a:satMod val="400000"/>
                </a:srgbClr>
              </a:duotone>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等线" pitchFamily="2" charset="-122"/>
                <a:ea typeface="等线" pitchFamily="2" charset="-122"/>
              </a:defRPr>
            </a:lvl1pPr>
            <a:lvl2pPr marL="742950" indent="-285750">
              <a:defRPr>
                <a:solidFill>
                  <a:schemeClr val="tx1"/>
                </a:solidFill>
                <a:latin typeface="等线" pitchFamily="2" charset="-122"/>
                <a:ea typeface="等线" pitchFamily="2" charset="-122"/>
              </a:defRPr>
            </a:lvl2pPr>
            <a:lvl3pPr marL="1143000" indent="-228600">
              <a:defRPr>
                <a:solidFill>
                  <a:schemeClr val="tx1"/>
                </a:solidFill>
                <a:latin typeface="等线" pitchFamily="2" charset="-122"/>
                <a:ea typeface="等线" pitchFamily="2" charset="-122"/>
              </a:defRPr>
            </a:lvl3pPr>
            <a:lvl4pPr marL="1600200" indent="-228600">
              <a:defRPr>
                <a:solidFill>
                  <a:schemeClr val="tx1"/>
                </a:solidFill>
                <a:latin typeface="等线" pitchFamily="2" charset="-122"/>
                <a:ea typeface="等线" pitchFamily="2" charset="-122"/>
              </a:defRPr>
            </a:lvl4pPr>
            <a:lvl5pPr marL="2057400" indent="-228600">
              <a:defRPr>
                <a:solidFill>
                  <a:schemeClr val="tx1"/>
                </a:solidFill>
                <a:latin typeface="等线" pitchFamily="2" charset="-122"/>
                <a:ea typeface="等线" pitchFamily="2" charset="-122"/>
              </a:defRPr>
            </a:lvl5pPr>
            <a:lvl6pPr marL="2514600" indent="-228600" eaLnBrk="0" fontAlgn="base" hangingPunct="0">
              <a:spcBef>
                <a:spcPct val="0"/>
              </a:spcBef>
              <a:spcAft>
                <a:spcPct val="0"/>
              </a:spcAft>
              <a:defRPr>
                <a:solidFill>
                  <a:schemeClr val="tx1"/>
                </a:solidFill>
                <a:latin typeface="等线" pitchFamily="2" charset="-122"/>
                <a:ea typeface="等线" pitchFamily="2" charset="-122"/>
              </a:defRPr>
            </a:lvl6pPr>
            <a:lvl7pPr marL="2971800" indent="-228600" eaLnBrk="0" fontAlgn="base" hangingPunct="0">
              <a:spcBef>
                <a:spcPct val="0"/>
              </a:spcBef>
              <a:spcAft>
                <a:spcPct val="0"/>
              </a:spcAft>
              <a:defRPr>
                <a:solidFill>
                  <a:schemeClr val="tx1"/>
                </a:solidFill>
                <a:latin typeface="等线" pitchFamily="2" charset="-122"/>
                <a:ea typeface="等线" pitchFamily="2" charset="-122"/>
              </a:defRPr>
            </a:lvl7pPr>
            <a:lvl8pPr marL="3429000" indent="-228600" eaLnBrk="0" fontAlgn="base" hangingPunct="0">
              <a:spcBef>
                <a:spcPct val="0"/>
              </a:spcBef>
              <a:spcAft>
                <a:spcPct val="0"/>
              </a:spcAft>
              <a:defRPr>
                <a:solidFill>
                  <a:schemeClr val="tx1"/>
                </a:solidFill>
                <a:latin typeface="等线" pitchFamily="2" charset="-122"/>
                <a:ea typeface="等线" pitchFamily="2" charset="-122"/>
              </a:defRPr>
            </a:lvl8pPr>
            <a:lvl9pPr marL="3886200" indent="-228600" eaLnBrk="0" fontAlgn="base" hangingPunct="0">
              <a:spcBef>
                <a:spcPct val="0"/>
              </a:spcBef>
              <a:spcAft>
                <a:spcPct val="0"/>
              </a:spcAft>
              <a:defRPr>
                <a:solidFill>
                  <a:schemeClr val="tx1"/>
                </a:solidFill>
                <a:latin typeface="等线" pitchFamily="2" charset="-122"/>
                <a:ea typeface="等线" pitchFamily="2" charset="-122"/>
              </a:defRPr>
            </a:lvl9pPr>
          </a:lstStyle>
          <a:p>
            <a:pPr algn="just" eaLnBrk="1" hangingPunct="1">
              <a:lnSpc>
                <a:spcPct val="130000"/>
              </a:lnSpc>
            </a:pPr>
            <a:endParaRPr lang="zh-CN" altLang="en-US">
              <a:solidFill>
                <a:srgbClr val="FFFFFF"/>
              </a:solidFill>
              <a:latin typeface="Calibri" panose="020F0502020204030204" pitchFamily="34" charset="0"/>
              <a:ea typeface="微软雅黑" panose="020B0503020204020204" pitchFamily="34" charset="-122"/>
            </a:endParaRPr>
          </a:p>
        </p:txBody>
      </p:sp>
      <p:sp>
        <p:nvSpPr>
          <p:cNvPr id="3079" name="MH_Picture_1"/>
          <p:cNvSpPr>
            <a:spLocks noChangeArrowheads="1"/>
          </p:cNvSpPr>
          <p:nvPr>
            <p:custDataLst>
              <p:tags r:id="rId7"/>
            </p:custDataLst>
          </p:nvPr>
        </p:nvSpPr>
        <p:spPr bwMode="auto">
          <a:xfrm>
            <a:off x="4100513" y="1320800"/>
            <a:ext cx="2133600" cy="1379538"/>
          </a:xfrm>
          <a:prstGeom prst="rect">
            <a:avLst/>
          </a:prstGeom>
          <a:blipFill dpi="0" rotWithShape="1">
            <a:blip r:embed="rId18">
              <a:duotone>
                <a:prstClr val="black"/>
                <a:srgbClr val="D9FFF8">
                  <a:tint val="45000"/>
                  <a:satMod val="400000"/>
                </a:srgbClr>
              </a:duotone>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等线" pitchFamily="2" charset="-122"/>
                <a:ea typeface="等线" pitchFamily="2" charset="-122"/>
              </a:defRPr>
            </a:lvl1pPr>
            <a:lvl2pPr marL="742950" indent="-285750">
              <a:defRPr>
                <a:solidFill>
                  <a:schemeClr val="tx1"/>
                </a:solidFill>
                <a:latin typeface="等线" pitchFamily="2" charset="-122"/>
                <a:ea typeface="等线" pitchFamily="2" charset="-122"/>
              </a:defRPr>
            </a:lvl2pPr>
            <a:lvl3pPr marL="1143000" indent="-228600">
              <a:defRPr>
                <a:solidFill>
                  <a:schemeClr val="tx1"/>
                </a:solidFill>
                <a:latin typeface="等线" pitchFamily="2" charset="-122"/>
                <a:ea typeface="等线" pitchFamily="2" charset="-122"/>
              </a:defRPr>
            </a:lvl3pPr>
            <a:lvl4pPr marL="1600200" indent="-228600">
              <a:defRPr>
                <a:solidFill>
                  <a:schemeClr val="tx1"/>
                </a:solidFill>
                <a:latin typeface="等线" pitchFamily="2" charset="-122"/>
                <a:ea typeface="等线" pitchFamily="2" charset="-122"/>
              </a:defRPr>
            </a:lvl4pPr>
            <a:lvl5pPr marL="2057400" indent="-228600">
              <a:defRPr>
                <a:solidFill>
                  <a:schemeClr val="tx1"/>
                </a:solidFill>
                <a:latin typeface="等线" pitchFamily="2" charset="-122"/>
                <a:ea typeface="等线" pitchFamily="2" charset="-122"/>
              </a:defRPr>
            </a:lvl5pPr>
            <a:lvl6pPr marL="2514600" indent="-228600" eaLnBrk="0" fontAlgn="base" hangingPunct="0">
              <a:spcBef>
                <a:spcPct val="0"/>
              </a:spcBef>
              <a:spcAft>
                <a:spcPct val="0"/>
              </a:spcAft>
              <a:defRPr>
                <a:solidFill>
                  <a:schemeClr val="tx1"/>
                </a:solidFill>
                <a:latin typeface="等线" pitchFamily="2" charset="-122"/>
                <a:ea typeface="等线" pitchFamily="2" charset="-122"/>
              </a:defRPr>
            </a:lvl6pPr>
            <a:lvl7pPr marL="2971800" indent="-228600" eaLnBrk="0" fontAlgn="base" hangingPunct="0">
              <a:spcBef>
                <a:spcPct val="0"/>
              </a:spcBef>
              <a:spcAft>
                <a:spcPct val="0"/>
              </a:spcAft>
              <a:defRPr>
                <a:solidFill>
                  <a:schemeClr val="tx1"/>
                </a:solidFill>
                <a:latin typeface="等线" pitchFamily="2" charset="-122"/>
                <a:ea typeface="等线" pitchFamily="2" charset="-122"/>
              </a:defRPr>
            </a:lvl7pPr>
            <a:lvl8pPr marL="3429000" indent="-228600" eaLnBrk="0" fontAlgn="base" hangingPunct="0">
              <a:spcBef>
                <a:spcPct val="0"/>
              </a:spcBef>
              <a:spcAft>
                <a:spcPct val="0"/>
              </a:spcAft>
              <a:defRPr>
                <a:solidFill>
                  <a:schemeClr val="tx1"/>
                </a:solidFill>
                <a:latin typeface="等线" pitchFamily="2" charset="-122"/>
                <a:ea typeface="等线" pitchFamily="2" charset="-122"/>
              </a:defRPr>
            </a:lvl8pPr>
            <a:lvl9pPr marL="3886200" indent="-228600" eaLnBrk="0" fontAlgn="base" hangingPunct="0">
              <a:spcBef>
                <a:spcPct val="0"/>
              </a:spcBef>
              <a:spcAft>
                <a:spcPct val="0"/>
              </a:spcAft>
              <a:defRPr>
                <a:solidFill>
                  <a:schemeClr val="tx1"/>
                </a:solidFill>
                <a:latin typeface="等线" pitchFamily="2" charset="-122"/>
                <a:ea typeface="等线" pitchFamily="2" charset="-122"/>
              </a:defRPr>
            </a:lvl9pPr>
          </a:lstStyle>
          <a:p>
            <a:pPr algn="just" eaLnBrk="1" hangingPunct="1">
              <a:lnSpc>
                <a:spcPct val="130000"/>
              </a:lnSpc>
            </a:pPr>
            <a:endParaRPr lang="zh-CN" altLang="en-US">
              <a:solidFill>
                <a:srgbClr val="FFFFFF"/>
              </a:solidFill>
              <a:latin typeface="Calibri" panose="020F0502020204030204" pitchFamily="34" charset="0"/>
              <a:ea typeface="微软雅黑" panose="020B0503020204020204" pitchFamily="34" charset="-122"/>
            </a:endParaRPr>
          </a:p>
        </p:txBody>
      </p:sp>
      <p:sp>
        <p:nvSpPr>
          <p:cNvPr id="3080" name="MH_Other_1"/>
          <p:cNvSpPr>
            <a:spLocks noChangeArrowheads="1"/>
          </p:cNvSpPr>
          <p:nvPr>
            <p:custDataLst>
              <p:tags r:id="rId8"/>
            </p:custDataLst>
          </p:nvPr>
        </p:nvSpPr>
        <p:spPr bwMode="auto">
          <a:xfrm>
            <a:off x="6770688" y="493713"/>
            <a:ext cx="1204912" cy="754062"/>
          </a:xfrm>
          <a:prstGeom prst="rect">
            <a:avLst/>
          </a:prstGeom>
          <a:solidFill>
            <a:srgbClr val="9CCDC2">
              <a:alpha val="50000"/>
            </a:srgbClr>
          </a:solidFill>
          <a:ln>
            <a:noFill/>
          </a:ln>
        </p:spPr>
        <p:txBody>
          <a:bodyPr anchor="ctr"/>
          <a:lstStyle>
            <a:lvl1pPr>
              <a:defRPr>
                <a:solidFill>
                  <a:schemeClr val="tx1"/>
                </a:solidFill>
                <a:latin typeface="等线" pitchFamily="2" charset="-122"/>
                <a:ea typeface="等线" pitchFamily="2" charset="-122"/>
              </a:defRPr>
            </a:lvl1pPr>
            <a:lvl2pPr marL="742950" indent="-285750">
              <a:defRPr>
                <a:solidFill>
                  <a:schemeClr val="tx1"/>
                </a:solidFill>
                <a:latin typeface="等线" pitchFamily="2" charset="-122"/>
                <a:ea typeface="等线" pitchFamily="2" charset="-122"/>
              </a:defRPr>
            </a:lvl2pPr>
            <a:lvl3pPr marL="1143000" indent="-228600">
              <a:defRPr>
                <a:solidFill>
                  <a:schemeClr val="tx1"/>
                </a:solidFill>
                <a:latin typeface="等线" pitchFamily="2" charset="-122"/>
                <a:ea typeface="等线" pitchFamily="2" charset="-122"/>
              </a:defRPr>
            </a:lvl3pPr>
            <a:lvl4pPr marL="1600200" indent="-228600">
              <a:defRPr>
                <a:solidFill>
                  <a:schemeClr val="tx1"/>
                </a:solidFill>
                <a:latin typeface="等线" pitchFamily="2" charset="-122"/>
                <a:ea typeface="等线" pitchFamily="2" charset="-122"/>
              </a:defRPr>
            </a:lvl4pPr>
            <a:lvl5pPr marL="2057400" indent="-228600">
              <a:defRPr>
                <a:solidFill>
                  <a:schemeClr val="tx1"/>
                </a:solidFill>
                <a:latin typeface="等线" pitchFamily="2" charset="-122"/>
                <a:ea typeface="等线" pitchFamily="2" charset="-122"/>
              </a:defRPr>
            </a:lvl5pPr>
            <a:lvl6pPr marL="2514600" indent="-228600" eaLnBrk="0" fontAlgn="base" hangingPunct="0">
              <a:spcBef>
                <a:spcPct val="0"/>
              </a:spcBef>
              <a:spcAft>
                <a:spcPct val="0"/>
              </a:spcAft>
              <a:defRPr>
                <a:solidFill>
                  <a:schemeClr val="tx1"/>
                </a:solidFill>
                <a:latin typeface="等线" pitchFamily="2" charset="-122"/>
                <a:ea typeface="等线" pitchFamily="2" charset="-122"/>
              </a:defRPr>
            </a:lvl6pPr>
            <a:lvl7pPr marL="2971800" indent="-228600" eaLnBrk="0" fontAlgn="base" hangingPunct="0">
              <a:spcBef>
                <a:spcPct val="0"/>
              </a:spcBef>
              <a:spcAft>
                <a:spcPct val="0"/>
              </a:spcAft>
              <a:defRPr>
                <a:solidFill>
                  <a:schemeClr val="tx1"/>
                </a:solidFill>
                <a:latin typeface="等线" pitchFamily="2" charset="-122"/>
                <a:ea typeface="等线" pitchFamily="2" charset="-122"/>
              </a:defRPr>
            </a:lvl7pPr>
            <a:lvl8pPr marL="3429000" indent="-228600" eaLnBrk="0" fontAlgn="base" hangingPunct="0">
              <a:spcBef>
                <a:spcPct val="0"/>
              </a:spcBef>
              <a:spcAft>
                <a:spcPct val="0"/>
              </a:spcAft>
              <a:defRPr>
                <a:solidFill>
                  <a:schemeClr val="tx1"/>
                </a:solidFill>
                <a:latin typeface="等线" pitchFamily="2" charset="-122"/>
                <a:ea typeface="等线" pitchFamily="2" charset="-122"/>
              </a:defRPr>
            </a:lvl8pPr>
            <a:lvl9pPr marL="3886200" indent="-228600" eaLnBrk="0" fontAlgn="base" hangingPunct="0">
              <a:spcBef>
                <a:spcPct val="0"/>
              </a:spcBef>
              <a:spcAft>
                <a:spcPct val="0"/>
              </a:spcAft>
              <a:defRPr>
                <a:solidFill>
                  <a:schemeClr val="tx1"/>
                </a:solidFill>
                <a:latin typeface="等线" pitchFamily="2" charset="-122"/>
                <a:ea typeface="等线" pitchFamily="2" charset="-122"/>
              </a:defRPr>
            </a:lvl9pPr>
          </a:lstStyle>
          <a:p>
            <a:pPr algn="just" eaLnBrk="1" hangingPunct="1">
              <a:lnSpc>
                <a:spcPct val="130000"/>
              </a:lnSpc>
            </a:pPr>
            <a:endParaRPr lang="zh-CN" altLang="en-US">
              <a:solidFill>
                <a:srgbClr val="FFFFFF"/>
              </a:solidFill>
              <a:latin typeface="Calibri" panose="020F0502020204030204" pitchFamily="34" charset="0"/>
              <a:ea typeface="微软雅黑" panose="020B0503020204020204" pitchFamily="34" charset="-122"/>
            </a:endParaRPr>
          </a:p>
        </p:txBody>
      </p:sp>
      <p:sp>
        <p:nvSpPr>
          <p:cNvPr id="3081" name="MH_Other_2"/>
          <p:cNvSpPr>
            <a:spLocks noChangeArrowheads="1"/>
          </p:cNvSpPr>
          <p:nvPr>
            <p:custDataLst>
              <p:tags r:id="rId9"/>
            </p:custDataLst>
          </p:nvPr>
        </p:nvSpPr>
        <p:spPr bwMode="auto">
          <a:xfrm>
            <a:off x="6770688" y="5697539"/>
            <a:ext cx="1204912" cy="528637"/>
          </a:xfrm>
          <a:prstGeom prst="rect">
            <a:avLst/>
          </a:prstGeom>
          <a:solidFill>
            <a:srgbClr val="D9FFF8">
              <a:alpha val="48000"/>
            </a:srgbClr>
          </a:solidFill>
          <a:ln>
            <a:noFill/>
          </a:ln>
        </p:spPr>
        <p:txBody>
          <a:bodyPr anchor="ctr"/>
          <a:lstStyle>
            <a:lvl1pPr>
              <a:defRPr>
                <a:solidFill>
                  <a:schemeClr val="tx1"/>
                </a:solidFill>
                <a:latin typeface="等线" pitchFamily="2" charset="-122"/>
                <a:ea typeface="等线" pitchFamily="2" charset="-122"/>
              </a:defRPr>
            </a:lvl1pPr>
            <a:lvl2pPr marL="742950" indent="-285750">
              <a:defRPr>
                <a:solidFill>
                  <a:schemeClr val="tx1"/>
                </a:solidFill>
                <a:latin typeface="等线" pitchFamily="2" charset="-122"/>
                <a:ea typeface="等线" pitchFamily="2" charset="-122"/>
              </a:defRPr>
            </a:lvl2pPr>
            <a:lvl3pPr marL="1143000" indent="-228600">
              <a:defRPr>
                <a:solidFill>
                  <a:schemeClr val="tx1"/>
                </a:solidFill>
                <a:latin typeface="等线" pitchFamily="2" charset="-122"/>
                <a:ea typeface="等线" pitchFamily="2" charset="-122"/>
              </a:defRPr>
            </a:lvl3pPr>
            <a:lvl4pPr marL="1600200" indent="-228600">
              <a:defRPr>
                <a:solidFill>
                  <a:schemeClr val="tx1"/>
                </a:solidFill>
                <a:latin typeface="等线" pitchFamily="2" charset="-122"/>
                <a:ea typeface="等线" pitchFamily="2" charset="-122"/>
              </a:defRPr>
            </a:lvl4pPr>
            <a:lvl5pPr marL="2057400" indent="-228600">
              <a:defRPr>
                <a:solidFill>
                  <a:schemeClr val="tx1"/>
                </a:solidFill>
                <a:latin typeface="等线" pitchFamily="2" charset="-122"/>
                <a:ea typeface="等线" pitchFamily="2" charset="-122"/>
              </a:defRPr>
            </a:lvl5pPr>
            <a:lvl6pPr marL="2514600" indent="-228600" eaLnBrk="0" fontAlgn="base" hangingPunct="0">
              <a:spcBef>
                <a:spcPct val="0"/>
              </a:spcBef>
              <a:spcAft>
                <a:spcPct val="0"/>
              </a:spcAft>
              <a:defRPr>
                <a:solidFill>
                  <a:schemeClr val="tx1"/>
                </a:solidFill>
                <a:latin typeface="等线" pitchFamily="2" charset="-122"/>
                <a:ea typeface="等线" pitchFamily="2" charset="-122"/>
              </a:defRPr>
            </a:lvl6pPr>
            <a:lvl7pPr marL="2971800" indent="-228600" eaLnBrk="0" fontAlgn="base" hangingPunct="0">
              <a:spcBef>
                <a:spcPct val="0"/>
              </a:spcBef>
              <a:spcAft>
                <a:spcPct val="0"/>
              </a:spcAft>
              <a:defRPr>
                <a:solidFill>
                  <a:schemeClr val="tx1"/>
                </a:solidFill>
                <a:latin typeface="等线" pitchFamily="2" charset="-122"/>
                <a:ea typeface="等线" pitchFamily="2" charset="-122"/>
              </a:defRPr>
            </a:lvl7pPr>
            <a:lvl8pPr marL="3429000" indent="-228600" eaLnBrk="0" fontAlgn="base" hangingPunct="0">
              <a:spcBef>
                <a:spcPct val="0"/>
              </a:spcBef>
              <a:spcAft>
                <a:spcPct val="0"/>
              </a:spcAft>
              <a:defRPr>
                <a:solidFill>
                  <a:schemeClr val="tx1"/>
                </a:solidFill>
                <a:latin typeface="等线" pitchFamily="2" charset="-122"/>
                <a:ea typeface="等线" pitchFamily="2" charset="-122"/>
              </a:defRPr>
            </a:lvl8pPr>
            <a:lvl9pPr marL="3886200" indent="-228600" eaLnBrk="0" fontAlgn="base" hangingPunct="0">
              <a:spcBef>
                <a:spcPct val="0"/>
              </a:spcBef>
              <a:spcAft>
                <a:spcPct val="0"/>
              </a:spcAft>
              <a:defRPr>
                <a:solidFill>
                  <a:schemeClr val="tx1"/>
                </a:solidFill>
                <a:latin typeface="等线" pitchFamily="2" charset="-122"/>
                <a:ea typeface="等线" pitchFamily="2" charset="-122"/>
              </a:defRPr>
            </a:lvl9pPr>
          </a:lstStyle>
          <a:p>
            <a:pPr algn="just" eaLnBrk="1" hangingPunct="1">
              <a:lnSpc>
                <a:spcPct val="130000"/>
              </a:lnSpc>
            </a:pPr>
            <a:endParaRPr lang="zh-CN" altLang="en-US">
              <a:solidFill>
                <a:srgbClr val="FFFFFF"/>
              </a:solidFill>
              <a:latin typeface="Calibri" panose="020F0502020204030204" pitchFamily="34" charset="0"/>
              <a:ea typeface="微软雅黑" panose="020B0503020204020204" pitchFamily="34" charset="-122"/>
            </a:endParaRPr>
          </a:p>
        </p:txBody>
      </p:sp>
      <p:sp>
        <p:nvSpPr>
          <p:cNvPr id="3082" name="MH_Other_3"/>
          <p:cNvSpPr>
            <a:spLocks noChangeArrowheads="1"/>
          </p:cNvSpPr>
          <p:nvPr>
            <p:custDataLst>
              <p:tags r:id="rId10"/>
            </p:custDataLst>
          </p:nvPr>
        </p:nvSpPr>
        <p:spPr bwMode="auto">
          <a:xfrm>
            <a:off x="8512176" y="4797425"/>
            <a:ext cx="2155825" cy="274638"/>
          </a:xfrm>
          <a:prstGeom prst="rect">
            <a:avLst/>
          </a:prstGeom>
          <a:solidFill>
            <a:srgbClr val="D9FFF8"/>
          </a:solidFill>
          <a:ln>
            <a:noFill/>
          </a:ln>
        </p:spPr>
        <p:txBody>
          <a:bodyPr anchor="ctr"/>
          <a:lstStyle>
            <a:lvl1pPr>
              <a:defRPr>
                <a:solidFill>
                  <a:schemeClr val="tx1"/>
                </a:solidFill>
                <a:latin typeface="等线" pitchFamily="2" charset="-122"/>
                <a:ea typeface="等线" pitchFamily="2" charset="-122"/>
              </a:defRPr>
            </a:lvl1pPr>
            <a:lvl2pPr marL="742950" indent="-285750">
              <a:defRPr>
                <a:solidFill>
                  <a:schemeClr val="tx1"/>
                </a:solidFill>
                <a:latin typeface="等线" pitchFamily="2" charset="-122"/>
                <a:ea typeface="等线" pitchFamily="2" charset="-122"/>
              </a:defRPr>
            </a:lvl2pPr>
            <a:lvl3pPr marL="1143000" indent="-228600">
              <a:defRPr>
                <a:solidFill>
                  <a:schemeClr val="tx1"/>
                </a:solidFill>
                <a:latin typeface="等线" pitchFamily="2" charset="-122"/>
                <a:ea typeface="等线" pitchFamily="2" charset="-122"/>
              </a:defRPr>
            </a:lvl3pPr>
            <a:lvl4pPr marL="1600200" indent="-228600">
              <a:defRPr>
                <a:solidFill>
                  <a:schemeClr val="tx1"/>
                </a:solidFill>
                <a:latin typeface="等线" pitchFamily="2" charset="-122"/>
                <a:ea typeface="等线" pitchFamily="2" charset="-122"/>
              </a:defRPr>
            </a:lvl4pPr>
            <a:lvl5pPr marL="2057400" indent="-228600">
              <a:defRPr>
                <a:solidFill>
                  <a:schemeClr val="tx1"/>
                </a:solidFill>
                <a:latin typeface="等线" pitchFamily="2" charset="-122"/>
                <a:ea typeface="等线" pitchFamily="2" charset="-122"/>
              </a:defRPr>
            </a:lvl5pPr>
            <a:lvl6pPr marL="2514600" indent="-228600" eaLnBrk="0" fontAlgn="base" hangingPunct="0">
              <a:spcBef>
                <a:spcPct val="0"/>
              </a:spcBef>
              <a:spcAft>
                <a:spcPct val="0"/>
              </a:spcAft>
              <a:defRPr>
                <a:solidFill>
                  <a:schemeClr val="tx1"/>
                </a:solidFill>
                <a:latin typeface="等线" pitchFamily="2" charset="-122"/>
                <a:ea typeface="等线" pitchFamily="2" charset="-122"/>
              </a:defRPr>
            </a:lvl6pPr>
            <a:lvl7pPr marL="2971800" indent="-228600" eaLnBrk="0" fontAlgn="base" hangingPunct="0">
              <a:spcBef>
                <a:spcPct val="0"/>
              </a:spcBef>
              <a:spcAft>
                <a:spcPct val="0"/>
              </a:spcAft>
              <a:defRPr>
                <a:solidFill>
                  <a:schemeClr val="tx1"/>
                </a:solidFill>
                <a:latin typeface="等线" pitchFamily="2" charset="-122"/>
                <a:ea typeface="等线" pitchFamily="2" charset="-122"/>
              </a:defRPr>
            </a:lvl7pPr>
            <a:lvl8pPr marL="3429000" indent="-228600" eaLnBrk="0" fontAlgn="base" hangingPunct="0">
              <a:spcBef>
                <a:spcPct val="0"/>
              </a:spcBef>
              <a:spcAft>
                <a:spcPct val="0"/>
              </a:spcAft>
              <a:defRPr>
                <a:solidFill>
                  <a:schemeClr val="tx1"/>
                </a:solidFill>
                <a:latin typeface="等线" pitchFamily="2" charset="-122"/>
                <a:ea typeface="等线" pitchFamily="2" charset="-122"/>
              </a:defRPr>
            </a:lvl8pPr>
            <a:lvl9pPr marL="3886200" indent="-228600" eaLnBrk="0" fontAlgn="base" hangingPunct="0">
              <a:spcBef>
                <a:spcPct val="0"/>
              </a:spcBef>
              <a:spcAft>
                <a:spcPct val="0"/>
              </a:spcAft>
              <a:defRPr>
                <a:solidFill>
                  <a:schemeClr val="tx1"/>
                </a:solidFill>
                <a:latin typeface="等线" pitchFamily="2" charset="-122"/>
                <a:ea typeface="等线" pitchFamily="2" charset="-122"/>
              </a:defRPr>
            </a:lvl9pPr>
          </a:lstStyle>
          <a:p>
            <a:pPr algn="just" eaLnBrk="1" hangingPunct="1">
              <a:lnSpc>
                <a:spcPct val="130000"/>
              </a:lnSpc>
            </a:pPr>
            <a:endParaRPr lang="zh-CN" altLang="en-US">
              <a:solidFill>
                <a:srgbClr val="FFFFFF"/>
              </a:solidFill>
              <a:latin typeface="Calibri" panose="020F0502020204030204" pitchFamily="34" charset="0"/>
              <a:ea typeface="微软雅黑" panose="020B0503020204020204" pitchFamily="34" charset="-122"/>
            </a:endParaRPr>
          </a:p>
        </p:txBody>
      </p:sp>
      <p:sp>
        <p:nvSpPr>
          <p:cNvPr id="3083" name="MH_Text_1"/>
          <p:cNvSpPr>
            <a:spLocks noChangeArrowheads="1"/>
          </p:cNvSpPr>
          <p:nvPr>
            <p:custDataLst>
              <p:tags r:id="rId11"/>
            </p:custDataLst>
          </p:nvPr>
        </p:nvSpPr>
        <p:spPr bwMode="auto">
          <a:xfrm>
            <a:off x="1760539" y="4397375"/>
            <a:ext cx="4179887"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等线" pitchFamily="2" charset="-122"/>
                <a:ea typeface="等线" pitchFamily="2" charset="-122"/>
              </a:defRPr>
            </a:lvl1pPr>
            <a:lvl2pPr marL="742950" indent="-285750">
              <a:defRPr>
                <a:solidFill>
                  <a:schemeClr val="tx1"/>
                </a:solidFill>
                <a:latin typeface="等线" pitchFamily="2" charset="-122"/>
                <a:ea typeface="等线" pitchFamily="2" charset="-122"/>
              </a:defRPr>
            </a:lvl2pPr>
            <a:lvl3pPr marL="1143000" indent="-228600">
              <a:defRPr>
                <a:solidFill>
                  <a:schemeClr val="tx1"/>
                </a:solidFill>
                <a:latin typeface="等线" pitchFamily="2" charset="-122"/>
                <a:ea typeface="等线" pitchFamily="2" charset="-122"/>
              </a:defRPr>
            </a:lvl3pPr>
            <a:lvl4pPr marL="1600200" indent="-228600">
              <a:defRPr>
                <a:solidFill>
                  <a:schemeClr val="tx1"/>
                </a:solidFill>
                <a:latin typeface="等线" pitchFamily="2" charset="-122"/>
                <a:ea typeface="等线" pitchFamily="2" charset="-122"/>
              </a:defRPr>
            </a:lvl4pPr>
            <a:lvl5pPr marL="2057400" indent="-228600">
              <a:defRPr>
                <a:solidFill>
                  <a:schemeClr val="tx1"/>
                </a:solidFill>
                <a:latin typeface="等线" pitchFamily="2" charset="-122"/>
                <a:ea typeface="等线" pitchFamily="2" charset="-122"/>
              </a:defRPr>
            </a:lvl5pPr>
            <a:lvl6pPr marL="2514600" indent="-228600" eaLnBrk="0" fontAlgn="base" hangingPunct="0">
              <a:spcBef>
                <a:spcPct val="0"/>
              </a:spcBef>
              <a:spcAft>
                <a:spcPct val="0"/>
              </a:spcAft>
              <a:defRPr>
                <a:solidFill>
                  <a:schemeClr val="tx1"/>
                </a:solidFill>
                <a:latin typeface="等线" pitchFamily="2" charset="-122"/>
                <a:ea typeface="等线" pitchFamily="2" charset="-122"/>
              </a:defRPr>
            </a:lvl6pPr>
            <a:lvl7pPr marL="2971800" indent="-228600" eaLnBrk="0" fontAlgn="base" hangingPunct="0">
              <a:spcBef>
                <a:spcPct val="0"/>
              </a:spcBef>
              <a:spcAft>
                <a:spcPct val="0"/>
              </a:spcAft>
              <a:defRPr>
                <a:solidFill>
                  <a:schemeClr val="tx1"/>
                </a:solidFill>
                <a:latin typeface="等线" pitchFamily="2" charset="-122"/>
                <a:ea typeface="等线" pitchFamily="2" charset="-122"/>
              </a:defRPr>
            </a:lvl7pPr>
            <a:lvl8pPr marL="3429000" indent="-228600" eaLnBrk="0" fontAlgn="base" hangingPunct="0">
              <a:spcBef>
                <a:spcPct val="0"/>
              </a:spcBef>
              <a:spcAft>
                <a:spcPct val="0"/>
              </a:spcAft>
              <a:defRPr>
                <a:solidFill>
                  <a:schemeClr val="tx1"/>
                </a:solidFill>
                <a:latin typeface="等线" pitchFamily="2" charset="-122"/>
                <a:ea typeface="等线" pitchFamily="2" charset="-122"/>
              </a:defRPr>
            </a:lvl8pPr>
            <a:lvl9pPr marL="3886200" indent="-228600" eaLnBrk="0" fontAlgn="base" hangingPunct="0">
              <a:spcBef>
                <a:spcPct val="0"/>
              </a:spcBef>
              <a:spcAft>
                <a:spcPct val="0"/>
              </a:spcAft>
              <a:defRPr>
                <a:solidFill>
                  <a:schemeClr val="tx1"/>
                </a:solidFill>
                <a:latin typeface="等线" pitchFamily="2" charset="-122"/>
                <a:ea typeface="等线" pitchFamily="2" charset="-122"/>
              </a:defRPr>
            </a:lvl9pPr>
          </a:lstStyle>
          <a:p>
            <a:pPr algn="just" eaLnBrk="1" hangingPunct="1">
              <a:lnSpc>
                <a:spcPct val="130000"/>
              </a:lnSpc>
              <a:buClr>
                <a:schemeClr val="accent1"/>
              </a:buClr>
            </a:pPr>
            <a:r>
              <a:rPr lang="en-US" altLang="zh-CN">
                <a:latin typeface="Calibri" panose="020F0502020204030204" pitchFamily="34" charset="0"/>
                <a:ea typeface="微软雅黑" panose="020B0503020204020204" pitchFamily="34" charset="-122"/>
              </a:rPr>
              <a:t>LOREM IPSUM DOLOR SIT AMET, CONSECTETUR ADIPISICING ELIT, SED DO EIUSMOD</a:t>
            </a:r>
          </a:p>
        </p:txBody>
      </p:sp>
      <p:sp>
        <p:nvSpPr>
          <p:cNvPr id="12" name="MH_PageTitle"/>
          <p:cNvSpPr txBox="1">
            <a:spLocks/>
          </p:cNvSpPr>
          <p:nvPr>
            <p:custDataLst>
              <p:tags r:id="rId12"/>
            </p:custDataLst>
          </p:nvPr>
        </p:nvSpPr>
        <p:spPr>
          <a:xfrm>
            <a:off x="554038" y="179388"/>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mtClean="0">
                <a:solidFill>
                  <a:srgbClr val="1D5055"/>
                </a:solidFill>
              </a:rPr>
              <a:t>LOREM IPSUM DOLOR</a:t>
            </a:r>
            <a:endParaRPr lang="zh-CN" altLang="en-US" smtClean="0">
              <a:solidFill>
                <a:srgbClr val="1D5055"/>
              </a:solidFill>
            </a:endParaRPr>
          </a:p>
        </p:txBody>
      </p:sp>
    </p:spTree>
    <p:custDataLst>
      <p:tags r:id="rId1"/>
    </p:custDataLst>
    <p:extLst>
      <p:ext uri="{BB962C8B-B14F-4D97-AF65-F5344CB8AC3E}">
        <p14:creationId xmlns:p14="http://schemas.microsoft.com/office/powerpoint/2010/main" val="1113461497"/>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076"/>
                                        </p:tgtEl>
                                        <p:attrNameLst>
                                          <p:attrName>style.visibility</p:attrName>
                                        </p:attrNameLst>
                                      </p:cBhvr>
                                      <p:to>
                                        <p:strVal val="visible"/>
                                      </p:to>
                                    </p:set>
                                    <p:animEffect transition="in" filter="fade">
                                      <p:cBhvr>
                                        <p:cTn id="7" dur="500"/>
                                        <p:tgtEl>
                                          <p:spTgt spid="307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079"/>
                                        </p:tgtEl>
                                        <p:attrNameLst>
                                          <p:attrName>style.visibility</p:attrName>
                                        </p:attrNameLst>
                                      </p:cBhvr>
                                      <p:to>
                                        <p:strVal val="visible"/>
                                      </p:to>
                                    </p:set>
                                    <p:animEffect transition="in" filter="fade">
                                      <p:cBhvr>
                                        <p:cTn id="11" dur="500"/>
                                        <p:tgtEl>
                                          <p:spTgt spid="307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078"/>
                                        </p:tgtEl>
                                        <p:attrNameLst>
                                          <p:attrName>style.visibility</p:attrName>
                                        </p:attrNameLst>
                                      </p:cBhvr>
                                      <p:to>
                                        <p:strVal val="visible"/>
                                      </p:to>
                                    </p:set>
                                    <p:animEffect transition="in" filter="fade">
                                      <p:cBhvr>
                                        <p:cTn id="15" dur="500"/>
                                        <p:tgtEl>
                                          <p:spTgt spid="307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074"/>
                                        </p:tgtEl>
                                        <p:attrNameLst>
                                          <p:attrName>style.visibility</p:attrName>
                                        </p:attrNameLst>
                                      </p:cBhvr>
                                      <p:to>
                                        <p:strVal val="visible"/>
                                      </p:to>
                                    </p:set>
                                    <p:animEffect transition="in" filter="fade">
                                      <p:cBhvr>
                                        <p:cTn id="19" dur="500"/>
                                        <p:tgtEl>
                                          <p:spTgt spid="307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075"/>
                                        </p:tgtEl>
                                        <p:attrNameLst>
                                          <p:attrName>style.visibility</p:attrName>
                                        </p:attrNameLst>
                                      </p:cBhvr>
                                      <p:to>
                                        <p:strVal val="visible"/>
                                      </p:to>
                                    </p:set>
                                    <p:animEffect transition="in" filter="fade">
                                      <p:cBhvr>
                                        <p:cTn id="23" dur="500"/>
                                        <p:tgtEl>
                                          <p:spTgt spid="307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3077"/>
                                        </p:tgtEl>
                                        <p:attrNameLst>
                                          <p:attrName>style.visibility</p:attrName>
                                        </p:attrNameLst>
                                      </p:cBhvr>
                                      <p:to>
                                        <p:strVal val="visible"/>
                                      </p:to>
                                    </p:set>
                                    <p:animEffect transition="in" filter="fade">
                                      <p:cBhvr>
                                        <p:cTn id="27" dur="500"/>
                                        <p:tgtEl>
                                          <p:spTgt spid="3077"/>
                                        </p:tgtEl>
                                      </p:cBhvr>
                                    </p:animEffect>
                                  </p:childTnLst>
                                </p:cTn>
                              </p:par>
                            </p:childTnLst>
                          </p:cTn>
                        </p:par>
                        <p:par>
                          <p:cTn id="28" fill="hold">
                            <p:stCondLst>
                              <p:cond delay="3000"/>
                            </p:stCondLst>
                            <p:childTnLst>
                              <p:par>
                                <p:cTn id="29" presetID="1" presetClass="entr" presetSubtype="0" fill="hold" grpId="0" nodeType="afterEffect">
                                  <p:stCondLst>
                                    <p:cond delay="0"/>
                                  </p:stCondLst>
                                  <p:childTnLst>
                                    <p:set>
                                      <p:cBhvr>
                                        <p:cTn id="30" dur="1" fill="hold">
                                          <p:stCondLst>
                                            <p:cond delay="0"/>
                                          </p:stCondLst>
                                        </p:cTn>
                                        <p:tgtEl>
                                          <p:spTgt spid="3080"/>
                                        </p:tgtEl>
                                        <p:attrNameLst>
                                          <p:attrName>style.visibility</p:attrName>
                                        </p:attrNameLst>
                                      </p:cBhvr>
                                      <p:to>
                                        <p:strVal val="visible"/>
                                      </p:to>
                                    </p:set>
                                  </p:childTnLst>
                                </p:cTn>
                              </p:par>
                            </p:childTnLst>
                          </p:cTn>
                        </p:par>
                        <p:par>
                          <p:cTn id="31" fill="hold">
                            <p:stCondLst>
                              <p:cond delay="3000"/>
                            </p:stCondLst>
                            <p:childTnLst>
                              <p:par>
                                <p:cTn id="32" presetID="1" presetClass="entr" presetSubtype="0" fill="hold" grpId="0" nodeType="afterEffect">
                                  <p:stCondLst>
                                    <p:cond delay="0"/>
                                  </p:stCondLst>
                                  <p:childTnLst>
                                    <p:set>
                                      <p:cBhvr>
                                        <p:cTn id="33" dur="1" fill="hold">
                                          <p:stCondLst>
                                            <p:cond delay="0"/>
                                          </p:stCondLst>
                                        </p:cTn>
                                        <p:tgtEl>
                                          <p:spTgt spid="3082"/>
                                        </p:tgtEl>
                                        <p:attrNameLst>
                                          <p:attrName>style.visibility</p:attrName>
                                        </p:attrNameLst>
                                      </p:cBhvr>
                                      <p:to>
                                        <p:strVal val="visible"/>
                                      </p:to>
                                    </p:set>
                                  </p:childTnLst>
                                </p:cTn>
                              </p:par>
                            </p:childTnLst>
                          </p:cTn>
                        </p:par>
                        <p:par>
                          <p:cTn id="34" fill="hold">
                            <p:stCondLst>
                              <p:cond delay="3000"/>
                            </p:stCondLst>
                            <p:childTnLst>
                              <p:par>
                                <p:cTn id="35" presetID="1" presetClass="entr" presetSubtype="0" fill="hold" grpId="0" nodeType="afterEffect">
                                  <p:stCondLst>
                                    <p:cond delay="0"/>
                                  </p:stCondLst>
                                  <p:childTnLst>
                                    <p:set>
                                      <p:cBhvr>
                                        <p:cTn id="36" dur="1" fill="hold">
                                          <p:stCondLst>
                                            <p:cond delay="0"/>
                                          </p:stCondLst>
                                        </p:cTn>
                                        <p:tgtEl>
                                          <p:spTgt spid="3083"/>
                                        </p:tgtEl>
                                        <p:attrNameLst>
                                          <p:attrName>style.visibility</p:attrName>
                                        </p:attrNameLst>
                                      </p:cBhvr>
                                      <p:to>
                                        <p:strVal val="visible"/>
                                      </p:to>
                                    </p:set>
                                  </p:childTnLst>
                                </p:cTn>
                              </p:par>
                            </p:childTnLst>
                          </p:cTn>
                        </p:par>
                        <p:par>
                          <p:cTn id="37" fill="hold">
                            <p:stCondLst>
                              <p:cond delay="3000"/>
                            </p:stCondLst>
                            <p:childTnLst>
                              <p:par>
                                <p:cTn id="38" presetID="1" presetClass="entr" presetSubtype="0" fill="hold" grpId="0" nodeType="afterEffect">
                                  <p:stCondLst>
                                    <p:cond delay="0"/>
                                  </p:stCondLst>
                                  <p:childTnLst>
                                    <p:set>
                                      <p:cBhvr>
                                        <p:cTn id="39" dur="1" fill="hold">
                                          <p:stCondLst>
                                            <p:cond delay="0"/>
                                          </p:stCondLst>
                                        </p:cTn>
                                        <p:tgtEl>
                                          <p:spTgt spid="308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animBg="1"/>
      <p:bldP spid="3075" grpId="0" animBg="1"/>
      <p:bldP spid="3076" grpId="0" animBg="1"/>
      <p:bldP spid="3077" grpId="0" animBg="1"/>
      <p:bldP spid="3078" grpId="0" animBg="1"/>
      <p:bldP spid="3079" grpId="0" animBg="1"/>
      <p:bldP spid="3080" grpId="0" animBg="1"/>
      <p:bldP spid="3081" grpId="0" animBg="1"/>
      <p:bldP spid="3082" grpId="0" animBg="1"/>
      <p:bldP spid="3083"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1" name="MH_Other_1"/>
          <p:cNvSpPr>
            <a:spLocks noChangeAspect="1" noEditPoints="1"/>
          </p:cNvSpPr>
          <p:nvPr>
            <p:custDataLst>
              <p:tags r:id="rId2"/>
            </p:custDataLst>
          </p:nvPr>
        </p:nvSpPr>
        <p:spPr bwMode="auto">
          <a:xfrm>
            <a:off x="3360738" y="2008189"/>
            <a:ext cx="533400" cy="814387"/>
          </a:xfrm>
          <a:custGeom>
            <a:avLst/>
            <a:gdLst>
              <a:gd name="T0" fmla="*/ 2147483646 w 128"/>
              <a:gd name="T1" fmla="*/ 2147483646 h 196"/>
              <a:gd name="T2" fmla="*/ 2147483646 w 128"/>
              <a:gd name="T3" fmla="*/ 2147483646 h 196"/>
              <a:gd name="T4" fmla="*/ 2147483646 w 128"/>
              <a:gd name="T5" fmla="*/ 2147483646 h 196"/>
              <a:gd name="T6" fmla="*/ 2147483646 w 128"/>
              <a:gd name="T7" fmla="*/ 2147483646 h 196"/>
              <a:gd name="T8" fmla="*/ 2147483646 w 128"/>
              <a:gd name="T9" fmla="*/ 2147483646 h 196"/>
              <a:gd name="T10" fmla="*/ 2147483646 w 128"/>
              <a:gd name="T11" fmla="*/ 2147483646 h 196"/>
              <a:gd name="T12" fmla="*/ 2147483646 w 128"/>
              <a:gd name="T13" fmla="*/ 2147483646 h 196"/>
              <a:gd name="T14" fmla="*/ 2147483646 w 128"/>
              <a:gd name="T15" fmla="*/ 2147483646 h 196"/>
              <a:gd name="T16" fmla="*/ 2147483646 w 128"/>
              <a:gd name="T17" fmla="*/ 2147483646 h 196"/>
              <a:gd name="T18" fmla="*/ 2147483646 w 128"/>
              <a:gd name="T19" fmla="*/ 2147483646 h 196"/>
              <a:gd name="T20" fmla="*/ 2147483646 w 128"/>
              <a:gd name="T21" fmla="*/ 2147483646 h 196"/>
              <a:gd name="T22" fmla="*/ 2147483646 w 128"/>
              <a:gd name="T23" fmla="*/ 2147483646 h 196"/>
              <a:gd name="T24" fmla="*/ 2147483646 w 128"/>
              <a:gd name="T25" fmla="*/ 2147483646 h 196"/>
              <a:gd name="T26" fmla="*/ 2147483646 w 128"/>
              <a:gd name="T27" fmla="*/ 2147483646 h 196"/>
              <a:gd name="T28" fmla="*/ 2147483646 w 128"/>
              <a:gd name="T29" fmla="*/ 2147483646 h 196"/>
              <a:gd name="T30" fmla="*/ 2147483646 w 128"/>
              <a:gd name="T31" fmla="*/ 2147483646 h 196"/>
              <a:gd name="T32" fmla="*/ 2147483646 w 128"/>
              <a:gd name="T33" fmla="*/ 2147483646 h 196"/>
              <a:gd name="T34" fmla="*/ 2147483646 w 128"/>
              <a:gd name="T35" fmla="*/ 2147483646 h 196"/>
              <a:gd name="T36" fmla="*/ 2147483646 w 128"/>
              <a:gd name="T37" fmla="*/ 2147483646 h 196"/>
              <a:gd name="T38" fmla="*/ 2147483646 w 128"/>
              <a:gd name="T39" fmla="*/ 2147483646 h 196"/>
              <a:gd name="T40" fmla="*/ 2147483646 w 128"/>
              <a:gd name="T41" fmla="*/ 2147483646 h 196"/>
              <a:gd name="T42" fmla="*/ 2147483646 w 128"/>
              <a:gd name="T43" fmla="*/ 2147483646 h 196"/>
              <a:gd name="T44" fmla="*/ 2147483646 w 128"/>
              <a:gd name="T45" fmla="*/ 2147483646 h 196"/>
              <a:gd name="T46" fmla="*/ 2147483646 w 128"/>
              <a:gd name="T47" fmla="*/ 2147483646 h 196"/>
              <a:gd name="T48" fmla="*/ 2147483646 w 128"/>
              <a:gd name="T49" fmla="*/ 2147483646 h 196"/>
              <a:gd name="T50" fmla="*/ 2147483646 w 128"/>
              <a:gd name="T51" fmla="*/ 2147483646 h 196"/>
              <a:gd name="T52" fmla="*/ 2147483646 w 128"/>
              <a:gd name="T53" fmla="*/ 2147483646 h 196"/>
              <a:gd name="T54" fmla="*/ 2147483646 w 128"/>
              <a:gd name="T55" fmla="*/ 2147483646 h 196"/>
              <a:gd name="T56" fmla="*/ 2147483646 w 128"/>
              <a:gd name="T57" fmla="*/ 2147483646 h 196"/>
              <a:gd name="T58" fmla="*/ 2147483646 w 128"/>
              <a:gd name="T59" fmla="*/ 2147483646 h 196"/>
              <a:gd name="T60" fmla="*/ 2147483646 w 128"/>
              <a:gd name="T61" fmla="*/ 2147483646 h 196"/>
              <a:gd name="T62" fmla="*/ 2147483646 w 128"/>
              <a:gd name="T63" fmla="*/ 2147483646 h 196"/>
              <a:gd name="T64" fmla="*/ 2147483646 w 128"/>
              <a:gd name="T65" fmla="*/ 2147483646 h 196"/>
              <a:gd name="T66" fmla="*/ 2147483646 w 128"/>
              <a:gd name="T67" fmla="*/ 2147483646 h 196"/>
              <a:gd name="T68" fmla="*/ 2147483646 w 128"/>
              <a:gd name="T69" fmla="*/ 2147483646 h 196"/>
              <a:gd name="T70" fmla="*/ 2147483646 w 128"/>
              <a:gd name="T71" fmla="*/ 2147483646 h 196"/>
              <a:gd name="T72" fmla="*/ 2147483646 w 128"/>
              <a:gd name="T73" fmla="*/ 2147483646 h 196"/>
              <a:gd name="T74" fmla="*/ 2147483646 w 128"/>
              <a:gd name="T75" fmla="*/ 2147483646 h 196"/>
              <a:gd name="T76" fmla="*/ 2147483646 w 128"/>
              <a:gd name="T77" fmla="*/ 2147483646 h 196"/>
              <a:gd name="T78" fmla="*/ 2147483646 w 128"/>
              <a:gd name="T79" fmla="*/ 2147483646 h 196"/>
              <a:gd name="T80" fmla="*/ 2147483646 w 128"/>
              <a:gd name="T81" fmla="*/ 2147483646 h 196"/>
              <a:gd name="T82" fmla="*/ 2147483646 w 128"/>
              <a:gd name="T83" fmla="*/ 2147483646 h 196"/>
              <a:gd name="T84" fmla="*/ 2147483646 w 128"/>
              <a:gd name="T85" fmla="*/ 2147483646 h 196"/>
              <a:gd name="T86" fmla="*/ 2147483646 w 128"/>
              <a:gd name="T87" fmla="*/ 2147483646 h 196"/>
              <a:gd name="T88" fmla="*/ 2147483646 w 128"/>
              <a:gd name="T89" fmla="*/ 2147483646 h 196"/>
              <a:gd name="T90" fmla="*/ 2147483646 w 128"/>
              <a:gd name="T91" fmla="*/ 2147483646 h 196"/>
              <a:gd name="T92" fmla="*/ 2147483646 w 128"/>
              <a:gd name="T93" fmla="*/ 2147483646 h 196"/>
              <a:gd name="T94" fmla="*/ 2147483646 w 128"/>
              <a:gd name="T95" fmla="*/ 2147483646 h 196"/>
              <a:gd name="T96" fmla="*/ 2147483646 w 128"/>
              <a:gd name="T97" fmla="*/ 2147483646 h 196"/>
              <a:gd name="T98" fmla="*/ 2147483646 w 128"/>
              <a:gd name="T99" fmla="*/ 2147483646 h 196"/>
              <a:gd name="T100" fmla="*/ 2147483646 w 128"/>
              <a:gd name="T101" fmla="*/ 2147483646 h 196"/>
              <a:gd name="T102" fmla="*/ 2147483646 w 128"/>
              <a:gd name="T103" fmla="*/ 2147483646 h 196"/>
              <a:gd name="T104" fmla="*/ 2147483646 w 128"/>
              <a:gd name="T105" fmla="*/ 2147483646 h 196"/>
              <a:gd name="T106" fmla="*/ 2147483646 w 128"/>
              <a:gd name="T107" fmla="*/ 2147483646 h 196"/>
              <a:gd name="T108" fmla="*/ 2147483646 w 128"/>
              <a:gd name="T109" fmla="*/ 2147483646 h 196"/>
              <a:gd name="T110" fmla="*/ 2147483646 w 128"/>
              <a:gd name="T111" fmla="*/ 2147483646 h 196"/>
              <a:gd name="T112" fmla="*/ 2147483646 w 128"/>
              <a:gd name="T113" fmla="*/ 2147483646 h 196"/>
              <a:gd name="T114" fmla="*/ 2147483646 w 128"/>
              <a:gd name="T115" fmla="*/ 2147483646 h 196"/>
              <a:gd name="T116" fmla="*/ 2147483646 w 128"/>
              <a:gd name="T117" fmla="*/ 2147483646 h 19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28" h="196">
                <a:moveTo>
                  <a:pt x="110" y="32"/>
                </a:moveTo>
                <a:cubicBezTo>
                  <a:pt x="110" y="31"/>
                  <a:pt x="110" y="31"/>
                  <a:pt x="110" y="31"/>
                </a:cubicBezTo>
                <a:cubicBezTo>
                  <a:pt x="110" y="31"/>
                  <a:pt x="109" y="32"/>
                  <a:pt x="110" y="32"/>
                </a:cubicBezTo>
                <a:close/>
                <a:moveTo>
                  <a:pt x="87" y="145"/>
                </a:moveTo>
                <a:cubicBezTo>
                  <a:pt x="90" y="146"/>
                  <a:pt x="90" y="146"/>
                  <a:pt x="90" y="146"/>
                </a:cubicBezTo>
                <a:cubicBezTo>
                  <a:pt x="89" y="145"/>
                  <a:pt x="88" y="145"/>
                  <a:pt x="87" y="145"/>
                </a:cubicBezTo>
                <a:close/>
                <a:moveTo>
                  <a:pt x="81" y="136"/>
                </a:moveTo>
                <a:cubicBezTo>
                  <a:pt x="81" y="136"/>
                  <a:pt x="81" y="136"/>
                  <a:pt x="81" y="136"/>
                </a:cubicBezTo>
                <a:cubicBezTo>
                  <a:pt x="82" y="137"/>
                  <a:pt x="82" y="137"/>
                  <a:pt x="82" y="137"/>
                </a:cubicBezTo>
                <a:cubicBezTo>
                  <a:pt x="82" y="137"/>
                  <a:pt x="83" y="138"/>
                  <a:pt x="83" y="138"/>
                </a:cubicBezTo>
                <a:cubicBezTo>
                  <a:pt x="83" y="137"/>
                  <a:pt x="83" y="137"/>
                  <a:pt x="82" y="137"/>
                </a:cubicBezTo>
                <a:cubicBezTo>
                  <a:pt x="82" y="136"/>
                  <a:pt x="82" y="136"/>
                  <a:pt x="81" y="136"/>
                </a:cubicBezTo>
                <a:close/>
                <a:moveTo>
                  <a:pt x="101" y="97"/>
                </a:moveTo>
                <a:cubicBezTo>
                  <a:pt x="101" y="97"/>
                  <a:pt x="102" y="98"/>
                  <a:pt x="102" y="98"/>
                </a:cubicBezTo>
                <a:cubicBezTo>
                  <a:pt x="102" y="97"/>
                  <a:pt x="102" y="97"/>
                  <a:pt x="101" y="96"/>
                </a:cubicBezTo>
                <a:cubicBezTo>
                  <a:pt x="101" y="96"/>
                  <a:pt x="100" y="96"/>
                  <a:pt x="101" y="97"/>
                </a:cubicBezTo>
                <a:close/>
                <a:moveTo>
                  <a:pt x="60" y="183"/>
                </a:moveTo>
                <a:cubicBezTo>
                  <a:pt x="60" y="183"/>
                  <a:pt x="60" y="183"/>
                  <a:pt x="60" y="183"/>
                </a:cubicBezTo>
                <a:cubicBezTo>
                  <a:pt x="60" y="183"/>
                  <a:pt x="61" y="185"/>
                  <a:pt x="62" y="184"/>
                </a:cubicBezTo>
                <a:cubicBezTo>
                  <a:pt x="61" y="184"/>
                  <a:pt x="61" y="183"/>
                  <a:pt x="60" y="183"/>
                </a:cubicBezTo>
                <a:cubicBezTo>
                  <a:pt x="60" y="182"/>
                  <a:pt x="60" y="182"/>
                  <a:pt x="60" y="183"/>
                </a:cubicBezTo>
                <a:close/>
                <a:moveTo>
                  <a:pt x="103" y="90"/>
                </a:moveTo>
                <a:cubicBezTo>
                  <a:pt x="102" y="91"/>
                  <a:pt x="103" y="91"/>
                  <a:pt x="103" y="91"/>
                </a:cubicBezTo>
                <a:cubicBezTo>
                  <a:pt x="103" y="92"/>
                  <a:pt x="104" y="93"/>
                  <a:pt x="104" y="92"/>
                </a:cubicBezTo>
                <a:cubicBezTo>
                  <a:pt x="103" y="91"/>
                  <a:pt x="103" y="90"/>
                  <a:pt x="103" y="90"/>
                </a:cubicBezTo>
                <a:close/>
                <a:moveTo>
                  <a:pt x="103" y="166"/>
                </a:moveTo>
                <a:cubicBezTo>
                  <a:pt x="103" y="166"/>
                  <a:pt x="102" y="166"/>
                  <a:pt x="102" y="166"/>
                </a:cubicBezTo>
                <a:cubicBezTo>
                  <a:pt x="102" y="165"/>
                  <a:pt x="101" y="164"/>
                  <a:pt x="101" y="164"/>
                </a:cubicBezTo>
                <a:cubicBezTo>
                  <a:pt x="101" y="165"/>
                  <a:pt x="102" y="166"/>
                  <a:pt x="103" y="166"/>
                </a:cubicBezTo>
                <a:close/>
                <a:moveTo>
                  <a:pt x="62" y="182"/>
                </a:moveTo>
                <a:cubicBezTo>
                  <a:pt x="62" y="182"/>
                  <a:pt x="62" y="182"/>
                  <a:pt x="62" y="182"/>
                </a:cubicBezTo>
                <a:cubicBezTo>
                  <a:pt x="62" y="182"/>
                  <a:pt x="62" y="182"/>
                  <a:pt x="62" y="182"/>
                </a:cubicBezTo>
                <a:cubicBezTo>
                  <a:pt x="63" y="183"/>
                  <a:pt x="63" y="183"/>
                  <a:pt x="63" y="183"/>
                </a:cubicBezTo>
                <a:cubicBezTo>
                  <a:pt x="63" y="183"/>
                  <a:pt x="63" y="184"/>
                  <a:pt x="63" y="184"/>
                </a:cubicBezTo>
                <a:cubicBezTo>
                  <a:pt x="64" y="184"/>
                  <a:pt x="64" y="185"/>
                  <a:pt x="65" y="185"/>
                </a:cubicBezTo>
                <a:cubicBezTo>
                  <a:pt x="65" y="185"/>
                  <a:pt x="65" y="184"/>
                  <a:pt x="64" y="184"/>
                </a:cubicBezTo>
                <a:cubicBezTo>
                  <a:pt x="64" y="184"/>
                  <a:pt x="64" y="184"/>
                  <a:pt x="63" y="184"/>
                </a:cubicBezTo>
                <a:cubicBezTo>
                  <a:pt x="63" y="183"/>
                  <a:pt x="63" y="183"/>
                  <a:pt x="63" y="183"/>
                </a:cubicBezTo>
                <a:cubicBezTo>
                  <a:pt x="62" y="182"/>
                  <a:pt x="62" y="182"/>
                  <a:pt x="62" y="182"/>
                </a:cubicBezTo>
                <a:cubicBezTo>
                  <a:pt x="62" y="182"/>
                  <a:pt x="62" y="182"/>
                  <a:pt x="62" y="182"/>
                </a:cubicBezTo>
                <a:close/>
                <a:moveTo>
                  <a:pt x="100" y="176"/>
                </a:moveTo>
                <a:cubicBezTo>
                  <a:pt x="100" y="177"/>
                  <a:pt x="100" y="177"/>
                  <a:pt x="100" y="177"/>
                </a:cubicBezTo>
                <a:cubicBezTo>
                  <a:pt x="100" y="177"/>
                  <a:pt x="100" y="177"/>
                  <a:pt x="101" y="177"/>
                </a:cubicBezTo>
                <a:cubicBezTo>
                  <a:pt x="101" y="178"/>
                  <a:pt x="101" y="178"/>
                  <a:pt x="101" y="178"/>
                </a:cubicBezTo>
                <a:cubicBezTo>
                  <a:pt x="101" y="178"/>
                  <a:pt x="101" y="178"/>
                  <a:pt x="101" y="178"/>
                </a:cubicBezTo>
                <a:cubicBezTo>
                  <a:pt x="101" y="178"/>
                  <a:pt x="101" y="179"/>
                  <a:pt x="102" y="179"/>
                </a:cubicBezTo>
                <a:cubicBezTo>
                  <a:pt x="102" y="179"/>
                  <a:pt x="102" y="179"/>
                  <a:pt x="102" y="179"/>
                </a:cubicBezTo>
                <a:cubicBezTo>
                  <a:pt x="103" y="179"/>
                  <a:pt x="103" y="179"/>
                  <a:pt x="103" y="179"/>
                </a:cubicBezTo>
                <a:cubicBezTo>
                  <a:pt x="103" y="180"/>
                  <a:pt x="103" y="180"/>
                  <a:pt x="103" y="181"/>
                </a:cubicBezTo>
                <a:cubicBezTo>
                  <a:pt x="104" y="180"/>
                  <a:pt x="103" y="180"/>
                  <a:pt x="103" y="179"/>
                </a:cubicBezTo>
                <a:cubicBezTo>
                  <a:pt x="102" y="179"/>
                  <a:pt x="102" y="179"/>
                  <a:pt x="102" y="179"/>
                </a:cubicBezTo>
                <a:cubicBezTo>
                  <a:pt x="102" y="179"/>
                  <a:pt x="102" y="179"/>
                  <a:pt x="102" y="179"/>
                </a:cubicBezTo>
                <a:cubicBezTo>
                  <a:pt x="102" y="178"/>
                  <a:pt x="102" y="178"/>
                  <a:pt x="101" y="178"/>
                </a:cubicBezTo>
                <a:cubicBezTo>
                  <a:pt x="101" y="178"/>
                  <a:pt x="101" y="178"/>
                  <a:pt x="101" y="178"/>
                </a:cubicBezTo>
                <a:cubicBezTo>
                  <a:pt x="101" y="177"/>
                  <a:pt x="101" y="177"/>
                  <a:pt x="101" y="177"/>
                </a:cubicBezTo>
                <a:cubicBezTo>
                  <a:pt x="100" y="177"/>
                  <a:pt x="100" y="177"/>
                  <a:pt x="100" y="177"/>
                </a:cubicBezTo>
                <a:lnTo>
                  <a:pt x="100" y="176"/>
                </a:lnTo>
                <a:close/>
                <a:moveTo>
                  <a:pt x="103" y="157"/>
                </a:moveTo>
                <a:cubicBezTo>
                  <a:pt x="103" y="157"/>
                  <a:pt x="103" y="158"/>
                  <a:pt x="104" y="158"/>
                </a:cubicBezTo>
                <a:cubicBezTo>
                  <a:pt x="104" y="159"/>
                  <a:pt x="104" y="159"/>
                  <a:pt x="104" y="159"/>
                </a:cubicBezTo>
                <a:cubicBezTo>
                  <a:pt x="104" y="159"/>
                  <a:pt x="105" y="160"/>
                  <a:pt x="105" y="160"/>
                </a:cubicBezTo>
                <a:cubicBezTo>
                  <a:pt x="105" y="160"/>
                  <a:pt x="106" y="161"/>
                  <a:pt x="106" y="160"/>
                </a:cubicBezTo>
                <a:cubicBezTo>
                  <a:pt x="105" y="160"/>
                  <a:pt x="105" y="160"/>
                  <a:pt x="105" y="160"/>
                </a:cubicBezTo>
                <a:cubicBezTo>
                  <a:pt x="105" y="159"/>
                  <a:pt x="105" y="159"/>
                  <a:pt x="104" y="159"/>
                </a:cubicBezTo>
                <a:cubicBezTo>
                  <a:pt x="104" y="158"/>
                  <a:pt x="104" y="158"/>
                  <a:pt x="104" y="158"/>
                </a:cubicBezTo>
                <a:cubicBezTo>
                  <a:pt x="104" y="158"/>
                  <a:pt x="103" y="157"/>
                  <a:pt x="103" y="157"/>
                </a:cubicBezTo>
                <a:close/>
                <a:moveTo>
                  <a:pt x="96" y="182"/>
                </a:moveTo>
                <a:cubicBezTo>
                  <a:pt x="96" y="182"/>
                  <a:pt x="96" y="182"/>
                  <a:pt x="96" y="182"/>
                </a:cubicBezTo>
                <a:cubicBezTo>
                  <a:pt x="97" y="183"/>
                  <a:pt x="97" y="183"/>
                  <a:pt x="97" y="183"/>
                </a:cubicBezTo>
                <a:cubicBezTo>
                  <a:pt x="97" y="184"/>
                  <a:pt x="98" y="185"/>
                  <a:pt x="99" y="185"/>
                </a:cubicBezTo>
                <a:cubicBezTo>
                  <a:pt x="99" y="186"/>
                  <a:pt x="99" y="185"/>
                  <a:pt x="99" y="185"/>
                </a:cubicBezTo>
                <a:cubicBezTo>
                  <a:pt x="98" y="184"/>
                  <a:pt x="98" y="183"/>
                  <a:pt x="97" y="183"/>
                </a:cubicBezTo>
                <a:cubicBezTo>
                  <a:pt x="96" y="182"/>
                  <a:pt x="96" y="182"/>
                  <a:pt x="96" y="182"/>
                </a:cubicBezTo>
                <a:close/>
                <a:moveTo>
                  <a:pt x="40" y="179"/>
                </a:moveTo>
                <a:cubicBezTo>
                  <a:pt x="40" y="179"/>
                  <a:pt x="40" y="179"/>
                  <a:pt x="40" y="179"/>
                </a:cubicBezTo>
                <a:cubicBezTo>
                  <a:pt x="41" y="180"/>
                  <a:pt x="42" y="181"/>
                  <a:pt x="43" y="182"/>
                </a:cubicBezTo>
                <a:cubicBezTo>
                  <a:pt x="43" y="182"/>
                  <a:pt x="43" y="182"/>
                  <a:pt x="43" y="182"/>
                </a:cubicBezTo>
                <a:cubicBezTo>
                  <a:pt x="43" y="182"/>
                  <a:pt x="43" y="182"/>
                  <a:pt x="43" y="182"/>
                </a:cubicBezTo>
                <a:cubicBezTo>
                  <a:pt x="43" y="182"/>
                  <a:pt x="43" y="182"/>
                  <a:pt x="43" y="182"/>
                </a:cubicBezTo>
                <a:cubicBezTo>
                  <a:pt x="43" y="182"/>
                  <a:pt x="43" y="182"/>
                  <a:pt x="43" y="182"/>
                </a:cubicBezTo>
                <a:cubicBezTo>
                  <a:pt x="42" y="181"/>
                  <a:pt x="41" y="180"/>
                  <a:pt x="40" y="179"/>
                </a:cubicBezTo>
                <a:close/>
                <a:moveTo>
                  <a:pt x="101" y="167"/>
                </a:moveTo>
                <a:cubicBezTo>
                  <a:pt x="102" y="168"/>
                  <a:pt x="102" y="168"/>
                  <a:pt x="102" y="168"/>
                </a:cubicBezTo>
                <a:cubicBezTo>
                  <a:pt x="102" y="168"/>
                  <a:pt x="102" y="168"/>
                  <a:pt x="102" y="168"/>
                </a:cubicBezTo>
                <a:cubicBezTo>
                  <a:pt x="102" y="168"/>
                  <a:pt x="102" y="168"/>
                  <a:pt x="102" y="168"/>
                </a:cubicBezTo>
                <a:cubicBezTo>
                  <a:pt x="103" y="169"/>
                  <a:pt x="103" y="169"/>
                  <a:pt x="103" y="169"/>
                </a:cubicBezTo>
                <a:cubicBezTo>
                  <a:pt x="103" y="169"/>
                  <a:pt x="103" y="169"/>
                  <a:pt x="103" y="170"/>
                </a:cubicBezTo>
                <a:cubicBezTo>
                  <a:pt x="103" y="170"/>
                  <a:pt x="103" y="170"/>
                  <a:pt x="103" y="170"/>
                </a:cubicBezTo>
                <a:cubicBezTo>
                  <a:pt x="104" y="171"/>
                  <a:pt x="105" y="171"/>
                  <a:pt x="105" y="172"/>
                </a:cubicBezTo>
                <a:cubicBezTo>
                  <a:pt x="105" y="172"/>
                  <a:pt x="105" y="172"/>
                  <a:pt x="105" y="171"/>
                </a:cubicBezTo>
                <a:cubicBezTo>
                  <a:pt x="105" y="171"/>
                  <a:pt x="104" y="170"/>
                  <a:pt x="103" y="170"/>
                </a:cubicBezTo>
                <a:cubicBezTo>
                  <a:pt x="103" y="170"/>
                  <a:pt x="103" y="170"/>
                  <a:pt x="103" y="170"/>
                </a:cubicBezTo>
                <a:cubicBezTo>
                  <a:pt x="103" y="169"/>
                  <a:pt x="103" y="169"/>
                  <a:pt x="103" y="169"/>
                </a:cubicBezTo>
                <a:cubicBezTo>
                  <a:pt x="102" y="168"/>
                  <a:pt x="102" y="168"/>
                  <a:pt x="102" y="168"/>
                </a:cubicBezTo>
                <a:cubicBezTo>
                  <a:pt x="102" y="168"/>
                  <a:pt x="102" y="168"/>
                  <a:pt x="102" y="168"/>
                </a:cubicBezTo>
                <a:cubicBezTo>
                  <a:pt x="102" y="168"/>
                  <a:pt x="102" y="168"/>
                  <a:pt x="102" y="168"/>
                </a:cubicBezTo>
                <a:lnTo>
                  <a:pt x="101" y="167"/>
                </a:lnTo>
                <a:close/>
                <a:moveTo>
                  <a:pt x="50" y="122"/>
                </a:moveTo>
                <a:cubicBezTo>
                  <a:pt x="50" y="124"/>
                  <a:pt x="49" y="126"/>
                  <a:pt x="49" y="127"/>
                </a:cubicBezTo>
                <a:cubicBezTo>
                  <a:pt x="49" y="126"/>
                  <a:pt x="50" y="123"/>
                  <a:pt x="50" y="122"/>
                </a:cubicBezTo>
                <a:close/>
                <a:moveTo>
                  <a:pt x="102" y="16"/>
                </a:moveTo>
                <a:cubicBezTo>
                  <a:pt x="102" y="16"/>
                  <a:pt x="102" y="16"/>
                  <a:pt x="102" y="16"/>
                </a:cubicBezTo>
                <a:cubicBezTo>
                  <a:pt x="103" y="16"/>
                  <a:pt x="105" y="16"/>
                  <a:pt x="106" y="17"/>
                </a:cubicBezTo>
                <a:cubicBezTo>
                  <a:pt x="106" y="17"/>
                  <a:pt x="107" y="17"/>
                  <a:pt x="107" y="16"/>
                </a:cubicBezTo>
                <a:lnTo>
                  <a:pt x="102" y="16"/>
                </a:lnTo>
                <a:close/>
                <a:moveTo>
                  <a:pt x="77" y="137"/>
                </a:moveTo>
                <a:cubicBezTo>
                  <a:pt x="77" y="138"/>
                  <a:pt x="77" y="138"/>
                  <a:pt x="77" y="139"/>
                </a:cubicBezTo>
                <a:cubicBezTo>
                  <a:pt x="76" y="140"/>
                  <a:pt x="78" y="139"/>
                  <a:pt x="79" y="139"/>
                </a:cubicBezTo>
                <a:cubicBezTo>
                  <a:pt x="78" y="139"/>
                  <a:pt x="77" y="138"/>
                  <a:pt x="77" y="137"/>
                </a:cubicBezTo>
                <a:close/>
                <a:moveTo>
                  <a:pt x="90" y="108"/>
                </a:moveTo>
                <a:cubicBezTo>
                  <a:pt x="89" y="107"/>
                  <a:pt x="89" y="106"/>
                  <a:pt x="88" y="105"/>
                </a:cubicBezTo>
                <a:cubicBezTo>
                  <a:pt x="88" y="105"/>
                  <a:pt x="88" y="105"/>
                  <a:pt x="88" y="105"/>
                </a:cubicBezTo>
                <a:cubicBezTo>
                  <a:pt x="87" y="105"/>
                  <a:pt x="88" y="106"/>
                  <a:pt x="88" y="107"/>
                </a:cubicBezTo>
                <a:cubicBezTo>
                  <a:pt x="88" y="107"/>
                  <a:pt x="90" y="109"/>
                  <a:pt x="90" y="108"/>
                </a:cubicBezTo>
                <a:close/>
                <a:moveTo>
                  <a:pt x="115" y="47"/>
                </a:moveTo>
                <a:cubicBezTo>
                  <a:pt x="115" y="48"/>
                  <a:pt x="115" y="48"/>
                  <a:pt x="114" y="48"/>
                </a:cubicBezTo>
                <a:cubicBezTo>
                  <a:pt x="114" y="49"/>
                  <a:pt x="115" y="50"/>
                  <a:pt x="116" y="49"/>
                </a:cubicBezTo>
                <a:cubicBezTo>
                  <a:pt x="116" y="49"/>
                  <a:pt x="116" y="48"/>
                  <a:pt x="116" y="48"/>
                </a:cubicBezTo>
                <a:cubicBezTo>
                  <a:pt x="116" y="48"/>
                  <a:pt x="115" y="45"/>
                  <a:pt x="115" y="47"/>
                </a:cubicBezTo>
                <a:close/>
                <a:moveTo>
                  <a:pt x="84" y="182"/>
                </a:moveTo>
                <a:cubicBezTo>
                  <a:pt x="85" y="184"/>
                  <a:pt x="86" y="184"/>
                  <a:pt x="87" y="186"/>
                </a:cubicBezTo>
                <a:cubicBezTo>
                  <a:pt x="87" y="186"/>
                  <a:pt x="88" y="186"/>
                  <a:pt x="88" y="186"/>
                </a:cubicBezTo>
                <a:cubicBezTo>
                  <a:pt x="87" y="184"/>
                  <a:pt x="85" y="184"/>
                  <a:pt x="84" y="182"/>
                </a:cubicBezTo>
                <a:close/>
                <a:moveTo>
                  <a:pt x="105" y="83"/>
                </a:moveTo>
                <a:cubicBezTo>
                  <a:pt x="105" y="83"/>
                  <a:pt x="105" y="84"/>
                  <a:pt x="105" y="84"/>
                </a:cubicBezTo>
                <a:cubicBezTo>
                  <a:pt x="105" y="84"/>
                  <a:pt x="106" y="85"/>
                  <a:pt x="107" y="86"/>
                </a:cubicBezTo>
                <a:cubicBezTo>
                  <a:pt x="107" y="85"/>
                  <a:pt x="106" y="84"/>
                  <a:pt x="106" y="83"/>
                </a:cubicBezTo>
                <a:cubicBezTo>
                  <a:pt x="106" y="83"/>
                  <a:pt x="104" y="82"/>
                  <a:pt x="105" y="83"/>
                </a:cubicBezTo>
                <a:close/>
                <a:moveTo>
                  <a:pt x="16" y="148"/>
                </a:moveTo>
                <a:cubicBezTo>
                  <a:pt x="17" y="143"/>
                  <a:pt x="17" y="143"/>
                  <a:pt x="17" y="143"/>
                </a:cubicBezTo>
                <a:cubicBezTo>
                  <a:pt x="18" y="142"/>
                  <a:pt x="17" y="143"/>
                  <a:pt x="17" y="143"/>
                </a:cubicBezTo>
                <a:lnTo>
                  <a:pt x="16" y="148"/>
                </a:lnTo>
                <a:close/>
                <a:moveTo>
                  <a:pt x="110" y="32"/>
                </a:moveTo>
                <a:cubicBezTo>
                  <a:pt x="111" y="33"/>
                  <a:pt x="111" y="33"/>
                  <a:pt x="111" y="33"/>
                </a:cubicBezTo>
                <a:cubicBezTo>
                  <a:pt x="111" y="33"/>
                  <a:pt x="111" y="33"/>
                  <a:pt x="111" y="33"/>
                </a:cubicBezTo>
                <a:cubicBezTo>
                  <a:pt x="111" y="34"/>
                  <a:pt x="111" y="34"/>
                  <a:pt x="111" y="34"/>
                </a:cubicBezTo>
                <a:cubicBezTo>
                  <a:pt x="111" y="34"/>
                  <a:pt x="111" y="34"/>
                  <a:pt x="111" y="34"/>
                </a:cubicBezTo>
                <a:cubicBezTo>
                  <a:pt x="112" y="35"/>
                  <a:pt x="112" y="35"/>
                  <a:pt x="112" y="35"/>
                </a:cubicBezTo>
                <a:cubicBezTo>
                  <a:pt x="112" y="35"/>
                  <a:pt x="112" y="36"/>
                  <a:pt x="112" y="36"/>
                </a:cubicBezTo>
                <a:cubicBezTo>
                  <a:pt x="113" y="37"/>
                  <a:pt x="113" y="38"/>
                  <a:pt x="114" y="39"/>
                </a:cubicBezTo>
                <a:cubicBezTo>
                  <a:pt x="115" y="38"/>
                  <a:pt x="114" y="38"/>
                  <a:pt x="113" y="37"/>
                </a:cubicBezTo>
                <a:cubicBezTo>
                  <a:pt x="113" y="37"/>
                  <a:pt x="113" y="36"/>
                  <a:pt x="112" y="36"/>
                </a:cubicBezTo>
                <a:cubicBezTo>
                  <a:pt x="112" y="35"/>
                  <a:pt x="112" y="35"/>
                  <a:pt x="112" y="35"/>
                </a:cubicBezTo>
                <a:cubicBezTo>
                  <a:pt x="111" y="34"/>
                  <a:pt x="111" y="34"/>
                  <a:pt x="111" y="34"/>
                </a:cubicBezTo>
                <a:cubicBezTo>
                  <a:pt x="111" y="34"/>
                  <a:pt x="111" y="34"/>
                  <a:pt x="111" y="34"/>
                </a:cubicBezTo>
                <a:cubicBezTo>
                  <a:pt x="111" y="33"/>
                  <a:pt x="111" y="33"/>
                  <a:pt x="111" y="33"/>
                </a:cubicBezTo>
                <a:cubicBezTo>
                  <a:pt x="111" y="33"/>
                  <a:pt x="111" y="33"/>
                  <a:pt x="111" y="33"/>
                </a:cubicBezTo>
                <a:lnTo>
                  <a:pt x="110" y="32"/>
                </a:lnTo>
                <a:close/>
                <a:moveTo>
                  <a:pt x="103" y="66"/>
                </a:moveTo>
                <a:cubicBezTo>
                  <a:pt x="103" y="68"/>
                  <a:pt x="104" y="69"/>
                  <a:pt x="105" y="70"/>
                </a:cubicBezTo>
                <a:cubicBezTo>
                  <a:pt x="105" y="71"/>
                  <a:pt x="105" y="70"/>
                  <a:pt x="105" y="69"/>
                </a:cubicBezTo>
                <a:cubicBezTo>
                  <a:pt x="104" y="68"/>
                  <a:pt x="103" y="67"/>
                  <a:pt x="103" y="66"/>
                </a:cubicBezTo>
                <a:close/>
                <a:moveTo>
                  <a:pt x="89" y="110"/>
                </a:moveTo>
                <a:cubicBezTo>
                  <a:pt x="89" y="110"/>
                  <a:pt x="89" y="110"/>
                  <a:pt x="89" y="110"/>
                </a:cubicBezTo>
                <a:cubicBezTo>
                  <a:pt x="89" y="110"/>
                  <a:pt x="89" y="110"/>
                  <a:pt x="89" y="110"/>
                </a:cubicBezTo>
                <a:cubicBezTo>
                  <a:pt x="91" y="114"/>
                  <a:pt x="91" y="114"/>
                  <a:pt x="91" y="114"/>
                </a:cubicBezTo>
                <a:cubicBezTo>
                  <a:pt x="91" y="114"/>
                  <a:pt x="92" y="113"/>
                  <a:pt x="91" y="112"/>
                </a:cubicBezTo>
                <a:cubicBezTo>
                  <a:pt x="90" y="112"/>
                  <a:pt x="90" y="111"/>
                  <a:pt x="89" y="110"/>
                </a:cubicBezTo>
                <a:cubicBezTo>
                  <a:pt x="89" y="110"/>
                  <a:pt x="89" y="110"/>
                  <a:pt x="89" y="110"/>
                </a:cubicBezTo>
                <a:close/>
                <a:moveTo>
                  <a:pt x="87" y="121"/>
                </a:moveTo>
                <a:cubicBezTo>
                  <a:pt x="86" y="120"/>
                  <a:pt x="85" y="118"/>
                  <a:pt x="84" y="117"/>
                </a:cubicBezTo>
                <a:cubicBezTo>
                  <a:pt x="84" y="116"/>
                  <a:pt x="84" y="118"/>
                  <a:pt x="84" y="118"/>
                </a:cubicBezTo>
                <a:cubicBezTo>
                  <a:pt x="85" y="119"/>
                  <a:pt x="85" y="119"/>
                  <a:pt x="86" y="120"/>
                </a:cubicBezTo>
                <a:cubicBezTo>
                  <a:pt x="86" y="120"/>
                  <a:pt x="88" y="122"/>
                  <a:pt x="87" y="121"/>
                </a:cubicBezTo>
                <a:close/>
                <a:moveTo>
                  <a:pt x="78" y="182"/>
                </a:moveTo>
                <a:cubicBezTo>
                  <a:pt x="78" y="183"/>
                  <a:pt x="79" y="185"/>
                  <a:pt x="80" y="186"/>
                </a:cubicBezTo>
                <a:cubicBezTo>
                  <a:pt x="80" y="185"/>
                  <a:pt x="82" y="186"/>
                  <a:pt x="81" y="185"/>
                </a:cubicBezTo>
                <a:cubicBezTo>
                  <a:pt x="80" y="184"/>
                  <a:pt x="79" y="183"/>
                  <a:pt x="78" y="182"/>
                </a:cubicBezTo>
                <a:close/>
                <a:moveTo>
                  <a:pt x="89" y="181"/>
                </a:moveTo>
                <a:cubicBezTo>
                  <a:pt x="90" y="182"/>
                  <a:pt x="90" y="183"/>
                  <a:pt x="91" y="184"/>
                </a:cubicBezTo>
                <a:cubicBezTo>
                  <a:pt x="92" y="184"/>
                  <a:pt x="92" y="186"/>
                  <a:pt x="94" y="185"/>
                </a:cubicBezTo>
                <a:cubicBezTo>
                  <a:pt x="93" y="184"/>
                  <a:pt x="90" y="182"/>
                  <a:pt x="89" y="181"/>
                </a:cubicBezTo>
                <a:close/>
                <a:moveTo>
                  <a:pt x="48" y="131"/>
                </a:moveTo>
                <a:cubicBezTo>
                  <a:pt x="46" y="137"/>
                  <a:pt x="46" y="137"/>
                  <a:pt x="46" y="137"/>
                </a:cubicBezTo>
                <a:cubicBezTo>
                  <a:pt x="46" y="137"/>
                  <a:pt x="47" y="137"/>
                  <a:pt x="47" y="137"/>
                </a:cubicBezTo>
                <a:cubicBezTo>
                  <a:pt x="47" y="135"/>
                  <a:pt x="48" y="133"/>
                  <a:pt x="48" y="131"/>
                </a:cubicBezTo>
                <a:close/>
                <a:moveTo>
                  <a:pt x="84" y="120"/>
                </a:moveTo>
                <a:cubicBezTo>
                  <a:pt x="85" y="122"/>
                  <a:pt x="86" y="124"/>
                  <a:pt x="87" y="125"/>
                </a:cubicBezTo>
                <a:cubicBezTo>
                  <a:pt x="89" y="124"/>
                  <a:pt x="86" y="123"/>
                  <a:pt x="86" y="123"/>
                </a:cubicBezTo>
                <a:cubicBezTo>
                  <a:pt x="85" y="122"/>
                  <a:pt x="85" y="121"/>
                  <a:pt x="84" y="120"/>
                </a:cubicBezTo>
                <a:close/>
                <a:moveTo>
                  <a:pt x="80" y="130"/>
                </a:moveTo>
                <a:cubicBezTo>
                  <a:pt x="79" y="131"/>
                  <a:pt x="79" y="131"/>
                  <a:pt x="79" y="131"/>
                </a:cubicBezTo>
                <a:cubicBezTo>
                  <a:pt x="80" y="132"/>
                  <a:pt x="82" y="134"/>
                  <a:pt x="83" y="135"/>
                </a:cubicBezTo>
                <a:cubicBezTo>
                  <a:pt x="82" y="133"/>
                  <a:pt x="81" y="131"/>
                  <a:pt x="80" y="130"/>
                </a:cubicBezTo>
                <a:close/>
                <a:moveTo>
                  <a:pt x="102" y="60"/>
                </a:moveTo>
                <a:cubicBezTo>
                  <a:pt x="103" y="60"/>
                  <a:pt x="103" y="60"/>
                  <a:pt x="103" y="60"/>
                </a:cubicBezTo>
                <a:cubicBezTo>
                  <a:pt x="103" y="62"/>
                  <a:pt x="105" y="64"/>
                  <a:pt x="106" y="66"/>
                </a:cubicBezTo>
                <a:cubicBezTo>
                  <a:pt x="107" y="67"/>
                  <a:pt x="107" y="65"/>
                  <a:pt x="106" y="65"/>
                </a:cubicBezTo>
                <a:cubicBezTo>
                  <a:pt x="103" y="60"/>
                  <a:pt x="103" y="60"/>
                  <a:pt x="103" y="60"/>
                </a:cubicBezTo>
                <a:lnTo>
                  <a:pt x="102" y="60"/>
                </a:lnTo>
                <a:close/>
                <a:moveTo>
                  <a:pt x="90" y="104"/>
                </a:moveTo>
                <a:cubicBezTo>
                  <a:pt x="90" y="106"/>
                  <a:pt x="92" y="108"/>
                  <a:pt x="93" y="109"/>
                </a:cubicBezTo>
                <a:cubicBezTo>
                  <a:pt x="93" y="109"/>
                  <a:pt x="93" y="108"/>
                  <a:pt x="93" y="107"/>
                </a:cubicBezTo>
                <a:cubicBezTo>
                  <a:pt x="92" y="106"/>
                  <a:pt x="91" y="105"/>
                  <a:pt x="90" y="104"/>
                </a:cubicBezTo>
                <a:close/>
                <a:moveTo>
                  <a:pt x="93" y="105"/>
                </a:moveTo>
                <a:cubicBezTo>
                  <a:pt x="92" y="104"/>
                  <a:pt x="91" y="102"/>
                  <a:pt x="90" y="100"/>
                </a:cubicBezTo>
                <a:cubicBezTo>
                  <a:pt x="89" y="99"/>
                  <a:pt x="89" y="101"/>
                  <a:pt x="90" y="101"/>
                </a:cubicBezTo>
                <a:cubicBezTo>
                  <a:pt x="90" y="103"/>
                  <a:pt x="92" y="104"/>
                  <a:pt x="93" y="105"/>
                </a:cubicBezTo>
                <a:close/>
                <a:moveTo>
                  <a:pt x="100" y="172"/>
                </a:moveTo>
                <a:cubicBezTo>
                  <a:pt x="104" y="177"/>
                  <a:pt x="104" y="177"/>
                  <a:pt x="104" y="177"/>
                </a:cubicBezTo>
                <a:cubicBezTo>
                  <a:pt x="104" y="177"/>
                  <a:pt x="105" y="175"/>
                  <a:pt x="104" y="175"/>
                </a:cubicBezTo>
                <a:cubicBezTo>
                  <a:pt x="103" y="174"/>
                  <a:pt x="102" y="172"/>
                  <a:pt x="101" y="171"/>
                </a:cubicBezTo>
                <a:cubicBezTo>
                  <a:pt x="100" y="171"/>
                  <a:pt x="100" y="172"/>
                  <a:pt x="100" y="172"/>
                </a:cubicBezTo>
                <a:close/>
                <a:moveTo>
                  <a:pt x="105" y="53"/>
                </a:moveTo>
                <a:cubicBezTo>
                  <a:pt x="105" y="53"/>
                  <a:pt x="105" y="53"/>
                  <a:pt x="105" y="53"/>
                </a:cubicBezTo>
                <a:cubicBezTo>
                  <a:pt x="106" y="55"/>
                  <a:pt x="107" y="57"/>
                  <a:pt x="108" y="58"/>
                </a:cubicBezTo>
                <a:cubicBezTo>
                  <a:pt x="108" y="58"/>
                  <a:pt x="108" y="59"/>
                  <a:pt x="109" y="59"/>
                </a:cubicBezTo>
                <a:cubicBezTo>
                  <a:pt x="109" y="56"/>
                  <a:pt x="107" y="55"/>
                  <a:pt x="105" y="53"/>
                </a:cubicBezTo>
                <a:close/>
                <a:moveTo>
                  <a:pt x="75" y="144"/>
                </a:moveTo>
                <a:cubicBezTo>
                  <a:pt x="75" y="144"/>
                  <a:pt x="75" y="144"/>
                  <a:pt x="75" y="144"/>
                </a:cubicBezTo>
                <a:cubicBezTo>
                  <a:pt x="85" y="145"/>
                  <a:pt x="85" y="145"/>
                  <a:pt x="85" y="145"/>
                </a:cubicBezTo>
                <a:lnTo>
                  <a:pt x="75" y="144"/>
                </a:lnTo>
                <a:close/>
                <a:moveTo>
                  <a:pt x="93" y="91"/>
                </a:moveTo>
                <a:cubicBezTo>
                  <a:pt x="94" y="93"/>
                  <a:pt x="95" y="95"/>
                  <a:pt x="97" y="96"/>
                </a:cubicBezTo>
                <a:cubicBezTo>
                  <a:pt x="97" y="96"/>
                  <a:pt x="97" y="95"/>
                  <a:pt x="97" y="95"/>
                </a:cubicBezTo>
                <a:cubicBezTo>
                  <a:pt x="96" y="93"/>
                  <a:pt x="95" y="92"/>
                  <a:pt x="94" y="91"/>
                </a:cubicBezTo>
                <a:cubicBezTo>
                  <a:pt x="94" y="91"/>
                  <a:pt x="93" y="91"/>
                  <a:pt x="93" y="91"/>
                </a:cubicBezTo>
                <a:close/>
                <a:moveTo>
                  <a:pt x="102" y="153"/>
                </a:moveTo>
                <a:cubicBezTo>
                  <a:pt x="104" y="155"/>
                  <a:pt x="106" y="157"/>
                  <a:pt x="107" y="158"/>
                </a:cubicBezTo>
                <a:cubicBezTo>
                  <a:pt x="107" y="158"/>
                  <a:pt x="108" y="157"/>
                  <a:pt x="107" y="157"/>
                </a:cubicBezTo>
                <a:cubicBezTo>
                  <a:pt x="103" y="153"/>
                  <a:pt x="103" y="153"/>
                  <a:pt x="103" y="153"/>
                </a:cubicBezTo>
                <a:cubicBezTo>
                  <a:pt x="102" y="152"/>
                  <a:pt x="102" y="153"/>
                  <a:pt x="102" y="153"/>
                </a:cubicBezTo>
                <a:close/>
                <a:moveTo>
                  <a:pt x="89" y="184"/>
                </a:moveTo>
                <a:cubicBezTo>
                  <a:pt x="89" y="184"/>
                  <a:pt x="89" y="184"/>
                  <a:pt x="89" y="184"/>
                </a:cubicBezTo>
                <a:cubicBezTo>
                  <a:pt x="88" y="183"/>
                  <a:pt x="87" y="181"/>
                  <a:pt x="86" y="180"/>
                </a:cubicBezTo>
                <a:cubicBezTo>
                  <a:pt x="85" y="179"/>
                  <a:pt x="84" y="179"/>
                  <a:pt x="83" y="179"/>
                </a:cubicBezTo>
                <a:cubicBezTo>
                  <a:pt x="85" y="181"/>
                  <a:pt x="87" y="183"/>
                  <a:pt x="89" y="184"/>
                </a:cubicBezTo>
                <a:close/>
                <a:moveTo>
                  <a:pt x="39" y="175"/>
                </a:moveTo>
                <a:cubicBezTo>
                  <a:pt x="41" y="177"/>
                  <a:pt x="43" y="179"/>
                  <a:pt x="45" y="181"/>
                </a:cubicBezTo>
                <a:cubicBezTo>
                  <a:pt x="43" y="179"/>
                  <a:pt x="41" y="176"/>
                  <a:pt x="39" y="174"/>
                </a:cubicBezTo>
                <a:cubicBezTo>
                  <a:pt x="39" y="174"/>
                  <a:pt x="38" y="174"/>
                  <a:pt x="39" y="175"/>
                </a:cubicBezTo>
                <a:close/>
                <a:moveTo>
                  <a:pt x="97" y="77"/>
                </a:moveTo>
                <a:cubicBezTo>
                  <a:pt x="98" y="80"/>
                  <a:pt x="100" y="82"/>
                  <a:pt x="101" y="84"/>
                </a:cubicBezTo>
                <a:cubicBezTo>
                  <a:pt x="101" y="83"/>
                  <a:pt x="102" y="83"/>
                  <a:pt x="101" y="82"/>
                </a:cubicBezTo>
                <a:lnTo>
                  <a:pt x="97" y="77"/>
                </a:lnTo>
                <a:close/>
                <a:moveTo>
                  <a:pt x="96" y="185"/>
                </a:moveTo>
                <a:cubicBezTo>
                  <a:pt x="93" y="182"/>
                  <a:pt x="93" y="182"/>
                  <a:pt x="93" y="182"/>
                </a:cubicBezTo>
                <a:cubicBezTo>
                  <a:pt x="93" y="181"/>
                  <a:pt x="92" y="180"/>
                  <a:pt x="90" y="180"/>
                </a:cubicBezTo>
                <a:cubicBezTo>
                  <a:pt x="94" y="183"/>
                  <a:pt x="94" y="183"/>
                  <a:pt x="94" y="183"/>
                </a:cubicBezTo>
                <a:cubicBezTo>
                  <a:pt x="95" y="184"/>
                  <a:pt x="97" y="185"/>
                  <a:pt x="96" y="185"/>
                </a:cubicBezTo>
                <a:close/>
                <a:moveTo>
                  <a:pt x="43" y="176"/>
                </a:moveTo>
                <a:cubicBezTo>
                  <a:pt x="44" y="177"/>
                  <a:pt x="44" y="177"/>
                  <a:pt x="44" y="177"/>
                </a:cubicBezTo>
                <a:cubicBezTo>
                  <a:pt x="45" y="179"/>
                  <a:pt x="46" y="180"/>
                  <a:pt x="48" y="182"/>
                </a:cubicBezTo>
                <a:cubicBezTo>
                  <a:pt x="48" y="182"/>
                  <a:pt x="49" y="183"/>
                  <a:pt x="50" y="183"/>
                </a:cubicBezTo>
                <a:cubicBezTo>
                  <a:pt x="44" y="177"/>
                  <a:pt x="44" y="177"/>
                  <a:pt x="44" y="177"/>
                </a:cubicBezTo>
                <a:lnTo>
                  <a:pt x="43" y="176"/>
                </a:lnTo>
                <a:close/>
                <a:moveTo>
                  <a:pt x="91" y="98"/>
                </a:moveTo>
                <a:cubicBezTo>
                  <a:pt x="94" y="104"/>
                  <a:pt x="94" y="104"/>
                  <a:pt x="94" y="104"/>
                </a:cubicBezTo>
                <a:cubicBezTo>
                  <a:pt x="94" y="103"/>
                  <a:pt x="95" y="102"/>
                  <a:pt x="95" y="102"/>
                </a:cubicBezTo>
                <a:cubicBezTo>
                  <a:pt x="94" y="101"/>
                  <a:pt x="93" y="99"/>
                  <a:pt x="91" y="98"/>
                </a:cubicBezTo>
                <a:cubicBezTo>
                  <a:pt x="91" y="97"/>
                  <a:pt x="90" y="97"/>
                  <a:pt x="91" y="98"/>
                </a:cubicBezTo>
                <a:close/>
                <a:moveTo>
                  <a:pt x="85" y="114"/>
                </a:moveTo>
                <a:cubicBezTo>
                  <a:pt x="86" y="116"/>
                  <a:pt x="88" y="119"/>
                  <a:pt x="89" y="121"/>
                </a:cubicBezTo>
                <a:cubicBezTo>
                  <a:pt x="89" y="121"/>
                  <a:pt x="90" y="119"/>
                  <a:pt x="89" y="119"/>
                </a:cubicBezTo>
                <a:cubicBezTo>
                  <a:pt x="88" y="118"/>
                  <a:pt x="87" y="116"/>
                  <a:pt x="85" y="114"/>
                </a:cubicBezTo>
                <a:cubicBezTo>
                  <a:pt x="85" y="114"/>
                  <a:pt x="84" y="113"/>
                  <a:pt x="85" y="114"/>
                </a:cubicBezTo>
                <a:close/>
                <a:moveTo>
                  <a:pt x="81" y="126"/>
                </a:moveTo>
                <a:cubicBezTo>
                  <a:pt x="82" y="128"/>
                  <a:pt x="84" y="130"/>
                  <a:pt x="85" y="131"/>
                </a:cubicBezTo>
                <a:cubicBezTo>
                  <a:pt x="86" y="131"/>
                  <a:pt x="86" y="130"/>
                  <a:pt x="86" y="130"/>
                </a:cubicBezTo>
                <a:cubicBezTo>
                  <a:pt x="81" y="125"/>
                  <a:pt x="81" y="125"/>
                  <a:pt x="81" y="125"/>
                </a:cubicBezTo>
                <a:cubicBezTo>
                  <a:pt x="81" y="125"/>
                  <a:pt x="81" y="126"/>
                  <a:pt x="81" y="126"/>
                </a:cubicBezTo>
                <a:close/>
                <a:moveTo>
                  <a:pt x="78" y="179"/>
                </a:moveTo>
                <a:cubicBezTo>
                  <a:pt x="79" y="181"/>
                  <a:pt x="81" y="183"/>
                  <a:pt x="83" y="184"/>
                </a:cubicBezTo>
                <a:cubicBezTo>
                  <a:pt x="83" y="185"/>
                  <a:pt x="84" y="186"/>
                  <a:pt x="85" y="185"/>
                </a:cubicBezTo>
                <a:cubicBezTo>
                  <a:pt x="79" y="179"/>
                  <a:pt x="79" y="179"/>
                  <a:pt x="79" y="179"/>
                </a:cubicBezTo>
                <a:cubicBezTo>
                  <a:pt x="78" y="179"/>
                  <a:pt x="77" y="179"/>
                  <a:pt x="78" y="179"/>
                </a:cubicBezTo>
                <a:close/>
                <a:moveTo>
                  <a:pt x="50" y="176"/>
                </a:moveTo>
                <a:cubicBezTo>
                  <a:pt x="51" y="179"/>
                  <a:pt x="53" y="180"/>
                  <a:pt x="55" y="183"/>
                </a:cubicBezTo>
                <a:cubicBezTo>
                  <a:pt x="56" y="184"/>
                  <a:pt x="57" y="183"/>
                  <a:pt x="58" y="184"/>
                </a:cubicBezTo>
                <a:cubicBezTo>
                  <a:pt x="50" y="176"/>
                  <a:pt x="50" y="176"/>
                  <a:pt x="50" y="176"/>
                </a:cubicBezTo>
                <a:cubicBezTo>
                  <a:pt x="50" y="176"/>
                  <a:pt x="50" y="176"/>
                  <a:pt x="50" y="176"/>
                </a:cubicBezTo>
                <a:close/>
                <a:moveTo>
                  <a:pt x="82" y="123"/>
                </a:moveTo>
                <a:cubicBezTo>
                  <a:pt x="82" y="124"/>
                  <a:pt x="82" y="124"/>
                  <a:pt x="82" y="124"/>
                </a:cubicBezTo>
                <a:cubicBezTo>
                  <a:pt x="83" y="125"/>
                  <a:pt x="85" y="127"/>
                  <a:pt x="87" y="128"/>
                </a:cubicBezTo>
                <a:cubicBezTo>
                  <a:pt x="83" y="123"/>
                  <a:pt x="83" y="123"/>
                  <a:pt x="83" y="123"/>
                </a:cubicBezTo>
                <a:cubicBezTo>
                  <a:pt x="83" y="122"/>
                  <a:pt x="83" y="121"/>
                  <a:pt x="82" y="122"/>
                </a:cubicBezTo>
                <a:cubicBezTo>
                  <a:pt x="82" y="122"/>
                  <a:pt x="82" y="123"/>
                  <a:pt x="82" y="123"/>
                </a:cubicBezTo>
                <a:close/>
                <a:moveTo>
                  <a:pt x="107" y="43"/>
                </a:moveTo>
                <a:cubicBezTo>
                  <a:pt x="108" y="45"/>
                  <a:pt x="109" y="48"/>
                  <a:pt x="111" y="51"/>
                </a:cubicBezTo>
                <a:cubicBezTo>
                  <a:pt x="111" y="50"/>
                  <a:pt x="112" y="49"/>
                  <a:pt x="111" y="49"/>
                </a:cubicBezTo>
                <a:lnTo>
                  <a:pt x="107" y="43"/>
                </a:lnTo>
                <a:close/>
                <a:moveTo>
                  <a:pt x="45" y="176"/>
                </a:moveTo>
                <a:cubicBezTo>
                  <a:pt x="47" y="178"/>
                  <a:pt x="50" y="180"/>
                  <a:pt x="52" y="182"/>
                </a:cubicBezTo>
                <a:cubicBezTo>
                  <a:pt x="52" y="182"/>
                  <a:pt x="53" y="183"/>
                  <a:pt x="52" y="182"/>
                </a:cubicBezTo>
                <a:cubicBezTo>
                  <a:pt x="51" y="181"/>
                  <a:pt x="49" y="178"/>
                  <a:pt x="47" y="176"/>
                </a:cubicBezTo>
                <a:cubicBezTo>
                  <a:pt x="47" y="176"/>
                  <a:pt x="46" y="175"/>
                  <a:pt x="46" y="176"/>
                </a:cubicBezTo>
                <a:cubicBezTo>
                  <a:pt x="45" y="175"/>
                  <a:pt x="44" y="175"/>
                  <a:pt x="45" y="176"/>
                </a:cubicBezTo>
                <a:close/>
                <a:moveTo>
                  <a:pt x="101" y="161"/>
                </a:moveTo>
                <a:cubicBezTo>
                  <a:pt x="102" y="163"/>
                  <a:pt x="104" y="165"/>
                  <a:pt x="106" y="167"/>
                </a:cubicBezTo>
                <a:cubicBezTo>
                  <a:pt x="106" y="167"/>
                  <a:pt x="106" y="165"/>
                  <a:pt x="106" y="165"/>
                </a:cubicBezTo>
                <a:cubicBezTo>
                  <a:pt x="104" y="163"/>
                  <a:pt x="102" y="161"/>
                  <a:pt x="101" y="159"/>
                </a:cubicBezTo>
                <a:cubicBezTo>
                  <a:pt x="101" y="160"/>
                  <a:pt x="101" y="161"/>
                  <a:pt x="101" y="161"/>
                </a:cubicBezTo>
                <a:close/>
                <a:moveTo>
                  <a:pt x="86" y="111"/>
                </a:moveTo>
                <a:cubicBezTo>
                  <a:pt x="86" y="111"/>
                  <a:pt x="85" y="112"/>
                  <a:pt x="85" y="112"/>
                </a:cubicBezTo>
                <a:cubicBezTo>
                  <a:pt x="87" y="114"/>
                  <a:pt x="89" y="115"/>
                  <a:pt x="90" y="117"/>
                </a:cubicBezTo>
                <a:cubicBezTo>
                  <a:pt x="90" y="117"/>
                  <a:pt x="90" y="116"/>
                  <a:pt x="90" y="116"/>
                </a:cubicBezTo>
                <a:cubicBezTo>
                  <a:pt x="89" y="114"/>
                  <a:pt x="87" y="112"/>
                  <a:pt x="86" y="109"/>
                </a:cubicBezTo>
                <a:cubicBezTo>
                  <a:pt x="86" y="110"/>
                  <a:pt x="86" y="110"/>
                  <a:pt x="86" y="111"/>
                </a:cubicBezTo>
                <a:close/>
                <a:moveTo>
                  <a:pt x="70" y="184"/>
                </a:moveTo>
                <a:cubicBezTo>
                  <a:pt x="70" y="185"/>
                  <a:pt x="72" y="187"/>
                  <a:pt x="74" y="186"/>
                </a:cubicBezTo>
                <a:cubicBezTo>
                  <a:pt x="65" y="177"/>
                  <a:pt x="65" y="177"/>
                  <a:pt x="65" y="177"/>
                </a:cubicBezTo>
                <a:lnTo>
                  <a:pt x="70" y="184"/>
                </a:lnTo>
                <a:close/>
                <a:moveTo>
                  <a:pt x="100" y="66"/>
                </a:moveTo>
                <a:cubicBezTo>
                  <a:pt x="100" y="66"/>
                  <a:pt x="100" y="66"/>
                  <a:pt x="99" y="66"/>
                </a:cubicBezTo>
                <a:cubicBezTo>
                  <a:pt x="99" y="67"/>
                  <a:pt x="99" y="68"/>
                  <a:pt x="99" y="68"/>
                </a:cubicBezTo>
                <a:cubicBezTo>
                  <a:pt x="101" y="70"/>
                  <a:pt x="103" y="72"/>
                  <a:pt x="104" y="74"/>
                </a:cubicBezTo>
                <a:cubicBezTo>
                  <a:pt x="104" y="73"/>
                  <a:pt x="104" y="73"/>
                  <a:pt x="104" y="73"/>
                </a:cubicBezTo>
                <a:cubicBezTo>
                  <a:pt x="100" y="67"/>
                  <a:pt x="100" y="67"/>
                  <a:pt x="100" y="67"/>
                </a:cubicBezTo>
                <a:cubicBezTo>
                  <a:pt x="100" y="66"/>
                  <a:pt x="100" y="65"/>
                  <a:pt x="100" y="66"/>
                </a:cubicBezTo>
                <a:close/>
                <a:moveTo>
                  <a:pt x="52" y="176"/>
                </a:moveTo>
                <a:cubicBezTo>
                  <a:pt x="54" y="178"/>
                  <a:pt x="57" y="181"/>
                  <a:pt x="59" y="182"/>
                </a:cubicBezTo>
                <a:cubicBezTo>
                  <a:pt x="58" y="180"/>
                  <a:pt x="56" y="178"/>
                  <a:pt x="55" y="176"/>
                </a:cubicBezTo>
                <a:cubicBezTo>
                  <a:pt x="55" y="176"/>
                  <a:pt x="53" y="175"/>
                  <a:pt x="52" y="176"/>
                </a:cubicBezTo>
                <a:close/>
                <a:moveTo>
                  <a:pt x="92" y="92"/>
                </a:moveTo>
                <a:cubicBezTo>
                  <a:pt x="91" y="94"/>
                  <a:pt x="91" y="95"/>
                  <a:pt x="91" y="96"/>
                </a:cubicBezTo>
                <a:cubicBezTo>
                  <a:pt x="93" y="97"/>
                  <a:pt x="94" y="99"/>
                  <a:pt x="95" y="100"/>
                </a:cubicBezTo>
                <a:cubicBezTo>
                  <a:pt x="96" y="100"/>
                  <a:pt x="96" y="99"/>
                  <a:pt x="96" y="99"/>
                </a:cubicBezTo>
                <a:cubicBezTo>
                  <a:pt x="95" y="97"/>
                  <a:pt x="93" y="95"/>
                  <a:pt x="92" y="92"/>
                </a:cubicBezTo>
                <a:close/>
                <a:moveTo>
                  <a:pt x="111" y="25"/>
                </a:moveTo>
                <a:cubicBezTo>
                  <a:pt x="111" y="26"/>
                  <a:pt x="110" y="27"/>
                  <a:pt x="111" y="28"/>
                </a:cubicBezTo>
                <a:cubicBezTo>
                  <a:pt x="112" y="30"/>
                  <a:pt x="114" y="33"/>
                  <a:pt x="116" y="34"/>
                </a:cubicBezTo>
                <a:cubicBezTo>
                  <a:pt x="114" y="31"/>
                  <a:pt x="113" y="28"/>
                  <a:pt x="111" y="25"/>
                </a:cubicBezTo>
                <a:close/>
                <a:moveTo>
                  <a:pt x="96" y="79"/>
                </a:moveTo>
                <a:cubicBezTo>
                  <a:pt x="96" y="80"/>
                  <a:pt x="95" y="81"/>
                  <a:pt x="95" y="81"/>
                </a:cubicBezTo>
                <a:cubicBezTo>
                  <a:pt x="96" y="83"/>
                  <a:pt x="98" y="85"/>
                  <a:pt x="99" y="87"/>
                </a:cubicBezTo>
                <a:cubicBezTo>
                  <a:pt x="100" y="88"/>
                  <a:pt x="100" y="86"/>
                  <a:pt x="100" y="86"/>
                </a:cubicBezTo>
                <a:cubicBezTo>
                  <a:pt x="99" y="84"/>
                  <a:pt x="97" y="82"/>
                  <a:pt x="96" y="78"/>
                </a:cubicBezTo>
                <a:cubicBezTo>
                  <a:pt x="96" y="78"/>
                  <a:pt x="96" y="79"/>
                  <a:pt x="96" y="79"/>
                </a:cubicBezTo>
                <a:close/>
                <a:moveTo>
                  <a:pt x="30" y="174"/>
                </a:moveTo>
                <a:cubicBezTo>
                  <a:pt x="33" y="177"/>
                  <a:pt x="35" y="181"/>
                  <a:pt x="38" y="183"/>
                </a:cubicBezTo>
                <a:cubicBezTo>
                  <a:pt x="39" y="183"/>
                  <a:pt x="40" y="183"/>
                  <a:pt x="40" y="183"/>
                </a:cubicBezTo>
                <a:cubicBezTo>
                  <a:pt x="37" y="180"/>
                  <a:pt x="34" y="177"/>
                  <a:pt x="31" y="174"/>
                </a:cubicBezTo>
                <a:cubicBezTo>
                  <a:pt x="31" y="174"/>
                  <a:pt x="31" y="174"/>
                  <a:pt x="30" y="174"/>
                </a:cubicBezTo>
                <a:close/>
                <a:moveTo>
                  <a:pt x="94" y="86"/>
                </a:moveTo>
                <a:cubicBezTo>
                  <a:pt x="94" y="87"/>
                  <a:pt x="93" y="88"/>
                  <a:pt x="93" y="88"/>
                </a:cubicBezTo>
                <a:cubicBezTo>
                  <a:pt x="95" y="90"/>
                  <a:pt x="96" y="92"/>
                  <a:pt x="98" y="94"/>
                </a:cubicBezTo>
                <a:cubicBezTo>
                  <a:pt x="98" y="93"/>
                  <a:pt x="98" y="92"/>
                  <a:pt x="98" y="92"/>
                </a:cubicBezTo>
                <a:cubicBezTo>
                  <a:pt x="97" y="90"/>
                  <a:pt x="96" y="88"/>
                  <a:pt x="94" y="85"/>
                </a:cubicBezTo>
                <a:cubicBezTo>
                  <a:pt x="94" y="85"/>
                  <a:pt x="94" y="85"/>
                  <a:pt x="94" y="86"/>
                </a:cubicBezTo>
                <a:close/>
                <a:moveTo>
                  <a:pt x="67" y="184"/>
                </a:moveTo>
                <a:cubicBezTo>
                  <a:pt x="67" y="184"/>
                  <a:pt x="67" y="183"/>
                  <a:pt x="67" y="183"/>
                </a:cubicBezTo>
                <a:cubicBezTo>
                  <a:pt x="65" y="181"/>
                  <a:pt x="64" y="179"/>
                  <a:pt x="63" y="177"/>
                </a:cubicBezTo>
                <a:cubicBezTo>
                  <a:pt x="62" y="176"/>
                  <a:pt x="60" y="177"/>
                  <a:pt x="59" y="176"/>
                </a:cubicBezTo>
                <a:cubicBezTo>
                  <a:pt x="62" y="179"/>
                  <a:pt x="64" y="182"/>
                  <a:pt x="67" y="184"/>
                </a:cubicBezTo>
                <a:close/>
                <a:moveTo>
                  <a:pt x="98" y="71"/>
                </a:moveTo>
                <a:cubicBezTo>
                  <a:pt x="98" y="72"/>
                  <a:pt x="97" y="72"/>
                  <a:pt x="97" y="72"/>
                </a:cubicBezTo>
                <a:cubicBezTo>
                  <a:pt x="98" y="73"/>
                  <a:pt x="97" y="74"/>
                  <a:pt x="97" y="75"/>
                </a:cubicBezTo>
                <a:cubicBezTo>
                  <a:pt x="99" y="76"/>
                  <a:pt x="100" y="79"/>
                  <a:pt x="102" y="80"/>
                </a:cubicBezTo>
                <a:cubicBezTo>
                  <a:pt x="102" y="80"/>
                  <a:pt x="103" y="79"/>
                  <a:pt x="102" y="79"/>
                </a:cubicBezTo>
                <a:cubicBezTo>
                  <a:pt x="101" y="77"/>
                  <a:pt x="100" y="74"/>
                  <a:pt x="98" y="71"/>
                </a:cubicBezTo>
                <a:close/>
                <a:moveTo>
                  <a:pt x="24" y="172"/>
                </a:moveTo>
                <a:cubicBezTo>
                  <a:pt x="26" y="176"/>
                  <a:pt x="30" y="180"/>
                  <a:pt x="33" y="183"/>
                </a:cubicBezTo>
                <a:cubicBezTo>
                  <a:pt x="33" y="183"/>
                  <a:pt x="34" y="183"/>
                  <a:pt x="35" y="183"/>
                </a:cubicBezTo>
                <a:cubicBezTo>
                  <a:pt x="32" y="179"/>
                  <a:pt x="28" y="176"/>
                  <a:pt x="25" y="173"/>
                </a:cubicBezTo>
                <a:cubicBezTo>
                  <a:pt x="25" y="173"/>
                  <a:pt x="24" y="172"/>
                  <a:pt x="24" y="172"/>
                </a:cubicBezTo>
                <a:close/>
                <a:moveTo>
                  <a:pt x="106" y="46"/>
                </a:moveTo>
                <a:cubicBezTo>
                  <a:pt x="106" y="47"/>
                  <a:pt x="105" y="49"/>
                  <a:pt x="105" y="49"/>
                </a:cubicBezTo>
                <a:cubicBezTo>
                  <a:pt x="106" y="51"/>
                  <a:pt x="108" y="53"/>
                  <a:pt x="110" y="55"/>
                </a:cubicBezTo>
                <a:cubicBezTo>
                  <a:pt x="109" y="55"/>
                  <a:pt x="110" y="54"/>
                  <a:pt x="110" y="54"/>
                </a:cubicBezTo>
                <a:cubicBezTo>
                  <a:pt x="106" y="46"/>
                  <a:pt x="106" y="46"/>
                  <a:pt x="106" y="46"/>
                </a:cubicBezTo>
                <a:cubicBezTo>
                  <a:pt x="106" y="45"/>
                  <a:pt x="106" y="46"/>
                  <a:pt x="106" y="46"/>
                </a:cubicBezTo>
                <a:close/>
                <a:moveTo>
                  <a:pt x="103" y="55"/>
                </a:moveTo>
                <a:cubicBezTo>
                  <a:pt x="103" y="56"/>
                  <a:pt x="102" y="57"/>
                  <a:pt x="102" y="57"/>
                </a:cubicBezTo>
                <a:cubicBezTo>
                  <a:pt x="107" y="63"/>
                  <a:pt x="107" y="63"/>
                  <a:pt x="107" y="63"/>
                </a:cubicBezTo>
                <a:cubicBezTo>
                  <a:pt x="108" y="63"/>
                  <a:pt x="108" y="62"/>
                  <a:pt x="108" y="61"/>
                </a:cubicBezTo>
                <a:cubicBezTo>
                  <a:pt x="107" y="59"/>
                  <a:pt x="105" y="57"/>
                  <a:pt x="104" y="54"/>
                </a:cubicBezTo>
                <a:cubicBezTo>
                  <a:pt x="104" y="54"/>
                  <a:pt x="104" y="53"/>
                  <a:pt x="103" y="54"/>
                </a:cubicBezTo>
                <a:cubicBezTo>
                  <a:pt x="103" y="54"/>
                  <a:pt x="103" y="55"/>
                  <a:pt x="103" y="55"/>
                </a:cubicBezTo>
                <a:close/>
                <a:moveTo>
                  <a:pt x="83" y="18"/>
                </a:moveTo>
                <a:cubicBezTo>
                  <a:pt x="76" y="18"/>
                  <a:pt x="76" y="18"/>
                  <a:pt x="76" y="18"/>
                </a:cubicBezTo>
                <a:cubicBezTo>
                  <a:pt x="85" y="18"/>
                  <a:pt x="95" y="18"/>
                  <a:pt x="103" y="18"/>
                </a:cubicBezTo>
                <a:cubicBezTo>
                  <a:pt x="97" y="17"/>
                  <a:pt x="90" y="17"/>
                  <a:pt x="83" y="18"/>
                </a:cubicBezTo>
                <a:close/>
                <a:moveTo>
                  <a:pt x="112" y="23"/>
                </a:moveTo>
                <a:cubicBezTo>
                  <a:pt x="114" y="26"/>
                  <a:pt x="115" y="29"/>
                  <a:pt x="117" y="32"/>
                </a:cubicBezTo>
                <a:cubicBezTo>
                  <a:pt x="117" y="31"/>
                  <a:pt x="118" y="29"/>
                  <a:pt x="118" y="28"/>
                </a:cubicBezTo>
                <a:cubicBezTo>
                  <a:pt x="118" y="27"/>
                  <a:pt x="117" y="26"/>
                  <a:pt x="116" y="25"/>
                </a:cubicBezTo>
                <a:cubicBezTo>
                  <a:pt x="115" y="24"/>
                  <a:pt x="115" y="23"/>
                  <a:pt x="114" y="22"/>
                </a:cubicBezTo>
                <a:cubicBezTo>
                  <a:pt x="114" y="22"/>
                  <a:pt x="113" y="22"/>
                  <a:pt x="112" y="21"/>
                </a:cubicBezTo>
                <a:cubicBezTo>
                  <a:pt x="112" y="21"/>
                  <a:pt x="112" y="22"/>
                  <a:pt x="112" y="23"/>
                </a:cubicBezTo>
                <a:close/>
                <a:moveTo>
                  <a:pt x="67" y="178"/>
                </a:moveTo>
                <a:cubicBezTo>
                  <a:pt x="75" y="186"/>
                  <a:pt x="75" y="186"/>
                  <a:pt x="75" y="186"/>
                </a:cubicBezTo>
                <a:cubicBezTo>
                  <a:pt x="76" y="187"/>
                  <a:pt x="78" y="186"/>
                  <a:pt x="79" y="186"/>
                </a:cubicBezTo>
                <a:cubicBezTo>
                  <a:pt x="77" y="184"/>
                  <a:pt x="76" y="183"/>
                  <a:pt x="75" y="182"/>
                </a:cubicBezTo>
                <a:cubicBezTo>
                  <a:pt x="74" y="179"/>
                  <a:pt x="71" y="177"/>
                  <a:pt x="67" y="178"/>
                </a:cubicBezTo>
                <a:close/>
                <a:moveTo>
                  <a:pt x="52" y="42"/>
                </a:moveTo>
                <a:cubicBezTo>
                  <a:pt x="51" y="42"/>
                  <a:pt x="50" y="42"/>
                  <a:pt x="49" y="43"/>
                </a:cubicBezTo>
                <a:cubicBezTo>
                  <a:pt x="49" y="45"/>
                  <a:pt x="49" y="47"/>
                  <a:pt x="49" y="49"/>
                </a:cubicBezTo>
                <a:cubicBezTo>
                  <a:pt x="46" y="67"/>
                  <a:pt x="46" y="67"/>
                  <a:pt x="46" y="67"/>
                </a:cubicBezTo>
                <a:cubicBezTo>
                  <a:pt x="48" y="58"/>
                  <a:pt x="51" y="51"/>
                  <a:pt x="52" y="42"/>
                </a:cubicBezTo>
                <a:cubicBezTo>
                  <a:pt x="52" y="42"/>
                  <a:pt x="53" y="41"/>
                  <a:pt x="52" y="42"/>
                </a:cubicBezTo>
                <a:close/>
                <a:moveTo>
                  <a:pt x="109" y="35"/>
                </a:moveTo>
                <a:cubicBezTo>
                  <a:pt x="107" y="41"/>
                  <a:pt x="107" y="41"/>
                  <a:pt x="107" y="41"/>
                </a:cubicBezTo>
                <a:cubicBezTo>
                  <a:pt x="109" y="42"/>
                  <a:pt x="110" y="44"/>
                  <a:pt x="112" y="46"/>
                </a:cubicBezTo>
                <a:cubicBezTo>
                  <a:pt x="112" y="46"/>
                  <a:pt x="112" y="47"/>
                  <a:pt x="112" y="46"/>
                </a:cubicBezTo>
                <a:cubicBezTo>
                  <a:pt x="113" y="45"/>
                  <a:pt x="113" y="43"/>
                  <a:pt x="113" y="42"/>
                </a:cubicBezTo>
                <a:cubicBezTo>
                  <a:pt x="109" y="34"/>
                  <a:pt x="109" y="34"/>
                  <a:pt x="109" y="34"/>
                </a:cubicBezTo>
                <a:cubicBezTo>
                  <a:pt x="109" y="34"/>
                  <a:pt x="109" y="35"/>
                  <a:pt x="109" y="35"/>
                </a:cubicBezTo>
                <a:close/>
                <a:moveTo>
                  <a:pt x="36" y="74"/>
                </a:moveTo>
                <a:cubicBezTo>
                  <a:pt x="44" y="82"/>
                  <a:pt x="44" y="82"/>
                  <a:pt x="44" y="82"/>
                </a:cubicBezTo>
                <a:cubicBezTo>
                  <a:pt x="47" y="83"/>
                  <a:pt x="49" y="83"/>
                  <a:pt x="51" y="84"/>
                </a:cubicBezTo>
                <a:cubicBezTo>
                  <a:pt x="51" y="80"/>
                  <a:pt x="52" y="77"/>
                  <a:pt x="53" y="75"/>
                </a:cubicBezTo>
                <a:cubicBezTo>
                  <a:pt x="48" y="76"/>
                  <a:pt x="42" y="74"/>
                  <a:pt x="37" y="73"/>
                </a:cubicBezTo>
                <a:cubicBezTo>
                  <a:pt x="37" y="73"/>
                  <a:pt x="35" y="74"/>
                  <a:pt x="36" y="74"/>
                </a:cubicBezTo>
                <a:close/>
                <a:moveTo>
                  <a:pt x="100" y="19"/>
                </a:moveTo>
                <a:cubicBezTo>
                  <a:pt x="99" y="19"/>
                  <a:pt x="98" y="19"/>
                  <a:pt x="97" y="20"/>
                </a:cubicBezTo>
                <a:cubicBezTo>
                  <a:pt x="100" y="20"/>
                  <a:pt x="103" y="20"/>
                  <a:pt x="105" y="21"/>
                </a:cubicBezTo>
                <a:cubicBezTo>
                  <a:pt x="105" y="22"/>
                  <a:pt x="104" y="22"/>
                  <a:pt x="104" y="22"/>
                </a:cubicBezTo>
                <a:cubicBezTo>
                  <a:pt x="100" y="23"/>
                  <a:pt x="96" y="23"/>
                  <a:pt x="92" y="22"/>
                </a:cubicBezTo>
                <a:cubicBezTo>
                  <a:pt x="92" y="23"/>
                  <a:pt x="93" y="23"/>
                  <a:pt x="93" y="23"/>
                </a:cubicBezTo>
                <a:cubicBezTo>
                  <a:pt x="95" y="23"/>
                  <a:pt x="97" y="23"/>
                  <a:pt x="100" y="24"/>
                </a:cubicBezTo>
                <a:cubicBezTo>
                  <a:pt x="100" y="24"/>
                  <a:pt x="101" y="25"/>
                  <a:pt x="101" y="25"/>
                </a:cubicBezTo>
                <a:cubicBezTo>
                  <a:pt x="100" y="26"/>
                  <a:pt x="99" y="26"/>
                  <a:pt x="99" y="26"/>
                </a:cubicBezTo>
                <a:cubicBezTo>
                  <a:pt x="92" y="26"/>
                  <a:pt x="84" y="26"/>
                  <a:pt x="77" y="26"/>
                </a:cubicBezTo>
                <a:cubicBezTo>
                  <a:pt x="77" y="27"/>
                  <a:pt x="77" y="27"/>
                  <a:pt x="78" y="27"/>
                </a:cubicBezTo>
                <a:cubicBezTo>
                  <a:pt x="81" y="27"/>
                  <a:pt x="84" y="28"/>
                  <a:pt x="86" y="28"/>
                </a:cubicBezTo>
                <a:cubicBezTo>
                  <a:pt x="87" y="29"/>
                  <a:pt x="87" y="29"/>
                  <a:pt x="87" y="28"/>
                </a:cubicBezTo>
                <a:cubicBezTo>
                  <a:pt x="89" y="29"/>
                  <a:pt x="91" y="29"/>
                  <a:pt x="92" y="29"/>
                </a:cubicBezTo>
                <a:cubicBezTo>
                  <a:pt x="93" y="29"/>
                  <a:pt x="94" y="30"/>
                  <a:pt x="94" y="30"/>
                </a:cubicBezTo>
                <a:cubicBezTo>
                  <a:pt x="94" y="31"/>
                  <a:pt x="93" y="32"/>
                  <a:pt x="93" y="32"/>
                </a:cubicBezTo>
                <a:cubicBezTo>
                  <a:pt x="88" y="32"/>
                  <a:pt x="84" y="32"/>
                  <a:pt x="80" y="33"/>
                </a:cubicBezTo>
                <a:cubicBezTo>
                  <a:pt x="79" y="33"/>
                  <a:pt x="78" y="34"/>
                  <a:pt x="78" y="34"/>
                </a:cubicBezTo>
                <a:cubicBezTo>
                  <a:pt x="81" y="36"/>
                  <a:pt x="85" y="36"/>
                  <a:pt x="87" y="38"/>
                </a:cubicBezTo>
                <a:cubicBezTo>
                  <a:pt x="88" y="39"/>
                  <a:pt x="87" y="40"/>
                  <a:pt x="87" y="40"/>
                </a:cubicBezTo>
                <a:cubicBezTo>
                  <a:pt x="86" y="40"/>
                  <a:pt x="84" y="40"/>
                  <a:pt x="83" y="41"/>
                </a:cubicBezTo>
                <a:cubicBezTo>
                  <a:pt x="83" y="41"/>
                  <a:pt x="82" y="41"/>
                  <a:pt x="82" y="41"/>
                </a:cubicBezTo>
                <a:cubicBezTo>
                  <a:pt x="84" y="42"/>
                  <a:pt x="86" y="43"/>
                  <a:pt x="87" y="44"/>
                </a:cubicBezTo>
                <a:cubicBezTo>
                  <a:pt x="85" y="45"/>
                  <a:pt x="82" y="46"/>
                  <a:pt x="80" y="47"/>
                </a:cubicBezTo>
                <a:cubicBezTo>
                  <a:pt x="80" y="48"/>
                  <a:pt x="81" y="48"/>
                  <a:pt x="81" y="49"/>
                </a:cubicBezTo>
                <a:cubicBezTo>
                  <a:pt x="83" y="50"/>
                  <a:pt x="85" y="51"/>
                  <a:pt x="87" y="53"/>
                </a:cubicBezTo>
                <a:cubicBezTo>
                  <a:pt x="84" y="52"/>
                  <a:pt x="83" y="51"/>
                  <a:pt x="81" y="50"/>
                </a:cubicBezTo>
                <a:cubicBezTo>
                  <a:pt x="81" y="50"/>
                  <a:pt x="79" y="49"/>
                  <a:pt x="79" y="48"/>
                </a:cubicBezTo>
                <a:cubicBezTo>
                  <a:pt x="79" y="47"/>
                  <a:pt x="79" y="46"/>
                  <a:pt x="80" y="45"/>
                </a:cubicBezTo>
                <a:cubicBezTo>
                  <a:pt x="81" y="45"/>
                  <a:pt x="83" y="45"/>
                  <a:pt x="85" y="43"/>
                </a:cubicBezTo>
                <a:cubicBezTo>
                  <a:pt x="83" y="44"/>
                  <a:pt x="82" y="43"/>
                  <a:pt x="82" y="43"/>
                </a:cubicBezTo>
                <a:cubicBezTo>
                  <a:pt x="81" y="42"/>
                  <a:pt x="80" y="42"/>
                  <a:pt x="81" y="41"/>
                </a:cubicBezTo>
                <a:cubicBezTo>
                  <a:pt x="82" y="40"/>
                  <a:pt x="83" y="39"/>
                  <a:pt x="86" y="39"/>
                </a:cubicBezTo>
                <a:cubicBezTo>
                  <a:pt x="83" y="38"/>
                  <a:pt x="80" y="37"/>
                  <a:pt x="77" y="35"/>
                </a:cubicBezTo>
                <a:cubicBezTo>
                  <a:pt x="77" y="35"/>
                  <a:pt x="76" y="34"/>
                  <a:pt x="76" y="34"/>
                </a:cubicBezTo>
                <a:cubicBezTo>
                  <a:pt x="78" y="32"/>
                  <a:pt x="80" y="31"/>
                  <a:pt x="83" y="31"/>
                </a:cubicBezTo>
                <a:cubicBezTo>
                  <a:pt x="85" y="31"/>
                  <a:pt x="88" y="31"/>
                  <a:pt x="89" y="30"/>
                </a:cubicBezTo>
                <a:cubicBezTo>
                  <a:pt x="89" y="30"/>
                  <a:pt x="88" y="30"/>
                  <a:pt x="87" y="30"/>
                </a:cubicBezTo>
                <a:cubicBezTo>
                  <a:pt x="86" y="30"/>
                  <a:pt x="85" y="29"/>
                  <a:pt x="84" y="29"/>
                </a:cubicBezTo>
                <a:cubicBezTo>
                  <a:pt x="80" y="29"/>
                  <a:pt x="76" y="28"/>
                  <a:pt x="73" y="27"/>
                </a:cubicBezTo>
                <a:cubicBezTo>
                  <a:pt x="74" y="26"/>
                  <a:pt x="74" y="25"/>
                  <a:pt x="75" y="25"/>
                </a:cubicBezTo>
                <a:cubicBezTo>
                  <a:pt x="95" y="25"/>
                  <a:pt x="95" y="25"/>
                  <a:pt x="95" y="25"/>
                </a:cubicBezTo>
                <a:cubicBezTo>
                  <a:pt x="74" y="23"/>
                  <a:pt x="74" y="23"/>
                  <a:pt x="74" y="23"/>
                </a:cubicBezTo>
                <a:cubicBezTo>
                  <a:pt x="73" y="25"/>
                  <a:pt x="71" y="27"/>
                  <a:pt x="70" y="29"/>
                </a:cubicBezTo>
                <a:cubicBezTo>
                  <a:pt x="70" y="30"/>
                  <a:pt x="71" y="30"/>
                  <a:pt x="71" y="30"/>
                </a:cubicBezTo>
                <a:cubicBezTo>
                  <a:pt x="71" y="30"/>
                  <a:pt x="71" y="31"/>
                  <a:pt x="71" y="31"/>
                </a:cubicBezTo>
                <a:cubicBezTo>
                  <a:pt x="54" y="41"/>
                  <a:pt x="54" y="41"/>
                  <a:pt x="54" y="41"/>
                </a:cubicBezTo>
                <a:cubicBezTo>
                  <a:pt x="53" y="41"/>
                  <a:pt x="55" y="42"/>
                  <a:pt x="55" y="42"/>
                </a:cubicBezTo>
                <a:cubicBezTo>
                  <a:pt x="55" y="44"/>
                  <a:pt x="54" y="46"/>
                  <a:pt x="54" y="47"/>
                </a:cubicBezTo>
                <a:cubicBezTo>
                  <a:pt x="54" y="48"/>
                  <a:pt x="55" y="49"/>
                  <a:pt x="54" y="50"/>
                </a:cubicBezTo>
                <a:cubicBezTo>
                  <a:pt x="53" y="56"/>
                  <a:pt x="51" y="61"/>
                  <a:pt x="50" y="67"/>
                </a:cubicBezTo>
                <a:cubicBezTo>
                  <a:pt x="51" y="66"/>
                  <a:pt x="53" y="67"/>
                  <a:pt x="55" y="66"/>
                </a:cubicBezTo>
                <a:cubicBezTo>
                  <a:pt x="55" y="65"/>
                  <a:pt x="56" y="64"/>
                  <a:pt x="59" y="65"/>
                </a:cubicBezTo>
                <a:cubicBezTo>
                  <a:pt x="59" y="65"/>
                  <a:pt x="59" y="65"/>
                  <a:pt x="59" y="66"/>
                </a:cubicBezTo>
                <a:cubicBezTo>
                  <a:pt x="61" y="66"/>
                  <a:pt x="63" y="65"/>
                  <a:pt x="64" y="66"/>
                </a:cubicBezTo>
                <a:cubicBezTo>
                  <a:pt x="65" y="67"/>
                  <a:pt x="66" y="68"/>
                  <a:pt x="66" y="69"/>
                </a:cubicBezTo>
                <a:cubicBezTo>
                  <a:pt x="65" y="70"/>
                  <a:pt x="64" y="70"/>
                  <a:pt x="64" y="70"/>
                </a:cubicBezTo>
                <a:cubicBezTo>
                  <a:pt x="61" y="94"/>
                  <a:pt x="56" y="115"/>
                  <a:pt x="52" y="137"/>
                </a:cubicBezTo>
                <a:cubicBezTo>
                  <a:pt x="52" y="139"/>
                  <a:pt x="54" y="140"/>
                  <a:pt x="53" y="141"/>
                </a:cubicBezTo>
                <a:cubicBezTo>
                  <a:pt x="53" y="141"/>
                  <a:pt x="53" y="142"/>
                  <a:pt x="52" y="142"/>
                </a:cubicBezTo>
                <a:cubicBezTo>
                  <a:pt x="50" y="142"/>
                  <a:pt x="47" y="143"/>
                  <a:pt x="44" y="144"/>
                </a:cubicBezTo>
                <a:cubicBezTo>
                  <a:pt x="40" y="143"/>
                  <a:pt x="34" y="143"/>
                  <a:pt x="30" y="145"/>
                </a:cubicBezTo>
                <a:cubicBezTo>
                  <a:pt x="28" y="145"/>
                  <a:pt x="26" y="145"/>
                  <a:pt x="25" y="146"/>
                </a:cubicBezTo>
                <a:cubicBezTo>
                  <a:pt x="23" y="152"/>
                  <a:pt x="23" y="159"/>
                  <a:pt x="23" y="166"/>
                </a:cubicBezTo>
                <a:cubicBezTo>
                  <a:pt x="23" y="167"/>
                  <a:pt x="23" y="168"/>
                  <a:pt x="24" y="168"/>
                </a:cubicBezTo>
                <a:cubicBezTo>
                  <a:pt x="39" y="170"/>
                  <a:pt x="39" y="170"/>
                  <a:pt x="39" y="170"/>
                </a:cubicBezTo>
                <a:cubicBezTo>
                  <a:pt x="40" y="170"/>
                  <a:pt x="44" y="170"/>
                  <a:pt x="43" y="170"/>
                </a:cubicBezTo>
                <a:cubicBezTo>
                  <a:pt x="43" y="169"/>
                  <a:pt x="43" y="168"/>
                  <a:pt x="44" y="168"/>
                </a:cubicBezTo>
                <a:cubicBezTo>
                  <a:pt x="47" y="167"/>
                  <a:pt x="50" y="167"/>
                  <a:pt x="53" y="167"/>
                </a:cubicBezTo>
                <a:cubicBezTo>
                  <a:pt x="52" y="167"/>
                  <a:pt x="51" y="166"/>
                  <a:pt x="52" y="166"/>
                </a:cubicBezTo>
                <a:cubicBezTo>
                  <a:pt x="53" y="165"/>
                  <a:pt x="55" y="165"/>
                  <a:pt x="56" y="164"/>
                </a:cubicBezTo>
                <a:cubicBezTo>
                  <a:pt x="56" y="164"/>
                  <a:pt x="55" y="163"/>
                  <a:pt x="56" y="163"/>
                </a:cubicBezTo>
                <a:cubicBezTo>
                  <a:pt x="56" y="162"/>
                  <a:pt x="56" y="162"/>
                  <a:pt x="57" y="162"/>
                </a:cubicBezTo>
                <a:cubicBezTo>
                  <a:pt x="56" y="162"/>
                  <a:pt x="56" y="161"/>
                  <a:pt x="56" y="161"/>
                </a:cubicBezTo>
                <a:cubicBezTo>
                  <a:pt x="56" y="160"/>
                  <a:pt x="56" y="158"/>
                  <a:pt x="56" y="156"/>
                </a:cubicBezTo>
                <a:cubicBezTo>
                  <a:pt x="57" y="155"/>
                  <a:pt x="58" y="156"/>
                  <a:pt x="60" y="156"/>
                </a:cubicBezTo>
                <a:cubicBezTo>
                  <a:pt x="60" y="156"/>
                  <a:pt x="62" y="155"/>
                  <a:pt x="62" y="156"/>
                </a:cubicBezTo>
                <a:cubicBezTo>
                  <a:pt x="61" y="156"/>
                  <a:pt x="60" y="157"/>
                  <a:pt x="58" y="157"/>
                </a:cubicBezTo>
                <a:cubicBezTo>
                  <a:pt x="58" y="157"/>
                  <a:pt x="59" y="158"/>
                  <a:pt x="58" y="159"/>
                </a:cubicBezTo>
                <a:cubicBezTo>
                  <a:pt x="58" y="160"/>
                  <a:pt x="59" y="161"/>
                  <a:pt x="60" y="161"/>
                </a:cubicBezTo>
                <a:cubicBezTo>
                  <a:pt x="60" y="161"/>
                  <a:pt x="60" y="162"/>
                  <a:pt x="60" y="162"/>
                </a:cubicBezTo>
                <a:cubicBezTo>
                  <a:pt x="60" y="164"/>
                  <a:pt x="62" y="163"/>
                  <a:pt x="62" y="164"/>
                </a:cubicBezTo>
                <a:cubicBezTo>
                  <a:pt x="63" y="164"/>
                  <a:pt x="62" y="165"/>
                  <a:pt x="63" y="165"/>
                </a:cubicBezTo>
                <a:cubicBezTo>
                  <a:pt x="62" y="165"/>
                  <a:pt x="59" y="165"/>
                  <a:pt x="59" y="165"/>
                </a:cubicBezTo>
                <a:cubicBezTo>
                  <a:pt x="59" y="166"/>
                  <a:pt x="60" y="166"/>
                  <a:pt x="60" y="166"/>
                </a:cubicBezTo>
                <a:cubicBezTo>
                  <a:pt x="61" y="166"/>
                  <a:pt x="62" y="167"/>
                  <a:pt x="61" y="168"/>
                </a:cubicBezTo>
                <a:cubicBezTo>
                  <a:pt x="61" y="168"/>
                  <a:pt x="60" y="168"/>
                  <a:pt x="60" y="169"/>
                </a:cubicBezTo>
                <a:cubicBezTo>
                  <a:pt x="60" y="168"/>
                  <a:pt x="57" y="168"/>
                  <a:pt x="56" y="168"/>
                </a:cubicBezTo>
                <a:cubicBezTo>
                  <a:pt x="55" y="168"/>
                  <a:pt x="55" y="169"/>
                  <a:pt x="55" y="169"/>
                </a:cubicBezTo>
                <a:cubicBezTo>
                  <a:pt x="61" y="170"/>
                  <a:pt x="68" y="170"/>
                  <a:pt x="74" y="171"/>
                </a:cubicBezTo>
                <a:cubicBezTo>
                  <a:pt x="85" y="173"/>
                  <a:pt x="85" y="173"/>
                  <a:pt x="85" y="173"/>
                </a:cubicBezTo>
                <a:cubicBezTo>
                  <a:pt x="86" y="173"/>
                  <a:pt x="88" y="173"/>
                  <a:pt x="89" y="173"/>
                </a:cubicBezTo>
                <a:cubicBezTo>
                  <a:pt x="88" y="172"/>
                  <a:pt x="88" y="171"/>
                  <a:pt x="87" y="170"/>
                </a:cubicBezTo>
                <a:cubicBezTo>
                  <a:pt x="86" y="170"/>
                  <a:pt x="87" y="169"/>
                  <a:pt x="87" y="169"/>
                </a:cubicBezTo>
                <a:cubicBezTo>
                  <a:pt x="88" y="169"/>
                  <a:pt x="89" y="171"/>
                  <a:pt x="90" y="171"/>
                </a:cubicBezTo>
                <a:cubicBezTo>
                  <a:pt x="90" y="169"/>
                  <a:pt x="90" y="168"/>
                  <a:pt x="89" y="167"/>
                </a:cubicBezTo>
                <a:cubicBezTo>
                  <a:pt x="89" y="166"/>
                  <a:pt x="90" y="166"/>
                  <a:pt x="90" y="166"/>
                </a:cubicBezTo>
                <a:cubicBezTo>
                  <a:pt x="89" y="161"/>
                  <a:pt x="90" y="155"/>
                  <a:pt x="90" y="150"/>
                </a:cubicBezTo>
                <a:cubicBezTo>
                  <a:pt x="85" y="149"/>
                  <a:pt x="80" y="149"/>
                  <a:pt x="74" y="149"/>
                </a:cubicBezTo>
                <a:cubicBezTo>
                  <a:pt x="72" y="150"/>
                  <a:pt x="68" y="149"/>
                  <a:pt x="67" y="147"/>
                </a:cubicBezTo>
                <a:cubicBezTo>
                  <a:pt x="72" y="127"/>
                  <a:pt x="79" y="108"/>
                  <a:pt x="84" y="88"/>
                </a:cubicBezTo>
                <a:cubicBezTo>
                  <a:pt x="91" y="65"/>
                  <a:pt x="100" y="43"/>
                  <a:pt x="106" y="19"/>
                </a:cubicBezTo>
                <a:cubicBezTo>
                  <a:pt x="104" y="19"/>
                  <a:pt x="102" y="19"/>
                  <a:pt x="100" y="19"/>
                </a:cubicBezTo>
                <a:close/>
                <a:moveTo>
                  <a:pt x="2" y="157"/>
                </a:moveTo>
                <a:cubicBezTo>
                  <a:pt x="3" y="157"/>
                  <a:pt x="3" y="157"/>
                  <a:pt x="3" y="157"/>
                </a:cubicBezTo>
                <a:cubicBezTo>
                  <a:pt x="5" y="160"/>
                  <a:pt x="8" y="164"/>
                  <a:pt x="10" y="166"/>
                </a:cubicBezTo>
                <a:cubicBezTo>
                  <a:pt x="11" y="166"/>
                  <a:pt x="10" y="165"/>
                  <a:pt x="10" y="165"/>
                </a:cubicBezTo>
                <a:cubicBezTo>
                  <a:pt x="9" y="164"/>
                  <a:pt x="8" y="163"/>
                  <a:pt x="9" y="162"/>
                </a:cubicBezTo>
                <a:cubicBezTo>
                  <a:pt x="9" y="161"/>
                  <a:pt x="10" y="162"/>
                  <a:pt x="11" y="162"/>
                </a:cubicBezTo>
                <a:cubicBezTo>
                  <a:pt x="12" y="148"/>
                  <a:pt x="12" y="148"/>
                  <a:pt x="12" y="148"/>
                </a:cubicBezTo>
                <a:cubicBezTo>
                  <a:pt x="12" y="140"/>
                  <a:pt x="12" y="140"/>
                  <a:pt x="12" y="140"/>
                </a:cubicBezTo>
                <a:cubicBezTo>
                  <a:pt x="15" y="139"/>
                  <a:pt x="18" y="138"/>
                  <a:pt x="22" y="137"/>
                </a:cubicBezTo>
                <a:cubicBezTo>
                  <a:pt x="22" y="137"/>
                  <a:pt x="22" y="137"/>
                  <a:pt x="22" y="137"/>
                </a:cubicBezTo>
                <a:cubicBezTo>
                  <a:pt x="23" y="136"/>
                  <a:pt x="26" y="137"/>
                  <a:pt x="26" y="137"/>
                </a:cubicBezTo>
                <a:cubicBezTo>
                  <a:pt x="31" y="137"/>
                  <a:pt x="36" y="137"/>
                  <a:pt x="41" y="137"/>
                </a:cubicBezTo>
                <a:cubicBezTo>
                  <a:pt x="40" y="136"/>
                  <a:pt x="40" y="134"/>
                  <a:pt x="41" y="133"/>
                </a:cubicBezTo>
                <a:cubicBezTo>
                  <a:pt x="42" y="133"/>
                  <a:pt x="43" y="134"/>
                  <a:pt x="43" y="133"/>
                </a:cubicBezTo>
                <a:cubicBezTo>
                  <a:pt x="46" y="122"/>
                  <a:pt x="46" y="107"/>
                  <a:pt x="48" y="95"/>
                </a:cubicBezTo>
                <a:cubicBezTo>
                  <a:pt x="49" y="93"/>
                  <a:pt x="50" y="90"/>
                  <a:pt x="50" y="87"/>
                </a:cubicBezTo>
                <a:cubicBezTo>
                  <a:pt x="47" y="87"/>
                  <a:pt x="45" y="86"/>
                  <a:pt x="42" y="85"/>
                </a:cubicBezTo>
                <a:cubicBezTo>
                  <a:pt x="38" y="83"/>
                  <a:pt x="38" y="83"/>
                  <a:pt x="38" y="83"/>
                </a:cubicBezTo>
                <a:cubicBezTo>
                  <a:pt x="37" y="82"/>
                  <a:pt x="36" y="81"/>
                  <a:pt x="35" y="80"/>
                </a:cubicBezTo>
                <a:cubicBezTo>
                  <a:pt x="35" y="80"/>
                  <a:pt x="35" y="80"/>
                  <a:pt x="35" y="80"/>
                </a:cubicBezTo>
                <a:cubicBezTo>
                  <a:pt x="34" y="81"/>
                  <a:pt x="33" y="81"/>
                  <a:pt x="32" y="80"/>
                </a:cubicBezTo>
                <a:cubicBezTo>
                  <a:pt x="31" y="80"/>
                  <a:pt x="31" y="79"/>
                  <a:pt x="31" y="78"/>
                </a:cubicBezTo>
                <a:cubicBezTo>
                  <a:pt x="30" y="70"/>
                  <a:pt x="31" y="62"/>
                  <a:pt x="33" y="56"/>
                </a:cubicBezTo>
                <a:cubicBezTo>
                  <a:pt x="34" y="49"/>
                  <a:pt x="37" y="43"/>
                  <a:pt x="36" y="36"/>
                </a:cubicBezTo>
                <a:cubicBezTo>
                  <a:pt x="38" y="35"/>
                  <a:pt x="40" y="35"/>
                  <a:pt x="41" y="36"/>
                </a:cubicBezTo>
                <a:cubicBezTo>
                  <a:pt x="54" y="36"/>
                  <a:pt x="61" y="31"/>
                  <a:pt x="67" y="25"/>
                </a:cubicBezTo>
                <a:cubicBezTo>
                  <a:pt x="68" y="22"/>
                  <a:pt x="68" y="18"/>
                  <a:pt x="69" y="15"/>
                </a:cubicBezTo>
                <a:cubicBezTo>
                  <a:pt x="66" y="16"/>
                  <a:pt x="63" y="16"/>
                  <a:pt x="61" y="17"/>
                </a:cubicBezTo>
                <a:cubicBezTo>
                  <a:pt x="60" y="17"/>
                  <a:pt x="59" y="16"/>
                  <a:pt x="57" y="16"/>
                </a:cubicBezTo>
                <a:cubicBezTo>
                  <a:pt x="57" y="16"/>
                  <a:pt x="57" y="14"/>
                  <a:pt x="57" y="14"/>
                </a:cubicBezTo>
                <a:cubicBezTo>
                  <a:pt x="59" y="13"/>
                  <a:pt x="61" y="12"/>
                  <a:pt x="63" y="12"/>
                </a:cubicBezTo>
                <a:cubicBezTo>
                  <a:pt x="63" y="12"/>
                  <a:pt x="63" y="10"/>
                  <a:pt x="65" y="10"/>
                </a:cubicBezTo>
                <a:cubicBezTo>
                  <a:pt x="64" y="10"/>
                  <a:pt x="65" y="9"/>
                  <a:pt x="65" y="8"/>
                </a:cubicBezTo>
                <a:cubicBezTo>
                  <a:pt x="69" y="7"/>
                  <a:pt x="74" y="8"/>
                  <a:pt x="79" y="7"/>
                </a:cubicBezTo>
                <a:cubicBezTo>
                  <a:pt x="90" y="7"/>
                  <a:pt x="100" y="8"/>
                  <a:pt x="110" y="9"/>
                </a:cubicBezTo>
                <a:cubicBezTo>
                  <a:pt x="110" y="10"/>
                  <a:pt x="111" y="9"/>
                  <a:pt x="111" y="9"/>
                </a:cubicBezTo>
                <a:cubicBezTo>
                  <a:pt x="111" y="6"/>
                  <a:pt x="112" y="3"/>
                  <a:pt x="112" y="1"/>
                </a:cubicBezTo>
                <a:cubicBezTo>
                  <a:pt x="113" y="0"/>
                  <a:pt x="114" y="0"/>
                  <a:pt x="114" y="0"/>
                </a:cubicBezTo>
                <a:cubicBezTo>
                  <a:pt x="116" y="0"/>
                  <a:pt x="117" y="2"/>
                  <a:pt x="117" y="4"/>
                </a:cubicBezTo>
                <a:cubicBezTo>
                  <a:pt x="116" y="5"/>
                  <a:pt x="115" y="8"/>
                  <a:pt x="115" y="10"/>
                </a:cubicBezTo>
                <a:cubicBezTo>
                  <a:pt x="117" y="10"/>
                  <a:pt x="118" y="12"/>
                  <a:pt x="118" y="14"/>
                </a:cubicBezTo>
                <a:cubicBezTo>
                  <a:pt x="118" y="14"/>
                  <a:pt x="117" y="14"/>
                  <a:pt x="117" y="15"/>
                </a:cubicBezTo>
                <a:cubicBezTo>
                  <a:pt x="118" y="14"/>
                  <a:pt x="118" y="15"/>
                  <a:pt x="118" y="15"/>
                </a:cubicBezTo>
                <a:cubicBezTo>
                  <a:pt x="119" y="16"/>
                  <a:pt x="118" y="17"/>
                  <a:pt x="118" y="16"/>
                </a:cubicBezTo>
                <a:cubicBezTo>
                  <a:pt x="117" y="16"/>
                  <a:pt x="116" y="16"/>
                  <a:pt x="115" y="15"/>
                </a:cubicBezTo>
                <a:cubicBezTo>
                  <a:pt x="117" y="20"/>
                  <a:pt x="118" y="23"/>
                  <a:pt x="121" y="26"/>
                </a:cubicBezTo>
                <a:cubicBezTo>
                  <a:pt x="122" y="30"/>
                  <a:pt x="125" y="33"/>
                  <a:pt x="126" y="36"/>
                </a:cubicBezTo>
                <a:cubicBezTo>
                  <a:pt x="127" y="36"/>
                  <a:pt x="128" y="37"/>
                  <a:pt x="127" y="38"/>
                </a:cubicBezTo>
                <a:cubicBezTo>
                  <a:pt x="126" y="38"/>
                  <a:pt x="125" y="38"/>
                  <a:pt x="125" y="38"/>
                </a:cubicBezTo>
                <a:cubicBezTo>
                  <a:pt x="123" y="36"/>
                  <a:pt x="122" y="34"/>
                  <a:pt x="121" y="32"/>
                </a:cubicBezTo>
                <a:cubicBezTo>
                  <a:pt x="119" y="33"/>
                  <a:pt x="118" y="36"/>
                  <a:pt x="119" y="38"/>
                </a:cubicBezTo>
                <a:cubicBezTo>
                  <a:pt x="119" y="39"/>
                  <a:pt x="117" y="38"/>
                  <a:pt x="117" y="40"/>
                </a:cubicBezTo>
                <a:cubicBezTo>
                  <a:pt x="118" y="41"/>
                  <a:pt x="119" y="43"/>
                  <a:pt x="119" y="45"/>
                </a:cubicBezTo>
                <a:cubicBezTo>
                  <a:pt x="119" y="46"/>
                  <a:pt x="117" y="46"/>
                  <a:pt x="117" y="46"/>
                </a:cubicBezTo>
                <a:cubicBezTo>
                  <a:pt x="117" y="47"/>
                  <a:pt x="118" y="49"/>
                  <a:pt x="117" y="50"/>
                </a:cubicBezTo>
                <a:cubicBezTo>
                  <a:pt x="117" y="51"/>
                  <a:pt x="116" y="51"/>
                  <a:pt x="114" y="51"/>
                </a:cubicBezTo>
                <a:cubicBezTo>
                  <a:pt x="116" y="52"/>
                  <a:pt x="115" y="52"/>
                  <a:pt x="114" y="51"/>
                </a:cubicBezTo>
                <a:cubicBezTo>
                  <a:pt x="114" y="51"/>
                  <a:pt x="114" y="51"/>
                  <a:pt x="113" y="52"/>
                </a:cubicBezTo>
                <a:cubicBezTo>
                  <a:pt x="114" y="52"/>
                  <a:pt x="114" y="52"/>
                  <a:pt x="114" y="53"/>
                </a:cubicBezTo>
                <a:cubicBezTo>
                  <a:pt x="113" y="52"/>
                  <a:pt x="113" y="53"/>
                  <a:pt x="113" y="54"/>
                </a:cubicBezTo>
                <a:cubicBezTo>
                  <a:pt x="113" y="55"/>
                  <a:pt x="114" y="57"/>
                  <a:pt x="114" y="59"/>
                </a:cubicBezTo>
                <a:cubicBezTo>
                  <a:pt x="114" y="59"/>
                  <a:pt x="113" y="60"/>
                  <a:pt x="113" y="60"/>
                </a:cubicBezTo>
                <a:cubicBezTo>
                  <a:pt x="113" y="60"/>
                  <a:pt x="112" y="60"/>
                  <a:pt x="112" y="60"/>
                </a:cubicBezTo>
                <a:cubicBezTo>
                  <a:pt x="111" y="60"/>
                  <a:pt x="111" y="61"/>
                  <a:pt x="111" y="63"/>
                </a:cubicBezTo>
                <a:cubicBezTo>
                  <a:pt x="111" y="63"/>
                  <a:pt x="112" y="65"/>
                  <a:pt x="111" y="66"/>
                </a:cubicBezTo>
                <a:cubicBezTo>
                  <a:pt x="111" y="66"/>
                  <a:pt x="111" y="66"/>
                  <a:pt x="110" y="67"/>
                </a:cubicBezTo>
                <a:cubicBezTo>
                  <a:pt x="110" y="67"/>
                  <a:pt x="109" y="67"/>
                  <a:pt x="109" y="67"/>
                </a:cubicBezTo>
                <a:cubicBezTo>
                  <a:pt x="109" y="70"/>
                  <a:pt x="108" y="74"/>
                  <a:pt x="107" y="77"/>
                </a:cubicBezTo>
                <a:cubicBezTo>
                  <a:pt x="107" y="78"/>
                  <a:pt x="107" y="79"/>
                  <a:pt x="108" y="80"/>
                </a:cubicBezTo>
                <a:cubicBezTo>
                  <a:pt x="107" y="80"/>
                  <a:pt x="107" y="80"/>
                  <a:pt x="106" y="79"/>
                </a:cubicBezTo>
                <a:cubicBezTo>
                  <a:pt x="106" y="79"/>
                  <a:pt x="106" y="80"/>
                  <a:pt x="106" y="81"/>
                </a:cubicBezTo>
                <a:cubicBezTo>
                  <a:pt x="107" y="83"/>
                  <a:pt x="108" y="84"/>
                  <a:pt x="109" y="86"/>
                </a:cubicBezTo>
                <a:cubicBezTo>
                  <a:pt x="109" y="86"/>
                  <a:pt x="109" y="88"/>
                  <a:pt x="108" y="88"/>
                </a:cubicBezTo>
                <a:cubicBezTo>
                  <a:pt x="106" y="88"/>
                  <a:pt x="105" y="86"/>
                  <a:pt x="104" y="86"/>
                </a:cubicBezTo>
                <a:cubicBezTo>
                  <a:pt x="104" y="87"/>
                  <a:pt x="103" y="88"/>
                  <a:pt x="104" y="89"/>
                </a:cubicBezTo>
                <a:cubicBezTo>
                  <a:pt x="105" y="90"/>
                  <a:pt x="106" y="91"/>
                  <a:pt x="106" y="93"/>
                </a:cubicBezTo>
                <a:cubicBezTo>
                  <a:pt x="106" y="94"/>
                  <a:pt x="105" y="95"/>
                  <a:pt x="104" y="94"/>
                </a:cubicBezTo>
                <a:cubicBezTo>
                  <a:pt x="103" y="94"/>
                  <a:pt x="103" y="94"/>
                  <a:pt x="102" y="93"/>
                </a:cubicBezTo>
                <a:cubicBezTo>
                  <a:pt x="102" y="93"/>
                  <a:pt x="102" y="94"/>
                  <a:pt x="102" y="94"/>
                </a:cubicBezTo>
                <a:cubicBezTo>
                  <a:pt x="103" y="96"/>
                  <a:pt x="104" y="97"/>
                  <a:pt x="104" y="99"/>
                </a:cubicBezTo>
                <a:cubicBezTo>
                  <a:pt x="104" y="99"/>
                  <a:pt x="103" y="100"/>
                  <a:pt x="103" y="100"/>
                </a:cubicBezTo>
                <a:cubicBezTo>
                  <a:pt x="102" y="100"/>
                  <a:pt x="101" y="99"/>
                  <a:pt x="100" y="99"/>
                </a:cubicBezTo>
                <a:cubicBezTo>
                  <a:pt x="100" y="99"/>
                  <a:pt x="99" y="100"/>
                  <a:pt x="99" y="101"/>
                </a:cubicBezTo>
                <a:cubicBezTo>
                  <a:pt x="99" y="102"/>
                  <a:pt x="100" y="103"/>
                  <a:pt x="100" y="103"/>
                </a:cubicBezTo>
                <a:cubicBezTo>
                  <a:pt x="99" y="104"/>
                  <a:pt x="99" y="104"/>
                  <a:pt x="98" y="104"/>
                </a:cubicBezTo>
                <a:cubicBezTo>
                  <a:pt x="98" y="105"/>
                  <a:pt x="97" y="107"/>
                  <a:pt x="97" y="109"/>
                </a:cubicBezTo>
                <a:cubicBezTo>
                  <a:pt x="97" y="109"/>
                  <a:pt x="98" y="111"/>
                  <a:pt x="97" y="111"/>
                </a:cubicBezTo>
                <a:cubicBezTo>
                  <a:pt x="96" y="111"/>
                  <a:pt x="96" y="111"/>
                  <a:pt x="96" y="112"/>
                </a:cubicBezTo>
                <a:cubicBezTo>
                  <a:pt x="95" y="113"/>
                  <a:pt x="96" y="114"/>
                  <a:pt x="96" y="115"/>
                </a:cubicBezTo>
                <a:cubicBezTo>
                  <a:pt x="94" y="116"/>
                  <a:pt x="94" y="117"/>
                  <a:pt x="94" y="119"/>
                </a:cubicBezTo>
                <a:cubicBezTo>
                  <a:pt x="94" y="119"/>
                  <a:pt x="95" y="120"/>
                  <a:pt x="95" y="121"/>
                </a:cubicBezTo>
                <a:cubicBezTo>
                  <a:pt x="95" y="121"/>
                  <a:pt x="94" y="122"/>
                  <a:pt x="94" y="122"/>
                </a:cubicBezTo>
                <a:cubicBezTo>
                  <a:pt x="93" y="122"/>
                  <a:pt x="93" y="122"/>
                  <a:pt x="92" y="121"/>
                </a:cubicBezTo>
                <a:cubicBezTo>
                  <a:pt x="92" y="122"/>
                  <a:pt x="92" y="123"/>
                  <a:pt x="92" y="124"/>
                </a:cubicBezTo>
                <a:cubicBezTo>
                  <a:pt x="92" y="125"/>
                  <a:pt x="92" y="125"/>
                  <a:pt x="93" y="126"/>
                </a:cubicBezTo>
                <a:cubicBezTo>
                  <a:pt x="91" y="127"/>
                  <a:pt x="89" y="129"/>
                  <a:pt x="91" y="130"/>
                </a:cubicBezTo>
                <a:cubicBezTo>
                  <a:pt x="91" y="131"/>
                  <a:pt x="92" y="132"/>
                  <a:pt x="92" y="133"/>
                </a:cubicBezTo>
                <a:cubicBezTo>
                  <a:pt x="91" y="134"/>
                  <a:pt x="90" y="134"/>
                  <a:pt x="90" y="133"/>
                </a:cubicBezTo>
                <a:cubicBezTo>
                  <a:pt x="90" y="135"/>
                  <a:pt x="89" y="136"/>
                  <a:pt x="90" y="137"/>
                </a:cubicBezTo>
                <a:cubicBezTo>
                  <a:pt x="89" y="138"/>
                  <a:pt x="89" y="138"/>
                  <a:pt x="89" y="138"/>
                </a:cubicBezTo>
                <a:cubicBezTo>
                  <a:pt x="88" y="141"/>
                  <a:pt x="88" y="141"/>
                  <a:pt x="88" y="141"/>
                </a:cubicBezTo>
                <a:cubicBezTo>
                  <a:pt x="90" y="141"/>
                  <a:pt x="92" y="141"/>
                  <a:pt x="93" y="141"/>
                </a:cubicBezTo>
                <a:cubicBezTo>
                  <a:pt x="94" y="140"/>
                  <a:pt x="95" y="139"/>
                  <a:pt x="97" y="140"/>
                </a:cubicBezTo>
                <a:cubicBezTo>
                  <a:pt x="97" y="140"/>
                  <a:pt x="97" y="142"/>
                  <a:pt x="98" y="141"/>
                </a:cubicBezTo>
                <a:cubicBezTo>
                  <a:pt x="100" y="141"/>
                  <a:pt x="103" y="142"/>
                  <a:pt x="103" y="144"/>
                </a:cubicBezTo>
                <a:cubicBezTo>
                  <a:pt x="103" y="145"/>
                  <a:pt x="104" y="146"/>
                  <a:pt x="105" y="147"/>
                </a:cubicBezTo>
                <a:cubicBezTo>
                  <a:pt x="108" y="151"/>
                  <a:pt x="112" y="154"/>
                  <a:pt x="116" y="156"/>
                </a:cubicBezTo>
                <a:cubicBezTo>
                  <a:pt x="116" y="157"/>
                  <a:pt x="115" y="158"/>
                  <a:pt x="115" y="157"/>
                </a:cubicBezTo>
                <a:cubicBezTo>
                  <a:pt x="113" y="157"/>
                  <a:pt x="112" y="156"/>
                  <a:pt x="111" y="155"/>
                </a:cubicBezTo>
                <a:cubicBezTo>
                  <a:pt x="111" y="156"/>
                  <a:pt x="111" y="158"/>
                  <a:pt x="112" y="159"/>
                </a:cubicBezTo>
                <a:cubicBezTo>
                  <a:pt x="110" y="159"/>
                  <a:pt x="110" y="160"/>
                  <a:pt x="110" y="161"/>
                </a:cubicBezTo>
                <a:cubicBezTo>
                  <a:pt x="110" y="162"/>
                  <a:pt x="111" y="162"/>
                  <a:pt x="111" y="163"/>
                </a:cubicBezTo>
                <a:cubicBezTo>
                  <a:pt x="109" y="163"/>
                  <a:pt x="110" y="165"/>
                  <a:pt x="110" y="166"/>
                </a:cubicBezTo>
                <a:cubicBezTo>
                  <a:pt x="110" y="166"/>
                  <a:pt x="111" y="167"/>
                  <a:pt x="110" y="167"/>
                </a:cubicBezTo>
                <a:cubicBezTo>
                  <a:pt x="108" y="167"/>
                  <a:pt x="109" y="168"/>
                  <a:pt x="109" y="169"/>
                </a:cubicBezTo>
                <a:cubicBezTo>
                  <a:pt x="109" y="169"/>
                  <a:pt x="109" y="170"/>
                  <a:pt x="109" y="171"/>
                </a:cubicBezTo>
                <a:cubicBezTo>
                  <a:pt x="109" y="172"/>
                  <a:pt x="110" y="173"/>
                  <a:pt x="109" y="174"/>
                </a:cubicBezTo>
                <a:cubicBezTo>
                  <a:pt x="109" y="174"/>
                  <a:pt x="109" y="174"/>
                  <a:pt x="108" y="174"/>
                </a:cubicBezTo>
                <a:cubicBezTo>
                  <a:pt x="108" y="176"/>
                  <a:pt x="109" y="177"/>
                  <a:pt x="109" y="178"/>
                </a:cubicBezTo>
                <a:cubicBezTo>
                  <a:pt x="109" y="179"/>
                  <a:pt x="108" y="179"/>
                  <a:pt x="108" y="178"/>
                </a:cubicBezTo>
                <a:cubicBezTo>
                  <a:pt x="107" y="179"/>
                  <a:pt x="107" y="181"/>
                  <a:pt x="108" y="181"/>
                </a:cubicBezTo>
                <a:cubicBezTo>
                  <a:pt x="108" y="183"/>
                  <a:pt x="110" y="184"/>
                  <a:pt x="110" y="185"/>
                </a:cubicBezTo>
                <a:cubicBezTo>
                  <a:pt x="110" y="185"/>
                  <a:pt x="109" y="186"/>
                  <a:pt x="109" y="185"/>
                </a:cubicBezTo>
                <a:cubicBezTo>
                  <a:pt x="108" y="185"/>
                  <a:pt x="107" y="184"/>
                  <a:pt x="106" y="184"/>
                </a:cubicBezTo>
                <a:cubicBezTo>
                  <a:pt x="109" y="188"/>
                  <a:pt x="112" y="191"/>
                  <a:pt x="115" y="195"/>
                </a:cubicBezTo>
                <a:cubicBezTo>
                  <a:pt x="115" y="195"/>
                  <a:pt x="116" y="196"/>
                  <a:pt x="114" y="196"/>
                </a:cubicBezTo>
                <a:cubicBezTo>
                  <a:pt x="114" y="196"/>
                  <a:pt x="114" y="195"/>
                  <a:pt x="113" y="195"/>
                </a:cubicBezTo>
                <a:cubicBezTo>
                  <a:pt x="113" y="196"/>
                  <a:pt x="112" y="196"/>
                  <a:pt x="111" y="196"/>
                </a:cubicBezTo>
                <a:cubicBezTo>
                  <a:pt x="109" y="194"/>
                  <a:pt x="107" y="192"/>
                  <a:pt x="105" y="190"/>
                </a:cubicBezTo>
                <a:cubicBezTo>
                  <a:pt x="105" y="190"/>
                  <a:pt x="102" y="189"/>
                  <a:pt x="101" y="189"/>
                </a:cubicBezTo>
                <a:cubicBezTo>
                  <a:pt x="102" y="189"/>
                  <a:pt x="101" y="191"/>
                  <a:pt x="101" y="190"/>
                </a:cubicBezTo>
                <a:cubicBezTo>
                  <a:pt x="98" y="189"/>
                  <a:pt x="93" y="190"/>
                  <a:pt x="89" y="190"/>
                </a:cubicBezTo>
                <a:cubicBezTo>
                  <a:pt x="87" y="190"/>
                  <a:pt x="84" y="190"/>
                  <a:pt x="82" y="189"/>
                </a:cubicBezTo>
                <a:cubicBezTo>
                  <a:pt x="82" y="191"/>
                  <a:pt x="80" y="191"/>
                  <a:pt x="79" y="190"/>
                </a:cubicBezTo>
                <a:cubicBezTo>
                  <a:pt x="78" y="189"/>
                  <a:pt x="76" y="189"/>
                  <a:pt x="75" y="190"/>
                </a:cubicBezTo>
                <a:cubicBezTo>
                  <a:pt x="74" y="190"/>
                  <a:pt x="74" y="190"/>
                  <a:pt x="73" y="190"/>
                </a:cubicBezTo>
                <a:cubicBezTo>
                  <a:pt x="68" y="190"/>
                  <a:pt x="64" y="190"/>
                  <a:pt x="59" y="190"/>
                </a:cubicBezTo>
                <a:cubicBezTo>
                  <a:pt x="56" y="189"/>
                  <a:pt x="53" y="189"/>
                  <a:pt x="51" y="189"/>
                </a:cubicBezTo>
                <a:cubicBezTo>
                  <a:pt x="50" y="189"/>
                  <a:pt x="50" y="188"/>
                  <a:pt x="50" y="188"/>
                </a:cubicBezTo>
                <a:cubicBezTo>
                  <a:pt x="45" y="188"/>
                  <a:pt x="41" y="186"/>
                  <a:pt x="35" y="187"/>
                </a:cubicBezTo>
                <a:cubicBezTo>
                  <a:pt x="36" y="187"/>
                  <a:pt x="37" y="188"/>
                  <a:pt x="37" y="189"/>
                </a:cubicBezTo>
                <a:cubicBezTo>
                  <a:pt x="38" y="189"/>
                  <a:pt x="37" y="190"/>
                  <a:pt x="36" y="190"/>
                </a:cubicBezTo>
                <a:cubicBezTo>
                  <a:pt x="35" y="189"/>
                  <a:pt x="33" y="186"/>
                  <a:pt x="30" y="186"/>
                </a:cubicBezTo>
                <a:cubicBezTo>
                  <a:pt x="30" y="188"/>
                  <a:pt x="32" y="190"/>
                  <a:pt x="33" y="190"/>
                </a:cubicBezTo>
                <a:cubicBezTo>
                  <a:pt x="34" y="191"/>
                  <a:pt x="33" y="192"/>
                  <a:pt x="34" y="193"/>
                </a:cubicBezTo>
                <a:cubicBezTo>
                  <a:pt x="34" y="194"/>
                  <a:pt x="33" y="194"/>
                  <a:pt x="33" y="194"/>
                </a:cubicBezTo>
                <a:cubicBezTo>
                  <a:pt x="30" y="191"/>
                  <a:pt x="28" y="189"/>
                  <a:pt x="25" y="186"/>
                </a:cubicBezTo>
                <a:cubicBezTo>
                  <a:pt x="25" y="186"/>
                  <a:pt x="24" y="186"/>
                  <a:pt x="24" y="187"/>
                </a:cubicBezTo>
                <a:cubicBezTo>
                  <a:pt x="23" y="186"/>
                  <a:pt x="21" y="185"/>
                  <a:pt x="20" y="183"/>
                </a:cubicBezTo>
                <a:cubicBezTo>
                  <a:pt x="17" y="176"/>
                  <a:pt x="11" y="171"/>
                  <a:pt x="7" y="165"/>
                </a:cubicBezTo>
                <a:cubicBezTo>
                  <a:pt x="4" y="163"/>
                  <a:pt x="2" y="160"/>
                  <a:pt x="1" y="157"/>
                </a:cubicBezTo>
                <a:cubicBezTo>
                  <a:pt x="0" y="156"/>
                  <a:pt x="1" y="156"/>
                  <a:pt x="2" y="156"/>
                </a:cubicBezTo>
                <a:cubicBezTo>
                  <a:pt x="2" y="156"/>
                  <a:pt x="2" y="157"/>
                  <a:pt x="2" y="157"/>
                </a:cubicBezTo>
                <a:close/>
              </a:path>
            </a:pathLst>
          </a:custGeom>
          <a:solidFill>
            <a:srgbClr val="32827D"/>
          </a:solidFill>
          <a:ln>
            <a:noFill/>
          </a:ln>
        </p:spPr>
        <p:txBody>
          <a:bodyPr/>
          <a:lstStyle/>
          <a:p>
            <a:endParaRPr lang="zh-CN" altLang="en-US"/>
          </a:p>
        </p:txBody>
      </p:sp>
      <p:sp>
        <p:nvSpPr>
          <p:cNvPr id="6" name="MH_SubTitle_1"/>
          <p:cNvSpPr/>
          <p:nvPr>
            <p:custDataLst>
              <p:tags r:id="rId3"/>
            </p:custDataLst>
          </p:nvPr>
        </p:nvSpPr>
        <p:spPr>
          <a:xfrm>
            <a:off x="2549526" y="2940050"/>
            <a:ext cx="2155825" cy="850900"/>
          </a:xfrm>
          <a:prstGeom prst="rect">
            <a:avLst/>
          </a:prstGeom>
        </p:spPr>
        <p:txBody>
          <a:bodyPr lIns="0" tIns="0" rIns="0" bIns="0">
            <a:normAutofit/>
          </a:bodyPr>
          <a:lstStyle/>
          <a:p>
            <a:pPr algn="ctr">
              <a:lnSpc>
                <a:spcPct val="120000"/>
              </a:lnSpc>
              <a:defRPr/>
            </a:pPr>
            <a:r>
              <a:rPr lang="da-DK" altLang="zh-CN">
                <a:solidFill>
                  <a:srgbClr val="1D5055"/>
                </a:solidFill>
                <a:cs typeface="Arial" panose="020B0604020202020204" pitchFamily="34" charset="0"/>
              </a:rPr>
              <a:t> EIUSMOD TEMPOR INCIDIDUNT UT</a:t>
            </a:r>
            <a:endParaRPr lang="zh-CN" altLang="en-US">
              <a:solidFill>
                <a:srgbClr val="1D5055"/>
              </a:solidFill>
              <a:cs typeface="Arial" panose="020B0604020202020204" pitchFamily="34" charset="0"/>
            </a:endParaRPr>
          </a:p>
        </p:txBody>
      </p:sp>
      <p:sp>
        <p:nvSpPr>
          <p:cNvPr id="2053" name="MH_Other_2"/>
          <p:cNvSpPr>
            <a:spLocks noChangeAspect="1" noEditPoints="1"/>
          </p:cNvSpPr>
          <p:nvPr>
            <p:custDataLst>
              <p:tags r:id="rId4"/>
            </p:custDataLst>
          </p:nvPr>
        </p:nvSpPr>
        <p:spPr bwMode="auto">
          <a:xfrm>
            <a:off x="5786439" y="2008189"/>
            <a:ext cx="642937" cy="814387"/>
          </a:xfrm>
          <a:custGeom>
            <a:avLst/>
            <a:gdLst>
              <a:gd name="T0" fmla="*/ 2147483646 w 168"/>
              <a:gd name="T1" fmla="*/ 2147483646 h 213"/>
              <a:gd name="T2" fmla="*/ 2147483646 w 168"/>
              <a:gd name="T3" fmla="*/ 2147483646 h 213"/>
              <a:gd name="T4" fmla="*/ 2147483646 w 168"/>
              <a:gd name="T5" fmla="*/ 2147483646 h 213"/>
              <a:gd name="T6" fmla="*/ 2147483646 w 168"/>
              <a:gd name="T7" fmla="*/ 2147483646 h 213"/>
              <a:gd name="T8" fmla="*/ 2147483646 w 168"/>
              <a:gd name="T9" fmla="*/ 2147483646 h 213"/>
              <a:gd name="T10" fmla="*/ 2147483646 w 168"/>
              <a:gd name="T11" fmla="*/ 2147483646 h 213"/>
              <a:gd name="T12" fmla="*/ 2147483646 w 168"/>
              <a:gd name="T13" fmla="*/ 2147483646 h 213"/>
              <a:gd name="T14" fmla="*/ 2147483646 w 168"/>
              <a:gd name="T15" fmla="*/ 2147483646 h 213"/>
              <a:gd name="T16" fmla="*/ 2147483646 w 168"/>
              <a:gd name="T17" fmla="*/ 2147483646 h 213"/>
              <a:gd name="T18" fmla="*/ 2147483646 w 168"/>
              <a:gd name="T19" fmla="*/ 2147483646 h 213"/>
              <a:gd name="T20" fmla="*/ 2147483646 w 168"/>
              <a:gd name="T21" fmla="*/ 2147483646 h 213"/>
              <a:gd name="T22" fmla="*/ 2147483646 w 168"/>
              <a:gd name="T23" fmla="*/ 2147483646 h 213"/>
              <a:gd name="T24" fmla="*/ 2147483646 w 168"/>
              <a:gd name="T25" fmla="*/ 2147483646 h 213"/>
              <a:gd name="T26" fmla="*/ 2147483646 w 168"/>
              <a:gd name="T27" fmla="*/ 2147483646 h 213"/>
              <a:gd name="T28" fmla="*/ 2147483646 w 168"/>
              <a:gd name="T29" fmla="*/ 2147483646 h 213"/>
              <a:gd name="T30" fmla="*/ 2147483646 w 168"/>
              <a:gd name="T31" fmla="*/ 2147483646 h 213"/>
              <a:gd name="T32" fmla="*/ 2147483646 w 168"/>
              <a:gd name="T33" fmla="*/ 2147483646 h 213"/>
              <a:gd name="T34" fmla="*/ 2147483646 w 168"/>
              <a:gd name="T35" fmla="*/ 2147483646 h 213"/>
              <a:gd name="T36" fmla="*/ 2147483646 w 168"/>
              <a:gd name="T37" fmla="*/ 2147483646 h 213"/>
              <a:gd name="T38" fmla="*/ 2147483646 w 168"/>
              <a:gd name="T39" fmla="*/ 2147483646 h 213"/>
              <a:gd name="T40" fmla="*/ 2147483646 w 168"/>
              <a:gd name="T41" fmla="*/ 2147483646 h 213"/>
              <a:gd name="T42" fmla="*/ 2147483646 w 168"/>
              <a:gd name="T43" fmla="*/ 2147483646 h 213"/>
              <a:gd name="T44" fmla="*/ 2147483646 w 168"/>
              <a:gd name="T45" fmla="*/ 2147483646 h 213"/>
              <a:gd name="T46" fmla="*/ 2147483646 w 168"/>
              <a:gd name="T47" fmla="*/ 2147483646 h 213"/>
              <a:gd name="T48" fmla="*/ 2147483646 w 168"/>
              <a:gd name="T49" fmla="*/ 2147483646 h 213"/>
              <a:gd name="T50" fmla="*/ 2147483646 w 168"/>
              <a:gd name="T51" fmla="*/ 2147483646 h 213"/>
              <a:gd name="T52" fmla="*/ 2147483646 w 168"/>
              <a:gd name="T53" fmla="*/ 2147483646 h 213"/>
              <a:gd name="T54" fmla="*/ 2147483646 w 168"/>
              <a:gd name="T55" fmla="*/ 2147483646 h 213"/>
              <a:gd name="T56" fmla="*/ 2147483646 w 168"/>
              <a:gd name="T57" fmla="*/ 2147483646 h 213"/>
              <a:gd name="T58" fmla="*/ 2147483646 w 168"/>
              <a:gd name="T59" fmla="*/ 2147483646 h 213"/>
              <a:gd name="T60" fmla="*/ 2147483646 w 168"/>
              <a:gd name="T61" fmla="*/ 2147483646 h 213"/>
              <a:gd name="T62" fmla="*/ 2147483646 w 168"/>
              <a:gd name="T63" fmla="*/ 2147483646 h 213"/>
              <a:gd name="T64" fmla="*/ 2147483646 w 168"/>
              <a:gd name="T65" fmla="*/ 2147483646 h 213"/>
              <a:gd name="T66" fmla="*/ 2147483646 w 168"/>
              <a:gd name="T67" fmla="*/ 2147483646 h 213"/>
              <a:gd name="T68" fmla="*/ 2147483646 w 168"/>
              <a:gd name="T69" fmla="*/ 2147483646 h 213"/>
              <a:gd name="T70" fmla="*/ 2147483646 w 168"/>
              <a:gd name="T71" fmla="*/ 2147483646 h 213"/>
              <a:gd name="T72" fmla="*/ 2147483646 w 168"/>
              <a:gd name="T73" fmla="*/ 2147483646 h 213"/>
              <a:gd name="T74" fmla="*/ 2147483646 w 168"/>
              <a:gd name="T75" fmla="*/ 2147483646 h 213"/>
              <a:gd name="T76" fmla="*/ 2147483646 w 168"/>
              <a:gd name="T77" fmla="*/ 2147483646 h 213"/>
              <a:gd name="T78" fmla="*/ 2147483646 w 168"/>
              <a:gd name="T79" fmla="*/ 2147483646 h 213"/>
              <a:gd name="T80" fmla="*/ 2147483646 w 168"/>
              <a:gd name="T81" fmla="*/ 2147483646 h 213"/>
              <a:gd name="T82" fmla="*/ 2147483646 w 168"/>
              <a:gd name="T83" fmla="*/ 2147483646 h 213"/>
              <a:gd name="T84" fmla="*/ 2147483646 w 168"/>
              <a:gd name="T85" fmla="*/ 2147483646 h 213"/>
              <a:gd name="T86" fmla="*/ 2147483646 w 168"/>
              <a:gd name="T87" fmla="*/ 2147483646 h 213"/>
              <a:gd name="T88" fmla="*/ 2147483646 w 168"/>
              <a:gd name="T89" fmla="*/ 2147483646 h 213"/>
              <a:gd name="T90" fmla="*/ 2147483646 w 168"/>
              <a:gd name="T91" fmla="*/ 2147483646 h 213"/>
              <a:gd name="T92" fmla="*/ 2147483646 w 168"/>
              <a:gd name="T93" fmla="*/ 2147483646 h 213"/>
              <a:gd name="T94" fmla="*/ 2147483646 w 168"/>
              <a:gd name="T95" fmla="*/ 2147483646 h 213"/>
              <a:gd name="T96" fmla="*/ 2147483646 w 168"/>
              <a:gd name="T97" fmla="*/ 2147483646 h 213"/>
              <a:gd name="T98" fmla="*/ 2147483646 w 168"/>
              <a:gd name="T99" fmla="*/ 2147483646 h 213"/>
              <a:gd name="T100" fmla="*/ 2147483646 w 168"/>
              <a:gd name="T101" fmla="*/ 2147483646 h 213"/>
              <a:gd name="T102" fmla="*/ 2147483646 w 168"/>
              <a:gd name="T103" fmla="*/ 2147483646 h 213"/>
              <a:gd name="T104" fmla="*/ 2147483646 w 168"/>
              <a:gd name="T105" fmla="*/ 2147483646 h 213"/>
              <a:gd name="T106" fmla="*/ 2147483646 w 168"/>
              <a:gd name="T107" fmla="*/ 2147483646 h 213"/>
              <a:gd name="T108" fmla="*/ 2147483646 w 168"/>
              <a:gd name="T109" fmla="*/ 2147483646 h 213"/>
              <a:gd name="T110" fmla="*/ 2147483646 w 168"/>
              <a:gd name="T111" fmla="*/ 2147483646 h 213"/>
              <a:gd name="T112" fmla="*/ 2147483646 w 168"/>
              <a:gd name="T113" fmla="*/ 2147483646 h 213"/>
              <a:gd name="T114" fmla="*/ 2147483646 w 168"/>
              <a:gd name="T115" fmla="*/ 2147483646 h 213"/>
              <a:gd name="T116" fmla="*/ 2147483646 w 168"/>
              <a:gd name="T117" fmla="*/ 2147483646 h 213"/>
              <a:gd name="T118" fmla="*/ 2147483646 w 168"/>
              <a:gd name="T119" fmla="*/ 2147483646 h 213"/>
              <a:gd name="T120" fmla="*/ 2147483646 w 168"/>
              <a:gd name="T121" fmla="*/ 2147483646 h 213"/>
              <a:gd name="T122" fmla="*/ 2147483646 w 168"/>
              <a:gd name="T123" fmla="*/ 2147483646 h 2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68" h="213">
                <a:moveTo>
                  <a:pt x="74" y="183"/>
                </a:moveTo>
                <a:cubicBezTo>
                  <a:pt x="73" y="183"/>
                  <a:pt x="72" y="184"/>
                  <a:pt x="72" y="184"/>
                </a:cubicBezTo>
                <a:cubicBezTo>
                  <a:pt x="73" y="184"/>
                  <a:pt x="74" y="184"/>
                  <a:pt x="74" y="183"/>
                </a:cubicBezTo>
                <a:close/>
                <a:moveTo>
                  <a:pt x="92" y="190"/>
                </a:moveTo>
                <a:cubicBezTo>
                  <a:pt x="92" y="190"/>
                  <a:pt x="92" y="190"/>
                  <a:pt x="93" y="189"/>
                </a:cubicBezTo>
                <a:cubicBezTo>
                  <a:pt x="93" y="189"/>
                  <a:pt x="94" y="189"/>
                  <a:pt x="94" y="188"/>
                </a:cubicBezTo>
                <a:cubicBezTo>
                  <a:pt x="93" y="188"/>
                  <a:pt x="93" y="189"/>
                  <a:pt x="93" y="189"/>
                </a:cubicBezTo>
                <a:lnTo>
                  <a:pt x="92" y="190"/>
                </a:lnTo>
                <a:close/>
                <a:moveTo>
                  <a:pt x="9" y="149"/>
                </a:moveTo>
                <a:cubicBezTo>
                  <a:pt x="10" y="149"/>
                  <a:pt x="10" y="148"/>
                  <a:pt x="10" y="148"/>
                </a:cubicBezTo>
                <a:cubicBezTo>
                  <a:pt x="9" y="148"/>
                  <a:pt x="9" y="149"/>
                  <a:pt x="9" y="149"/>
                </a:cubicBezTo>
                <a:close/>
                <a:moveTo>
                  <a:pt x="26" y="80"/>
                </a:moveTo>
                <a:cubicBezTo>
                  <a:pt x="27" y="79"/>
                  <a:pt x="27" y="78"/>
                  <a:pt x="27" y="78"/>
                </a:cubicBezTo>
                <a:cubicBezTo>
                  <a:pt x="26" y="77"/>
                  <a:pt x="26" y="79"/>
                  <a:pt x="26" y="80"/>
                </a:cubicBezTo>
                <a:close/>
                <a:moveTo>
                  <a:pt x="29" y="88"/>
                </a:moveTo>
                <a:cubicBezTo>
                  <a:pt x="29" y="87"/>
                  <a:pt x="29" y="87"/>
                  <a:pt x="30" y="86"/>
                </a:cubicBezTo>
                <a:cubicBezTo>
                  <a:pt x="30" y="86"/>
                  <a:pt x="30" y="85"/>
                  <a:pt x="29" y="85"/>
                </a:cubicBezTo>
                <a:cubicBezTo>
                  <a:pt x="29" y="86"/>
                  <a:pt x="29" y="87"/>
                  <a:pt x="29" y="88"/>
                </a:cubicBezTo>
                <a:close/>
                <a:moveTo>
                  <a:pt x="40" y="88"/>
                </a:moveTo>
                <a:cubicBezTo>
                  <a:pt x="40" y="88"/>
                  <a:pt x="41" y="87"/>
                  <a:pt x="41" y="87"/>
                </a:cubicBezTo>
                <a:cubicBezTo>
                  <a:pt x="41" y="87"/>
                  <a:pt x="41" y="86"/>
                  <a:pt x="42" y="86"/>
                </a:cubicBezTo>
                <a:cubicBezTo>
                  <a:pt x="42" y="86"/>
                  <a:pt x="42" y="85"/>
                  <a:pt x="42" y="85"/>
                </a:cubicBezTo>
                <a:cubicBezTo>
                  <a:pt x="42" y="86"/>
                  <a:pt x="42" y="86"/>
                  <a:pt x="42" y="86"/>
                </a:cubicBezTo>
                <a:cubicBezTo>
                  <a:pt x="41" y="86"/>
                  <a:pt x="41" y="86"/>
                  <a:pt x="41" y="87"/>
                </a:cubicBezTo>
                <a:cubicBezTo>
                  <a:pt x="40" y="87"/>
                  <a:pt x="40" y="88"/>
                  <a:pt x="40" y="88"/>
                </a:cubicBezTo>
                <a:close/>
                <a:moveTo>
                  <a:pt x="62" y="76"/>
                </a:moveTo>
                <a:cubicBezTo>
                  <a:pt x="63" y="75"/>
                  <a:pt x="63" y="75"/>
                  <a:pt x="63" y="75"/>
                </a:cubicBezTo>
                <a:cubicBezTo>
                  <a:pt x="63" y="75"/>
                  <a:pt x="64" y="75"/>
                  <a:pt x="64" y="74"/>
                </a:cubicBezTo>
                <a:cubicBezTo>
                  <a:pt x="64" y="74"/>
                  <a:pt x="64" y="74"/>
                  <a:pt x="64" y="74"/>
                </a:cubicBezTo>
                <a:cubicBezTo>
                  <a:pt x="65" y="73"/>
                  <a:pt x="65" y="73"/>
                  <a:pt x="65" y="73"/>
                </a:cubicBezTo>
                <a:cubicBezTo>
                  <a:pt x="64" y="74"/>
                  <a:pt x="64" y="74"/>
                  <a:pt x="64" y="74"/>
                </a:cubicBezTo>
                <a:cubicBezTo>
                  <a:pt x="64" y="74"/>
                  <a:pt x="64" y="74"/>
                  <a:pt x="64" y="74"/>
                </a:cubicBezTo>
                <a:cubicBezTo>
                  <a:pt x="63" y="74"/>
                  <a:pt x="63" y="75"/>
                  <a:pt x="63" y="75"/>
                </a:cubicBezTo>
                <a:lnTo>
                  <a:pt x="62" y="76"/>
                </a:lnTo>
                <a:close/>
                <a:moveTo>
                  <a:pt x="26" y="60"/>
                </a:moveTo>
                <a:cubicBezTo>
                  <a:pt x="26" y="59"/>
                  <a:pt x="26" y="59"/>
                  <a:pt x="26" y="59"/>
                </a:cubicBezTo>
                <a:cubicBezTo>
                  <a:pt x="27" y="59"/>
                  <a:pt x="27" y="58"/>
                  <a:pt x="28" y="58"/>
                </a:cubicBezTo>
                <a:cubicBezTo>
                  <a:pt x="28" y="56"/>
                  <a:pt x="26" y="58"/>
                  <a:pt x="26" y="59"/>
                </a:cubicBezTo>
                <a:lnTo>
                  <a:pt x="26" y="60"/>
                </a:lnTo>
                <a:close/>
                <a:moveTo>
                  <a:pt x="29" y="52"/>
                </a:moveTo>
                <a:cubicBezTo>
                  <a:pt x="29" y="52"/>
                  <a:pt x="29" y="52"/>
                  <a:pt x="29" y="52"/>
                </a:cubicBezTo>
                <a:cubicBezTo>
                  <a:pt x="30" y="51"/>
                  <a:pt x="30" y="51"/>
                  <a:pt x="30" y="51"/>
                </a:cubicBezTo>
                <a:cubicBezTo>
                  <a:pt x="30" y="51"/>
                  <a:pt x="30" y="51"/>
                  <a:pt x="30" y="51"/>
                </a:cubicBezTo>
                <a:cubicBezTo>
                  <a:pt x="30" y="50"/>
                  <a:pt x="30" y="50"/>
                  <a:pt x="30" y="50"/>
                </a:cubicBezTo>
                <a:cubicBezTo>
                  <a:pt x="31" y="49"/>
                  <a:pt x="32" y="49"/>
                  <a:pt x="32" y="48"/>
                </a:cubicBezTo>
                <a:cubicBezTo>
                  <a:pt x="31" y="48"/>
                  <a:pt x="31" y="49"/>
                  <a:pt x="30" y="50"/>
                </a:cubicBezTo>
                <a:cubicBezTo>
                  <a:pt x="30" y="51"/>
                  <a:pt x="30" y="51"/>
                  <a:pt x="30" y="51"/>
                </a:cubicBezTo>
                <a:cubicBezTo>
                  <a:pt x="30" y="51"/>
                  <a:pt x="30" y="51"/>
                  <a:pt x="30" y="51"/>
                </a:cubicBezTo>
                <a:cubicBezTo>
                  <a:pt x="29" y="52"/>
                  <a:pt x="29" y="52"/>
                  <a:pt x="29" y="52"/>
                </a:cubicBezTo>
                <a:close/>
                <a:moveTo>
                  <a:pt x="73" y="202"/>
                </a:moveTo>
                <a:cubicBezTo>
                  <a:pt x="72" y="202"/>
                  <a:pt x="72" y="201"/>
                  <a:pt x="72" y="200"/>
                </a:cubicBezTo>
                <a:cubicBezTo>
                  <a:pt x="73" y="200"/>
                  <a:pt x="74" y="200"/>
                  <a:pt x="74" y="201"/>
                </a:cubicBezTo>
                <a:cubicBezTo>
                  <a:pt x="74" y="201"/>
                  <a:pt x="73" y="201"/>
                  <a:pt x="73" y="202"/>
                </a:cubicBezTo>
                <a:close/>
                <a:moveTo>
                  <a:pt x="129" y="175"/>
                </a:moveTo>
                <a:cubicBezTo>
                  <a:pt x="129" y="175"/>
                  <a:pt x="130" y="175"/>
                  <a:pt x="130" y="175"/>
                </a:cubicBezTo>
                <a:cubicBezTo>
                  <a:pt x="131" y="175"/>
                  <a:pt x="132" y="176"/>
                  <a:pt x="133" y="175"/>
                </a:cubicBezTo>
                <a:lnTo>
                  <a:pt x="129" y="175"/>
                </a:lnTo>
                <a:close/>
                <a:moveTo>
                  <a:pt x="42" y="27"/>
                </a:moveTo>
                <a:cubicBezTo>
                  <a:pt x="43" y="27"/>
                  <a:pt x="43" y="26"/>
                  <a:pt x="43" y="25"/>
                </a:cubicBezTo>
                <a:cubicBezTo>
                  <a:pt x="43" y="25"/>
                  <a:pt x="42" y="26"/>
                  <a:pt x="42" y="26"/>
                </a:cubicBezTo>
                <a:cubicBezTo>
                  <a:pt x="42" y="26"/>
                  <a:pt x="41" y="27"/>
                  <a:pt x="42" y="27"/>
                </a:cubicBezTo>
                <a:close/>
                <a:moveTo>
                  <a:pt x="32" y="144"/>
                </a:moveTo>
                <a:cubicBezTo>
                  <a:pt x="32" y="143"/>
                  <a:pt x="32" y="143"/>
                  <a:pt x="32" y="143"/>
                </a:cubicBezTo>
                <a:cubicBezTo>
                  <a:pt x="33" y="143"/>
                  <a:pt x="33" y="143"/>
                  <a:pt x="33" y="143"/>
                </a:cubicBezTo>
                <a:cubicBezTo>
                  <a:pt x="34" y="142"/>
                  <a:pt x="35" y="141"/>
                  <a:pt x="35" y="140"/>
                </a:cubicBezTo>
                <a:cubicBezTo>
                  <a:pt x="35" y="140"/>
                  <a:pt x="34" y="141"/>
                  <a:pt x="33" y="142"/>
                </a:cubicBezTo>
                <a:cubicBezTo>
                  <a:pt x="33" y="142"/>
                  <a:pt x="33" y="143"/>
                  <a:pt x="33" y="143"/>
                </a:cubicBezTo>
                <a:cubicBezTo>
                  <a:pt x="32" y="143"/>
                  <a:pt x="32" y="143"/>
                  <a:pt x="32" y="143"/>
                </a:cubicBezTo>
                <a:lnTo>
                  <a:pt x="32" y="144"/>
                </a:lnTo>
                <a:close/>
                <a:moveTo>
                  <a:pt x="64" y="81"/>
                </a:moveTo>
                <a:cubicBezTo>
                  <a:pt x="63" y="81"/>
                  <a:pt x="63" y="81"/>
                  <a:pt x="62" y="82"/>
                </a:cubicBezTo>
                <a:cubicBezTo>
                  <a:pt x="62" y="82"/>
                  <a:pt x="60" y="83"/>
                  <a:pt x="61" y="83"/>
                </a:cubicBezTo>
                <a:cubicBezTo>
                  <a:pt x="63" y="83"/>
                  <a:pt x="63" y="82"/>
                  <a:pt x="64" y="81"/>
                </a:cubicBezTo>
                <a:close/>
                <a:moveTo>
                  <a:pt x="46" y="76"/>
                </a:moveTo>
                <a:cubicBezTo>
                  <a:pt x="46" y="76"/>
                  <a:pt x="46" y="76"/>
                  <a:pt x="46" y="76"/>
                </a:cubicBezTo>
                <a:cubicBezTo>
                  <a:pt x="47" y="75"/>
                  <a:pt x="48" y="74"/>
                  <a:pt x="48" y="73"/>
                </a:cubicBezTo>
                <a:cubicBezTo>
                  <a:pt x="48" y="71"/>
                  <a:pt x="47" y="73"/>
                  <a:pt x="47" y="73"/>
                </a:cubicBezTo>
                <a:cubicBezTo>
                  <a:pt x="47" y="74"/>
                  <a:pt x="46" y="75"/>
                  <a:pt x="46" y="76"/>
                </a:cubicBezTo>
                <a:close/>
                <a:moveTo>
                  <a:pt x="92" y="190"/>
                </a:moveTo>
                <a:cubicBezTo>
                  <a:pt x="88" y="192"/>
                  <a:pt x="88" y="192"/>
                  <a:pt x="88" y="192"/>
                </a:cubicBezTo>
                <a:cubicBezTo>
                  <a:pt x="88" y="193"/>
                  <a:pt x="89" y="193"/>
                  <a:pt x="89" y="193"/>
                </a:cubicBezTo>
                <a:cubicBezTo>
                  <a:pt x="90" y="192"/>
                  <a:pt x="91" y="191"/>
                  <a:pt x="92" y="190"/>
                </a:cubicBezTo>
                <a:close/>
                <a:moveTo>
                  <a:pt x="40" y="88"/>
                </a:moveTo>
                <a:cubicBezTo>
                  <a:pt x="40" y="88"/>
                  <a:pt x="40" y="88"/>
                  <a:pt x="39" y="88"/>
                </a:cubicBezTo>
                <a:cubicBezTo>
                  <a:pt x="38" y="89"/>
                  <a:pt x="38" y="91"/>
                  <a:pt x="37" y="92"/>
                </a:cubicBezTo>
                <a:cubicBezTo>
                  <a:pt x="36" y="92"/>
                  <a:pt x="37" y="93"/>
                  <a:pt x="37" y="93"/>
                </a:cubicBezTo>
                <a:lnTo>
                  <a:pt x="40" y="88"/>
                </a:lnTo>
                <a:close/>
                <a:moveTo>
                  <a:pt x="88" y="80"/>
                </a:moveTo>
                <a:cubicBezTo>
                  <a:pt x="88" y="80"/>
                  <a:pt x="89" y="80"/>
                  <a:pt x="89" y="80"/>
                </a:cubicBezTo>
                <a:cubicBezTo>
                  <a:pt x="89" y="79"/>
                  <a:pt x="90" y="78"/>
                  <a:pt x="90" y="76"/>
                </a:cubicBezTo>
                <a:cubicBezTo>
                  <a:pt x="89" y="77"/>
                  <a:pt x="89" y="78"/>
                  <a:pt x="88" y="79"/>
                </a:cubicBezTo>
                <a:cubicBezTo>
                  <a:pt x="88" y="80"/>
                  <a:pt x="87" y="80"/>
                  <a:pt x="88" y="80"/>
                </a:cubicBezTo>
                <a:close/>
                <a:moveTo>
                  <a:pt x="70" y="182"/>
                </a:moveTo>
                <a:cubicBezTo>
                  <a:pt x="69" y="182"/>
                  <a:pt x="69" y="182"/>
                  <a:pt x="69" y="182"/>
                </a:cubicBezTo>
                <a:cubicBezTo>
                  <a:pt x="68" y="183"/>
                  <a:pt x="66" y="185"/>
                  <a:pt x="66" y="187"/>
                </a:cubicBezTo>
                <a:cubicBezTo>
                  <a:pt x="67" y="185"/>
                  <a:pt x="68" y="184"/>
                  <a:pt x="70" y="182"/>
                </a:cubicBezTo>
                <a:close/>
                <a:moveTo>
                  <a:pt x="45" y="81"/>
                </a:moveTo>
                <a:cubicBezTo>
                  <a:pt x="45" y="80"/>
                  <a:pt x="46" y="80"/>
                  <a:pt x="46" y="80"/>
                </a:cubicBezTo>
                <a:cubicBezTo>
                  <a:pt x="47" y="78"/>
                  <a:pt x="48" y="77"/>
                  <a:pt x="49" y="75"/>
                </a:cubicBezTo>
                <a:cubicBezTo>
                  <a:pt x="48" y="76"/>
                  <a:pt x="46" y="78"/>
                  <a:pt x="45" y="81"/>
                </a:cubicBezTo>
                <a:close/>
                <a:moveTo>
                  <a:pt x="63" y="79"/>
                </a:moveTo>
                <a:cubicBezTo>
                  <a:pt x="63" y="78"/>
                  <a:pt x="63" y="78"/>
                  <a:pt x="63" y="78"/>
                </a:cubicBezTo>
                <a:cubicBezTo>
                  <a:pt x="64" y="78"/>
                  <a:pt x="64" y="78"/>
                  <a:pt x="64" y="77"/>
                </a:cubicBezTo>
                <a:cubicBezTo>
                  <a:pt x="64" y="77"/>
                  <a:pt x="65" y="77"/>
                  <a:pt x="65" y="76"/>
                </a:cubicBezTo>
                <a:cubicBezTo>
                  <a:pt x="65" y="76"/>
                  <a:pt x="65" y="76"/>
                  <a:pt x="66" y="76"/>
                </a:cubicBezTo>
                <a:cubicBezTo>
                  <a:pt x="67" y="75"/>
                  <a:pt x="67" y="74"/>
                  <a:pt x="68" y="73"/>
                </a:cubicBezTo>
                <a:cubicBezTo>
                  <a:pt x="68" y="73"/>
                  <a:pt x="68" y="73"/>
                  <a:pt x="68" y="73"/>
                </a:cubicBezTo>
                <a:cubicBezTo>
                  <a:pt x="68" y="73"/>
                  <a:pt x="68" y="73"/>
                  <a:pt x="68" y="73"/>
                </a:cubicBezTo>
                <a:cubicBezTo>
                  <a:pt x="67" y="74"/>
                  <a:pt x="66" y="75"/>
                  <a:pt x="66" y="76"/>
                </a:cubicBezTo>
                <a:cubicBezTo>
                  <a:pt x="65" y="76"/>
                  <a:pt x="65" y="76"/>
                  <a:pt x="65" y="76"/>
                </a:cubicBezTo>
                <a:cubicBezTo>
                  <a:pt x="64" y="76"/>
                  <a:pt x="64" y="77"/>
                  <a:pt x="64" y="77"/>
                </a:cubicBezTo>
                <a:cubicBezTo>
                  <a:pt x="63" y="77"/>
                  <a:pt x="63" y="78"/>
                  <a:pt x="63" y="78"/>
                </a:cubicBezTo>
                <a:lnTo>
                  <a:pt x="63" y="79"/>
                </a:lnTo>
                <a:close/>
                <a:moveTo>
                  <a:pt x="24" y="151"/>
                </a:moveTo>
                <a:cubicBezTo>
                  <a:pt x="23" y="151"/>
                  <a:pt x="22" y="153"/>
                  <a:pt x="21" y="153"/>
                </a:cubicBezTo>
                <a:cubicBezTo>
                  <a:pt x="20" y="153"/>
                  <a:pt x="20" y="155"/>
                  <a:pt x="20" y="155"/>
                </a:cubicBezTo>
                <a:cubicBezTo>
                  <a:pt x="21" y="154"/>
                  <a:pt x="23" y="153"/>
                  <a:pt x="24" y="151"/>
                </a:cubicBezTo>
                <a:close/>
                <a:moveTo>
                  <a:pt x="55" y="176"/>
                </a:moveTo>
                <a:cubicBezTo>
                  <a:pt x="56" y="175"/>
                  <a:pt x="56" y="175"/>
                  <a:pt x="56" y="175"/>
                </a:cubicBezTo>
                <a:cubicBezTo>
                  <a:pt x="56" y="175"/>
                  <a:pt x="56" y="175"/>
                  <a:pt x="56" y="175"/>
                </a:cubicBezTo>
                <a:cubicBezTo>
                  <a:pt x="57" y="174"/>
                  <a:pt x="59" y="173"/>
                  <a:pt x="60" y="171"/>
                </a:cubicBezTo>
                <a:cubicBezTo>
                  <a:pt x="60" y="171"/>
                  <a:pt x="59" y="171"/>
                  <a:pt x="59" y="171"/>
                </a:cubicBezTo>
                <a:cubicBezTo>
                  <a:pt x="58" y="173"/>
                  <a:pt x="57" y="173"/>
                  <a:pt x="56" y="175"/>
                </a:cubicBezTo>
                <a:cubicBezTo>
                  <a:pt x="56" y="175"/>
                  <a:pt x="56" y="175"/>
                  <a:pt x="56" y="175"/>
                </a:cubicBezTo>
                <a:lnTo>
                  <a:pt x="55" y="176"/>
                </a:lnTo>
                <a:close/>
                <a:moveTo>
                  <a:pt x="55" y="78"/>
                </a:moveTo>
                <a:cubicBezTo>
                  <a:pt x="56" y="77"/>
                  <a:pt x="58" y="76"/>
                  <a:pt x="58" y="75"/>
                </a:cubicBezTo>
                <a:cubicBezTo>
                  <a:pt x="57" y="75"/>
                  <a:pt x="56" y="76"/>
                  <a:pt x="55" y="76"/>
                </a:cubicBezTo>
                <a:cubicBezTo>
                  <a:pt x="55" y="77"/>
                  <a:pt x="55" y="77"/>
                  <a:pt x="55" y="78"/>
                </a:cubicBezTo>
                <a:close/>
                <a:moveTo>
                  <a:pt x="36" y="180"/>
                </a:moveTo>
                <a:cubicBezTo>
                  <a:pt x="37" y="180"/>
                  <a:pt x="37" y="179"/>
                  <a:pt x="37" y="179"/>
                </a:cubicBezTo>
                <a:cubicBezTo>
                  <a:pt x="37" y="179"/>
                  <a:pt x="37" y="179"/>
                  <a:pt x="37" y="179"/>
                </a:cubicBezTo>
                <a:cubicBezTo>
                  <a:pt x="38" y="178"/>
                  <a:pt x="39" y="177"/>
                  <a:pt x="40" y="177"/>
                </a:cubicBezTo>
                <a:cubicBezTo>
                  <a:pt x="40" y="176"/>
                  <a:pt x="40" y="176"/>
                  <a:pt x="40" y="176"/>
                </a:cubicBezTo>
                <a:cubicBezTo>
                  <a:pt x="40" y="176"/>
                  <a:pt x="40" y="176"/>
                  <a:pt x="41" y="175"/>
                </a:cubicBezTo>
                <a:cubicBezTo>
                  <a:pt x="41" y="175"/>
                  <a:pt x="41" y="175"/>
                  <a:pt x="41" y="174"/>
                </a:cubicBezTo>
                <a:cubicBezTo>
                  <a:pt x="42" y="174"/>
                  <a:pt x="42" y="174"/>
                  <a:pt x="42" y="174"/>
                </a:cubicBezTo>
                <a:cubicBezTo>
                  <a:pt x="42" y="174"/>
                  <a:pt x="43" y="174"/>
                  <a:pt x="42" y="173"/>
                </a:cubicBezTo>
                <a:cubicBezTo>
                  <a:pt x="42" y="174"/>
                  <a:pt x="42" y="174"/>
                  <a:pt x="42" y="174"/>
                </a:cubicBezTo>
                <a:cubicBezTo>
                  <a:pt x="41" y="174"/>
                  <a:pt x="41" y="174"/>
                  <a:pt x="41" y="174"/>
                </a:cubicBezTo>
                <a:cubicBezTo>
                  <a:pt x="41" y="174"/>
                  <a:pt x="41" y="175"/>
                  <a:pt x="41" y="175"/>
                </a:cubicBezTo>
                <a:cubicBezTo>
                  <a:pt x="40" y="175"/>
                  <a:pt x="40" y="176"/>
                  <a:pt x="40" y="176"/>
                </a:cubicBezTo>
                <a:cubicBezTo>
                  <a:pt x="39" y="177"/>
                  <a:pt x="38" y="177"/>
                  <a:pt x="38" y="178"/>
                </a:cubicBezTo>
                <a:cubicBezTo>
                  <a:pt x="38" y="178"/>
                  <a:pt x="37" y="179"/>
                  <a:pt x="37" y="179"/>
                </a:cubicBezTo>
                <a:cubicBezTo>
                  <a:pt x="37" y="179"/>
                  <a:pt x="37" y="179"/>
                  <a:pt x="37" y="179"/>
                </a:cubicBezTo>
                <a:cubicBezTo>
                  <a:pt x="36" y="179"/>
                  <a:pt x="36" y="180"/>
                  <a:pt x="36" y="180"/>
                </a:cubicBezTo>
                <a:close/>
                <a:moveTo>
                  <a:pt x="106" y="204"/>
                </a:moveTo>
                <a:cubicBezTo>
                  <a:pt x="107" y="203"/>
                  <a:pt x="108" y="202"/>
                  <a:pt x="109" y="201"/>
                </a:cubicBezTo>
                <a:cubicBezTo>
                  <a:pt x="109" y="201"/>
                  <a:pt x="107" y="201"/>
                  <a:pt x="107" y="202"/>
                </a:cubicBezTo>
                <a:cubicBezTo>
                  <a:pt x="106" y="203"/>
                  <a:pt x="106" y="203"/>
                  <a:pt x="106" y="204"/>
                </a:cubicBezTo>
                <a:close/>
                <a:moveTo>
                  <a:pt x="70" y="182"/>
                </a:moveTo>
                <a:cubicBezTo>
                  <a:pt x="70" y="182"/>
                  <a:pt x="70" y="182"/>
                  <a:pt x="70" y="182"/>
                </a:cubicBezTo>
                <a:cubicBezTo>
                  <a:pt x="70" y="181"/>
                  <a:pt x="70" y="181"/>
                  <a:pt x="70" y="181"/>
                </a:cubicBezTo>
                <a:cubicBezTo>
                  <a:pt x="71" y="181"/>
                  <a:pt x="71" y="181"/>
                  <a:pt x="71" y="180"/>
                </a:cubicBezTo>
                <a:cubicBezTo>
                  <a:pt x="73" y="179"/>
                  <a:pt x="74" y="177"/>
                  <a:pt x="76" y="176"/>
                </a:cubicBezTo>
                <a:cubicBezTo>
                  <a:pt x="74" y="176"/>
                  <a:pt x="72" y="178"/>
                  <a:pt x="71" y="180"/>
                </a:cubicBezTo>
                <a:cubicBezTo>
                  <a:pt x="71" y="180"/>
                  <a:pt x="71" y="180"/>
                  <a:pt x="71" y="180"/>
                </a:cubicBezTo>
                <a:cubicBezTo>
                  <a:pt x="71" y="180"/>
                  <a:pt x="70" y="181"/>
                  <a:pt x="70" y="181"/>
                </a:cubicBezTo>
                <a:cubicBezTo>
                  <a:pt x="70" y="182"/>
                  <a:pt x="70" y="182"/>
                  <a:pt x="70" y="182"/>
                </a:cubicBezTo>
                <a:close/>
                <a:moveTo>
                  <a:pt x="73" y="188"/>
                </a:moveTo>
                <a:cubicBezTo>
                  <a:pt x="74" y="186"/>
                  <a:pt x="77" y="184"/>
                  <a:pt x="78" y="182"/>
                </a:cubicBezTo>
                <a:cubicBezTo>
                  <a:pt x="76" y="184"/>
                  <a:pt x="74" y="185"/>
                  <a:pt x="72" y="187"/>
                </a:cubicBezTo>
                <a:cubicBezTo>
                  <a:pt x="72" y="187"/>
                  <a:pt x="72" y="189"/>
                  <a:pt x="73" y="188"/>
                </a:cubicBezTo>
                <a:close/>
                <a:moveTo>
                  <a:pt x="25" y="45"/>
                </a:moveTo>
                <a:cubicBezTo>
                  <a:pt x="26" y="44"/>
                  <a:pt x="26" y="44"/>
                  <a:pt x="26" y="44"/>
                </a:cubicBezTo>
                <a:cubicBezTo>
                  <a:pt x="26" y="44"/>
                  <a:pt x="26" y="44"/>
                  <a:pt x="26" y="44"/>
                </a:cubicBezTo>
                <a:cubicBezTo>
                  <a:pt x="27" y="43"/>
                  <a:pt x="27" y="43"/>
                  <a:pt x="27" y="43"/>
                </a:cubicBezTo>
                <a:cubicBezTo>
                  <a:pt x="28" y="42"/>
                  <a:pt x="29" y="40"/>
                  <a:pt x="30" y="38"/>
                </a:cubicBezTo>
                <a:cubicBezTo>
                  <a:pt x="30" y="38"/>
                  <a:pt x="30" y="38"/>
                  <a:pt x="30" y="38"/>
                </a:cubicBezTo>
                <a:cubicBezTo>
                  <a:pt x="31" y="38"/>
                  <a:pt x="32" y="37"/>
                  <a:pt x="31" y="36"/>
                </a:cubicBezTo>
                <a:cubicBezTo>
                  <a:pt x="31" y="36"/>
                  <a:pt x="30" y="37"/>
                  <a:pt x="30" y="38"/>
                </a:cubicBezTo>
                <a:cubicBezTo>
                  <a:pt x="29" y="39"/>
                  <a:pt x="28" y="41"/>
                  <a:pt x="27" y="42"/>
                </a:cubicBezTo>
                <a:cubicBezTo>
                  <a:pt x="27" y="42"/>
                  <a:pt x="27" y="43"/>
                  <a:pt x="27" y="43"/>
                </a:cubicBezTo>
                <a:cubicBezTo>
                  <a:pt x="26" y="44"/>
                  <a:pt x="26" y="44"/>
                  <a:pt x="26" y="44"/>
                </a:cubicBezTo>
                <a:cubicBezTo>
                  <a:pt x="26" y="44"/>
                  <a:pt x="26" y="44"/>
                  <a:pt x="26" y="44"/>
                </a:cubicBezTo>
                <a:lnTo>
                  <a:pt x="25" y="45"/>
                </a:lnTo>
                <a:close/>
                <a:moveTo>
                  <a:pt x="80" y="75"/>
                </a:moveTo>
                <a:cubicBezTo>
                  <a:pt x="80" y="75"/>
                  <a:pt x="80" y="75"/>
                  <a:pt x="80" y="75"/>
                </a:cubicBezTo>
                <a:cubicBezTo>
                  <a:pt x="79" y="77"/>
                  <a:pt x="77" y="78"/>
                  <a:pt x="75" y="80"/>
                </a:cubicBezTo>
                <a:cubicBezTo>
                  <a:pt x="75" y="80"/>
                  <a:pt x="76" y="81"/>
                  <a:pt x="76" y="81"/>
                </a:cubicBezTo>
                <a:lnTo>
                  <a:pt x="80" y="75"/>
                </a:lnTo>
                <a:close/>
                <a:moveTo>
                  <a:pt x="46" y="90"/>
                </a:moveTo>
                <a:cubicBezTo>
                  <a:pt x="46" y="90"/>
                  <a:pt x="47" y="89"/>
                  <a:pt x="47" y="88"/>
                </a:cubicBezTo>
                <a:cubicBezTo>
                  <a:pt x="47" y="88"/>
                  <a:pt x="48" y="88"/>
                  <a:pt x="48" y="87"/>
                </a:cubicBezTo>
                <a:cubicBezTo>
                  <a:pt x="49" y="87"/>
                  <a:pt x="49" y="86"/>
                  <a:pt x="49" y="85"/>
                </a:cubicBezTo>
                <a:cubicBezTo>
                  <a:pt x="50" y="84"/>
                  <a:pt x="50" y="84"/>
                  <a:pt x="50" y="84"/>
                </a:cubicBezTo>
                <a:cubicBezTo>
                  <a:pt x="50" y="84"/>
                  <a:pt x="50" y="84"/>
                  <a:pt x="50" y="84"/>
                </a:cubicBezTo>
                <a:cubicBezTo>
                  <a:pt x="51" y="83"/>
                  <a:pt x="51" y="83"/>
                  <a:pt x="51" y="82"/>
                </a:cubicBezTo>
                <a:cubicBezTo>
                  <a:pt x="51" y="81"/>
                  <a:pt x="51" y="81"/>
                  <a:pt x="51" y="82"/>
                </a:cubicBezTo>
                <a:cubicBezTo>
                  <a:pt x="50" y="82"/>
                  <a:pt x="51" y="83"/>
                  <a:pt x="50" y="84"/>
                </a:cubicBezTo>
                <a:cubicBezTo>
                  <a:pt x="50" y="84"/>
                  <a:pt x="50" y="84"/>
                  <a:pt x="50" y="84"/>
                </a:cubicBezTo>
                <a:cubicBezTo>
                  <a:pt x="49" y="85"/>
                  <a:pt x="49" y="85"/>
                  <a:pt x="49" y="85"/>
                </a:cubicBezTo>
                <a:cubicBezTo>
                  <a:pt x="48" y="85"/>
                  <a:pt x="48" y="86"/>
                  <a:pt x="48" y="87"/>
                </a:cubicBezTo>
                <a:cubicBezTo>
                  <a:pt x="47" y="88"/>
                  <a:pt x="46" y="89"/>
                  <a:pt x="46" y="90"/>
                </a:cubicBezTo>
                <a:close/>
                <a:moveTo>
                  <a:pt x="89" y="185"/>
                </a:moveTo>
                <a:cubicBezTo>
                  <a:pt x="87" y="187"/>
                  <a:pt x="85" y="189"/>
                  <a:pt x="83" y="191"/>
                </a:cubicBezTo>
                <a:cubicBezTo>
                  <a:pt x="83" y="191"/>
                  <a:pt x="83" y="192"/>
                  <a:pt x="83" y="191"/>
                </a:cubicBezTo>
                <a:cubicBezTo>
                  <a:pt x="85" y="190"/>
                  <a:pt x="88" y="188"/>
                  <a:pt x="89" y="185"/>
                </a:cubicBezTo>
                <a:close/>
                <a:moveTo>
                  <a:pt x="59" y="175"/>
                </a:moveTo>
                <a:cubicBezTo>
                  <a:pt x="52" y="182"/>
                  <a:pt x="52" y="182"/>
                  <a:pt x="52" y="182"/>
                </a:cubicBezTo>
                <a:cubicBezTo>
                  <a:pt x="52" y="183"/>
                  <a:pt x="52" y="184"/>
                  <a:pt x="52" y="183"/>
                </a:cubicBezTo>
                <a:cubicBezTo>
                  <a:pt x="55" y="180"/>
                  <a:pt x="57" y="178"/>
                  <a:pt x="59" y="175"/>
                </a:cubicBezTo>
                <a:close/>
                <a:moveTo>
                  <a:pt x="134" y="61"/>
                </a:moveTo>
                <a:cubicBezTo>
                  <a:pt x="136" y="60"/>
                  <a:pt x="137" y="59"/>
                  <a:pt x="139" y="58"/>
                </a:cubicBezTo>
                <a:cubicBezTo>
                  <a:pt x="139" y="58"/>
                  <a:pt x="137" y="57"/>
                  <a:pt x="137" y="57"/>
                </a:cubicBezTo>
                <a:cubicBezTo>
                  <a:pt x="136" y="58"/>
                  <a:pt x="134" y="59"/>
                  <a:pt x="134" y="60"/>
                </a:cubicBezTo>
                <a:cubicBezTo>
                  <a:pt x="134" y="60"/>
                  <a:pt x="134" y="60"/>
                  <a:pt x="134" y="61"/>
                </a:cubicBezTo>
                <a:close/>
                <a:moveTo>
                  <a:pt x="116" y="23"/>
                </a:moveTo>
                <a:cubicBezTo>
                  <a:pt x="116" y="23"/>
                  <a:pt x="116" y="23"/>
                  <a:pt x="116" y="23"/>
                </a:cubicBezTo>
                <a:cubicBezTo>
                  <a:pt x="119" y="21"/>
                  <a:pt x="121" y="19"/>
                  <a:pt x="124" y="18"/>
                </a:cubicBezTo>
                <a:cubicBezTo>
                  <a:pt x="124" y="18"/>
                  <a:pt x="122" y="17"/>
                  <a:pt x="122" y="18"/>
                </a:cubicBezTo>
                <a:cubicBezTo>
                  <a:pt x="120" y="19"/>
                  <a:pt x="119" y="21"/>
                  <a:pt x="116" y="22"/>
                </a:cubicBezTo>
                <a:cubicBezTo>
                  <a:pt x="116" y="22"/>
                  <a:pt x="116" y="22"/>
                  <a:pt x="116" y="23"/>
                </a:cubicBezTo>
                <a:close/>
                <a:moveTo>
                  <a:pt x="146" y="63"/>
                </a:moveTo>
                <a:cubicBezTo>
                  <a:pt x="146" y="63"/>
                  <a:pt x="146" y="63"/>
                  <a:pt x="145" y="63"/>
                </a:cubicBezTo>
                <a:cubicBezTo>
                  <a:pt x="137" y="68"/>
                  <a:pt x="137" y="68"/>
                  <a:pt x="137" y="68"/>
                </a:cubicBezTo>
                <a:cubicBezTo>
                  <a:pt x="141" y="67"/>
                  <a:pt x="144" y="65"/>
                  <a:pt x="146" y="63"/>
                </a:cubicBezTo>
                <a:close/>
                <a:moveTo>
                  <a:pt x="125" y="23"/>
                </a:moveTo>
                <a:cubicBezTo>
                  <a:pt x="127" y="22"/>
                  <a:pt x="129" y="21"/>
                  <a:pt x="132" y="20"/>
                </a:cubicBezTo>
                <a:cubicBezTo>
                  <a:pt x="131" y="19"/>
                  <a:pt x="129" y="19"/>
                  <a:pt x="129" y="19"/>
                </a:cubicBezTo>
                <a:cubicBezTo>
                  <a:pt x="128" y="20"/>
                  <a:pt x="127" y="21"/>
                  <a:pt x="126" y="22"/>
                </a:cubicBezTo>
                <a:cubicBezTo>
                  <a:pt x="125" y="22"/>
                  <a:pt x="123" y="24"/>
                  <a:pt x="125" y="23"/>
                </a:cubicBezTo>
                <a:close/>
                <a:moveTo>
                  <a:pt x="58" y="183"/>
                </a:moveTo>
                <a:cubicBezTo>
                  <a:pt x="61" y="180"/>
                  <a:pt x="64" y="177"/>
                  <a:pt x="67" y="174"/>
                </a:cubicBezTo>
                <a:cubicBezTo>
                  <a:pt x="63" y="176"/>
                  <a:pt x="61" y="180"/>
                  <a:pt x="58" y="183"/>
                </a:cubicBezTo>
                <a:cubicBezTo>
                  <a:pt x="58" y="183"/>
                  <a:pt x="58" y="183"/>
                  <a:pt x="58" y="183"/>
                </a:cubicBezTo>
                <a:close/>
                <a:moveTo>
                  <a:pt x="74" y="183"/>
                </a:moveTo>
                <a:cubicBezTo>
                  <a:pt x="76" y="181"/>
                  <a:pt x="78" y="179"/>
                  <a:pt x="81" y="178"/>
                </a:cubicBezTo>
                <a:cubicBezTo>
                  <a:pt x="80" y="178"/>
                  <a:pt x="79" y="177"/>
                  <a:pt x="78" y="178"/>
                </a:cubicBezTo>
                <a:cubicBezTo>
                  <a:pt x="77" y="179"/>
                  <a:pt x="76" y="181"/>
                  <a:pt x="74" y="182"/>
                </a:cubicBezTo>
                <a:cubicBezTo>
                  <a:pt x="74" y="182"/>
                  <a:pt x="74" y="183"/>
                  <a:pt x="74" y="183"/>
                </a:cubicBezTo>
                <a:close/>
                <a:moveTo>
                  <a:pt x="27" y="63"/>
                </a:moveTo>
                <a:cubicBezTo>
                  <a:pt x="27" y="63"/>
                  <a:pt x="27" y="63"/>
                  <a:pt x="27" y="63"/>
                </a:cubicBezTo>
                <a:cubicBezTo>
                  <a:pt x="27" y="62"/>
                  <a:pt x="27" y="62"/>
                  <a:pt x="27" y="62"/>
                </a:cubicBezTo>
                <a:cubicBezTo>
                  <a:pt x="30" y="59"/>
                  <a:pt x="31" y="57"/>
                  <a:pt x="33" y="54"/>
                </a:cubicBezTo>
                <a:cubicBezTo>
                  <a:pt x="34" y="53"/>
                  <a:pt x="34" y="53"/>
                  <a:pt x="34" y="53"/>
                </a:cubicBezTo>
                <a:cubicBezTo>
                  <a:pt x="35" y="52"/>
                  <a:pt x="37" y="49"/>
                  <a:pt x="38" y="47"/>
                </a:cubicBezTo>
                <a:cubicBezTo>
                  <a:pt x="34" y="53"/>
                  <a:pt x="34" y="53"/>
                  <a:pt x="34" y="53"/>
                </a:cubicBezTo>
                <a:cubicBezTo>
                  <a:pt x="33" y="54"/>
                  <a:pt x="33" y="54"/>
                  <a:pt x="33" y="54"/>
                </a:cubicBezTo>
                <a:cubicBezTo>
                  <a:pt x="31" y="56"/>
                  <a:pt x="29" y="59"/>
                  <a:pt x="27" y="62"/>
                </a:cubicBezTo>
                <a:cubicBezTo>
                  <a:pt x="27" y="63"/>
                  <a:pt x="27" y="63"/>
                  <a:pt x="27" y="63"/>
                </a:cubicBezTo>
                <a:close/>
                <a:moveTo>
                  <a:pt x="129" y="189"/>
                </a:moveTo>
                <a:cubicBezTo>
                  <a:pt x="130" y="189"/>
                  <a:pt x="131" y="189"/>
                  <a:pt x="131" y="190"/>
                </a:cubicBezTo>
                <a:cubicBezTo>
                  <a:pt x="135" y="188"/>
                  <a:pt x="135" y="188"/>
                  <a:pt x="135" y="188"/>
                </a:cubicBezTo>
                <a:cubicBezTo>
                  <a:pt x="134" y="187"/>
                  <a:pt x="133" y="187"/>
                  <a:pt x="132" y="187"/>
                </a:cubicBezTo>
                <a:cubicBezTo>
                  <a:pt x="131" y="187"/>
                  <a:pt x="130" y="188"/>
                  <a:pt x="129" y="189"/>
                </a:cubicBezTo>
                <a:close/>
                <a:moveTo>
                  <a:pt x="85" y="26"/>
                </a:moveTo>
                <a:cubicBezTo>
                  <a:pt x="86" y="26"/>
                  <a:pt x="87" y="26"/>
                  <a:pt x="87" y="25"/>
                </a:cubicBezTo>
                <a:cubicBezTo>
                  <a:pt x="88" y="24"/>
                  <a:pt x="88" y="24"/>
                  <a:pt x="88" y="24"/>
                </a:cubicBezTo>
                <a:cubicBezTo>
                  <a:pt x="88" y="24"/>
                  <a:pt x="88" y="24"/>
                  <a:pt x="88" y="24"/>
                </a:cubicBezTo>
                <a:cubicBezTo>
                  <a:pt x="89" y="24"/>
                  <a:pt x="89" y="24"/>
                  <a:pt x="89" y="24"/>
                </a:cubicBezTo>
                <a:cubicBezTo>
                  <a:pt x="89" y="23"/>
                  <a:pt x="89" y="23"/>
                  <a:pt x="89" y="23"/>
                </a:cubicBezTo>
                <a:cubicBezTo>
                  <a:pt x="89" y="23"/>
                  <a:pt x="90" y="23"/>
                  <a:pt x="90" y="23"/>
                </a:cubicBezTo>
                <a:cubicBezTo>
                  <a:pt x="90" y="22"/>
                  <a:pt x="90" y="22"/>
                  <a:pt x="90" y="22"/>
                </a:cubicBezTo>
                <a:cubicBezTo>
                  <a:pt x="91" y="22"/>
                  <a:pt x="91" y="22"/>
                  <a:pt x="91" y="22"/>
                </a:cubicBezTo>
                <a:cubicBezTo>
                  <a:pt x="91" y="22"/>
                  <a:pt x="91" y="22"/>
                  <a:pt x="91" y="22"/>
                </a:cubicBezTo>
                <a:cubicBezTo>
                  <a:pt x="92" y="21"/>
                  <a:pt x="92" y="21"/>
                  <a:pt x="92" y="21"/>
                </a:cubicBezTo>
                <a:cubicBezTo>
                  <a:pt x="92" y="21"/>
                  <a:pt x="93" y="20"/>
                  <a:pt x="93" y="20"/>
                </a:cubicBezTo>
                <a:cubicBezTo>
                  <a:pt x="100" y="16"/>
                  <a:pt x="100" y="16"/>
                  <a:pt x="100" y="16"/>
                </a:cubicBezTo>
                <a:cubicBezTo>
                  <a:pt x="99" y="15"/>
                  <a:pt x="97" y="15"/>
                  <a:pt x="97" y="16"/>
                </a:cubicBezTo>
                <a:cubicBezTo>
                  <a:pt x="96" y="17"/>
                  <a:pt x="94" y="19"/>
                  <a:pt x="93" y="19"/>
                </a:cubicBezTo>
                <a:cubicBezTo>
                  <a:pt x="93" y="19"/>
                  <a:pt x="93" y="20"/>
                  <a:pt x="93" y="20"/>
                </a:cubicBezTo>
                <a:cubicBezTo>
                  <a:pt x="92" y="20"/>
                  <a:pt x="92" y="20"/>
                  <a:pt x="92" y="21"/>
                </a:cubicBezTo>
                <a:cubicBezTo>
                  <a:pt x="91" y="21"/>
                  <a:pt x="91" y="21"/>
                  <a:pt x="91" y="22"/>
                </a:cubicBezTo>
                <a:cubicBezTo>
                  <a:pt x="91" y="22"/>
                  <a:pt x="91" y="22"/>
                  <a:pt x="91" y="22"/>
                </a:cubicBezTo>
                <a:cubicBezTo>
                  <a:pt x="90" y="22"/>
                  <a:pt x="90" y="22"/>
                  <a:pt x="90" y="22"/>
                </a:cubicBezTo>
                <a:cubicBezTo>
                  <a:pt x="90" y="23"/>
                  <a:pt x="90" y="23"/>
                  <a:pt x="90" y="23"/>
                </a:cubicBezTo>
                <a:cubicBezTo>
                  <a:pt x="89" y="23"/>
                  <a:pt x="89" y="23"/>
                  <a:pt x="89" y="23"/>
                </a:cubicBezTo>
                <a:cubicBezTo>
                  <a:pt x="89" y="24"/>
                  <a:pt x="89" y="24"/>
                  <a:pt x="89" y="24"/>
                </a:cubicBezTo>
                <a:cubicBezTo>
                  <a:pt x="88" y="24"/>
                  <a:pt x="88" y="24"/>
                  <a:pt x="88" y="24"/>
                </a:cubicBezTo>
                <a:cubicBezTo>
                  <a:pt x="88" y="24"/>
                  <a:pt x="88" y="24"/>
                  <a:pt x="88" y="24"/>
                </a:cubicBezTo>
                <a:cubicBezTo>
                  <a:pt x="87" y="25"/>
                  <a:pt x="87" y="25"/>
                  <a:pt x="87" y="25"/>
                </a:cubicBezTo>
                <a:cubicBezTo>
                  <a:pt x="87" y="25"/>
                  <a:pt x="86" y="26"/>
                  <a:pt x="85" y="26"/>
                </a:cubicBezTo>
                <a:close/>
                <a:moveTo>
                  <a:pt x="24" y="151"/>
                </a:moveTo>
                <a:cubicBezTo>
                  <a:pt x="27" y="147"/>
                  <a:pt x="30" y="142"/>
                  <a:pt x="34" y="138"/>
                </a:cubicBezTo>
                <a:cubicBezTo>
                  <a:pt x="34" y="137"/>
                  <a:pt x="33" y="138"/>
                  <a:pt x="33" y="138"/>
                </a:cubicBezTo>
                <a:cubicBezTo>
                  <a:pt x="30" y="142"/>
                  <a:pt x="27" y="146"/>
                  <a:pt x="24" y="150"/>
                </a:cubicBezTo>
                <a:cubicBezTo>
                  <a:pt x="23" y="150"/>
                  <a:pt x="23" y="151"/>
                  <a:pt x="24" y="151"/>
                </a:cubicBezTo>
                <a:close/>
                <a:moveTo>
                  <a:pt x="39" y="65"/>
                </a:moveTo>
                <a:cubicBezTo>
                  <a:pt x="37" y="69"/>
                  <a:pt x="35" y="72"/>
                  <a:pt x="32" y="75"/>
                </a:cubicBezTo>
                <a:cubicBezTo>
                  <a:pt x="31" y="76"/>
                  <a:pt x="31" y="77"/>
                  <a:pt x="32" y="78"/>
                </a:cubicBezTo>
                <a:cubicBezTo>
                  <a:pt x="34" y="74"/>
                  <a:pt x="37" y="69"/>
                  <a:pt x="39" y="65"/>
                </a:cubicBezTo>
                <a:close/>
                <a:moveTo>
                  <a:pt x="104" y="187"/>
                </a:moveTo>
                <a:cubicBezTo>
                  <a:pt x="101" y="189"/>
                  <a:pt x="98" y="191"/>
                  <a:pt x="95" y="194"/>
                </a:cubicBezTo>
                <a:cubicBezTo>
                  <a:pt x="96" y="194"/>
                  <a:pt x="97" y="195"/>
                  <a:pt x="98" y="194"/>
                </a:cubicBezTo>
                <a:cubicBezTo>
                  <a:pt x="100" y="192"/>
                  <a:pt x="102" y="190"/>
                  <a:pt x="104" y="187"/>
                </a:cubicBezTo>
                <a:close/>
                <a:moveTo>
                  <a:pt x="66" y="27"/>
                </a:moveTo>
                <a:cubicBezTo>
                  <a:pt x="66" y="26"/>
                  <a:pt x="66" y="26"/>
                  <a:pt x="66" y="26"/>
                </a:cubicBezTo>
                <a:cubicBezTo>
                  <a:pt x="67" y="26"/>
                  <a:pt x="67" y="26"/>
                  <a:pt x="67" y="26"/>
                </a:cubicBezTo>
                <a:cubicBezTo>
                  <a:pt x="67" y="26"/>
                  <a:pt x="67" y="26"/>
                  <a:pt x="67" y="26"/>
                </a:cubicBezTo>
                <a:cubicBezTo>
                  <a:pt x="68" y="26"/>
                  <a:pt x="68" y="25"/>
                  <a:pt x="68" y="25"/>
                </a:cubicBezTo>
                <a:cubicBezTo>
                  <a:pt x="72" y="22"/>
                  <a:pt x="75" y="18"/>
                  <a:pt x="79" y="15"/>
                </a:cubicBezTo>
                <a:cubicBezTo>
                  <a:pt x="75" y="16"/>
                  <a:pt x="74" y="18"/>
                  <a:pt x="72" y="21"/>
                </a:cubicBezTo>
                <a:cubicBezTo>
                  <a:pt x="71" y="22"/>
                  <a:pt x="70" y="23"/>
                  <a:pt x="69" y="24"/>
                </a:cubicBezTo>
                <a:cubicBezTo>
                  <a:pt x="68" y="24"/>
                  <a:pt x="68" y="24"/>
                  <a:pt x="68" y="25"/>
                </a:cubicBezTo>
                <a:cubicBezTo>
                  <a:pt x="68" y="25"/>
                  <a:pt x="67" y="25"/>
                  <a:pt x="67" y="26"/>
                </a:cubicBezTo>
                <a:cubicBezTo>
                  <a:pt x="67" y="26"/>
                  <a:pt x="67" y="26"/>
                  <a:pt x="67" y="26"/>
                </a:cubicBezTo>
                <a:cubicBezTo>
                  <a:pt x="66" y="26"/>
                  <a:pt x="66" y="26"/>
                  <a:pt x="66" y="26"/>
                </a:cubicBezTo>
                <a:lnTo>
                  <a:pt x="66" y="27"/>
                </a:lnTo>
                <a:close/>
                <a:moveTo>
                  <a:pt x="85" y="180"/>
                </a:moveTo>
                <a:cubicBezTo>
                  <a:pt x="82" y="183"/>
                  <a:pt x="79" y="186"/>
                  <a:pt x="76" y="189"/>
                </a:cubicBezTo>
                <a:cubicBezTo>
                  <a:pt x="76" y="190"/>
                  <a:pt x="77" y="190"/>
                  <a:pt x="77" y="190"/>
                </a:cubicBezTo>
                <a:cubicBezTo>
                  <a:pt x="86" y="181"/>
                  <a:pt x="86" y="181"/>
                  <a:pt x="86" y="181"/>
                </a:cubicBezTo>
                <a:cubicBezTo>
                  <a:pt x="86" y="181"/>
                  <a:pt x="86" y="180"/>
                  <a:pt x="85" y="180"/>
                </a:cubicBezTo>
                <a:close/>
                <a:moveTo>
                  <a:pt x="140" y="64"/>
                </a:moveTo>
                <a:cubicBezTo>
                  <a:pt x="141" y="64"/>
                  <a:pt x="141" y="64"/>
                  <a:pt x="141" y="64"/>
                </a:cubicBezTo>
                <a:cubicBezTo>
                  <a:pt x="141" y="64"/>
                  <a:pt x="141" y="64"/>
                  <a:pt x="141" y="64"/>
                </a:cubicBezTo>
                <a:cubicBezTo>
                  <a:pt x="142" y="63"/>
                  <a:pt x="142" y="63"/>
                  <a:pt x="142" y="63"/>
                </a:cubicBezTo>
                <a:cubicBezTo>
                  <a:pt x="142" y="63"/>
                  <a:pt x="143" y="63"/>
                  <a:pt x="143" y="63"/>
                </a:cubicBezTo>
                <a:cubicBezTo>
                  <a:pt x="146" y="61"/>
                  <a:pt x="148" y="59"/>
                  <a:pt x="152" y="58"/>
                </a:cubicBezTo>
                <a:cubicBezTo>
                  <a:pt x="151" y="57"/>
                  <a:pt x="152" y="56"/>
                  <a:pt x="152" y="56"/>
                </a:cubicBezTo>
                <a:cubicBezTo>
                  <a:pt x="143" y="62"/>
                  <a:pt x="143" y="62"/>
                  <a:pt x="143" y="62"/>
                </a:cubicBezTo>
                <a:cubicBezTo>
                  <a:pt x="143" y="62"/>
                  <a:pt x="143" y="63"/>
                  <a:pt x="143" y="63"/>
                </a:cubicBezTo>
                <a:cubicBezTo>
                  <a:pt x="142" y="63"/>
                  <a:pt x="142" y="63"/>
                  <a:pt x="142" y="63"/>
                </a:cubicBezTo>
                <a:cubicBezTo>
                  <a:pt x="142" y="63"/>
                  <a:pt x="141" y="64"/>
                  <a:pt x="141" y="64"/>
                </a:cubicBezTo>
                <a:cubicBezTo>
                  <a:pt x="141" y="64"/>
                  <a:pt x="141" y="64"/>
                  <a:pt x="141" y="64"/>
                </a:cubicBezTo>
                <a:lnTo>
                  <a:pt x="140" y="64"/>
                </a:lnTo>
                <a:close/>
                <a:moveTo>
                  <a:pt x="23" y="160"/>
                </a:moveTo>
                <a:cubicBezTo>
                  <a:pt x="24" y="160"/>
                  <a:pt x="24" y="160"/>
                  <a:pt x="24" y="160"/>
                </a:cubicBezTo>
                <a:cubicBezTo>
                  <a:pt x="24" y="160"/>
                  <a:pt x="25" y="159"/>
                  <a:pt x="25" y="159"/>
                </a:cubicBezTo>
                <a:cubicBezTo>
                  <a:pt x="26" y="158"/>
                  <a:pt x="27" y="157"/>
                  <a:pt x="28" y="156"/>
                </a:cubicBezTo>
                <a:cubicBezTo>
                  <a:pt x="28" y="155"/>
                  <a:pt x="28" y="155"/>
                  <a:pt x="28" y="155"/>
                </a:cubicBezTo>
                <a:cubicBezTo>
                  <a:pt x="31" y="152"/>
                  <a:pt x="33" y="149"/>
                  <a:pt x="36" y="147"/>
                </a:cubicBezTo>
                <a:cubicBezTo>
                  <a:pt x="36" y="147"/>
                  <a:pt x="36" y="145"/>
                  <a:pt x="36" y="144"/>
                </a:cubicBezTo>
                <a:cubicBezTo>
                  <a:pt x="28" y="154"/>
                  <a:pt x="28" y="154"/>
                  <a:pt x="28" y="154"/>
                </a:cubicBezTo>
                <a:cubicBezTo>
                  <a:pt x="28" y="154"/>
                  <a:pt x="28" y="155"/>
                  <a:pt x="28" y="155"/>
                </a:cubicBezTo>
                <a:cubicBezTo>
                  <a:pt x="27" y="156"/>
                  <a:pt x="26" y="157"/>
                  <a:pt x="25" y="158"/>
                </a:cubicBezTo>
                <a:cubicBezTo>
                  <a:pt x="25" y="158"/>
                  <a:pt x="25" y="159"/>
                  <a:pt x="25" y="159"/>
                </a:cubicBezTo>
                <a:cubicBezTo>
                  <a:pt x="24" y="159"/>
                  <a:pt x="24" y="159"/>
                  <a:pt x="24" y="160"/>
                </a:cubicBezTo>
                <a:lnTo>
                  <a:pt x="23" y="160"/>
                </a:lnTo>
                <a:close/>
                <a:moveTo>
                  <a:pt x="109" y="194"/>
                </a:moveTo>
                <a:cubicBezTo>
                  <a:pt x="113" y="192"/>
                  <a:pt x="116" y="188"/>
                  <a:pt x="119" y="186"/>
                </a:cubicBezTo>
                <a:cubicBezTo>
                  <a:pt x="119" y="186"/>
                  <a:pt x="118" y="185"/>
                  <a:pt x="118" y="185"/>
                </a:cubicBezTo>
                <a:cubicBezTo>
                  <a:pt x="114" y="188"/>
                  <a:pt x="112" y="191"/>
                  <a:pt x="109" y="194"/>
                </a:cubicBezTo>
                <a:cubicBezTo>
                  <a:pt x="109" y="194"/>
                  <a:pt x="109" y="194"/>
                  <a:pt x="109" y="194"/>
                </a:cubicBezTo>
                <a:close/>
                <a:moveTo>
                  <a:pt x="21" y="148"/>
                </a:moveTo>
                <a:cubicBezTo>
                  <a:pt x="25" y="143"/>
                  <a:pt x="30" y="138"/>
                  <a:pt x="34" y="133"/>
                </a:cubicBezTo>
                <a:cubicBezTo>
                  <a:pt x="33" y="133"/>
                  <a:pt x="32" y="134"/>
                  <a:pt x="32" y="134"/>
                </a:cubicBezTo>
                <a:cubicBezTo>
                  <a:pt x="28" y="138"/>
                  <a:pt x="25" y="143"/>
                  <a:pt x="21" y="147"/>
                </a:cubicBezTo>
                <a:cubicBezTo>
                  <a:pt x="21" y="147"/>
                  <a:pt x="21" y="148"/>
                  <a:pt x="21" y="149"/>
                </a:cubicBezTo>
                <a:cubicBezTo>
                  <a:pt x="21" y="149"/>
                  <a:pt x="21" y="148"/>
                  <a:pt x="21" y="148"/>
                </a:cubicBezTo>
                <a:close/>
                <a:moveTo>
                  <a:pt x="46" y="182"/>
                </a:moveTo>
                <a:cubicBezTo>
                  <a:pt x="49" y="178"/>
                  <a:pt x="52" y="174"/>
                  <a:pt x="56" y="171"/>
                </a:cubicBezTo>
                <a:cubicBezTo>
                  <a:pt x="57" y="170"/>
                  <a:pt x="55" y="169"/>
                  <a:pt x="55" y="170"/>
                </a:cubicBezTo>
                <a:cubicBezTo>
                  <a:pt x="46" y="182"/>
                  <a:pt x="46" y="182"/>
                  <a:pt x="46" y="182"/>
                </a:cubicBezTo>
                <a:cubicBezTo>
                  <a:pt x="46" y="182"/>
                  <a:pt x="45" y="183"/>
                  <a:pt x="46" y="182"/>
                </a:cubicBezTo>
                <a:close/>
                <a:moveTo>
                  <a:pt x="43" y="30"/>
                </a:moveTo>
                <a:cubicBezTo>
                  <a:pt x="43" y="33"/>
                  <a:pt x="44" y="35"/>
                  <a:pt x="45" y="37"/>
                </a:cubicBezTo>
                <a:cubicBezTo>
                  <a:pt x="45" y="37"/>
                  <a:pt x="46" y="37"/>
                  <a:pt x="47" y="38"/>
                </a:cubicBezTo>
                <a:cubicBezTo>
                  <a:pt x="46" y="36"/>
                  <a:pt x="46" y="35"/>
                  <a:pt x="46" y="34"/>
                </a:cubicBezTo>
                <a:cubicBezTo>
                  <a:pt x="46" y="32"/>
                  <a:pt x="45" y="31"/>
                  <a:pt x="43" y="30"/>
                </a:cubicBezTo>
                <a:cubicBezTo>
                  <a:pt x="43" y="30"/>
                  <a:pt x="43" y="29"/>
                  <a:pt x="43" y="30"/>
                </a:cubicBezTo>
                <a:close/>
                <a:moveTo>
                  <a:pt x="55" y="51"/>
                </a:moveTo>
                <a:cubicBezTo>
                  <a:pt x="56" y="55"/>
                  <a:pt x="57" y="59"/>
                  <a:pt x="58" y="63"/>
                </a:cubicBezTo>
                <a:cubicBezTo>
                  <a:pt x="58" y="63"/>
                  <a:pt x="59" y="62"/>
                  <a:pt x="59" y="62"/>
                </a:cubicBezTo>
                <a:cubicBezTo>
                  <a:pt x="58" y="58"/>
                  <a:pt x="58" y="54"/>
                  <a:pt x="56" y="51"/>
                </a:cubicBezTo>
                <a:cubicBezTo>
                  <a:pt x="56" y="50"/>
                  <a:pt x="55" y="50"/>
                  <a:pt x="55" y="51"/>
                </a:cubicBezTo>
                <a:close/>
                <a:moveTo>
                  <a:pt x="81" y="65"/>
                </a:moveTo>
                <a:cubicBezTo>
                  <a:pt x="83" y="65"/>
                  <a:pt x="84" y="66"/>
                  <a:pt x="86" y="66"/>
                </a:cubicBezTo>
                <a:cubicBezTo>
                  <a:pt x="92" y="67"/>
                  <a:pt x="95" y="70"/>
                  <a:pt x="96" y="75"/>
                </a:cubicBezTo>
                <a:cubicBezTo>
                  <a:pt x="96" y="75"/>
                  <a:pt x="96" y="74"/>
                  <a:pt x="96" y="74"/>
                </a:cubicBezTo>
                <a:cubicBezTo>
                  <a:pt x="95" y="67"/>
                  <a:pt x="87" y="63"/>
                  <a:pt x="79" y="64"/>
                </a:cubicBezTo>
                <a:cubicBezTo>
                  <a:pt x="79" y="64"/>
                  <a:pt x="81" y="65"/>
                  <a:pt x="81" y="65"/>
                </a:cubicBezTo>
                <a:close/>
                <a:moveTo>
                  <a:pt x="121" y="41"/>
                </a:moveTo>
                <a:cubicBezTo>
                  <a:pt x="122" y="40"/>
                  <a:pt x="124" y="40"/>
                  <a:pt x="125" y="39"/>
                </a:cubicBezTo>
                <a:cubicBezTo>
                  <a:pt x="126" y="38"/>
                  <a:pt x="127" y="37"/>
                  <a:pt x="129" y="35"/>
                </a:cubicBezTo>
                <a:cubicBezTo>
                  <a:pt x="128" y="35"/>
                  <a:pt x="130" y="34"/>
                  <a:pt x="129" y="34"/>
                </a:cubicBezTo>
                <a:cubicBezTo>
                  <a:pt x="126" y="35"/>
                  <a:pt x="123" y="37"/>
                  <a:pt x="121" y="40"/>
                </a:cubicBezTo>
                <a:cubicBezTo>
                  <a:pt x="121" y="40"/>
                  <a:pt x="120" y="41"/>
                  <a:pt x="121" y="41"/>
                </a:cubicBezTo>
                <a:close/>
                <a:moveTo>
                  <a:pt x="94" y="27"/>
                </a:moveTo>
                <a:cubicBezTo>
                  <a:pt x="94" y="26"/>
                  <a:pt x="94" y="26"/>
                  <a:pt x="94" y="26"/>
                </a:cubicBezTo>
                <a:cubicBezTo>
                  <a:pt x="94" y="26"/>
                  <a:pt x="94" y="26"/>
                  <a:pt x="94" y="26"/>
                </a:cubicBezTo>
                <a:cubicBezTo>
                  <a:pt x="95" y="26"/>
                  <a:pt x="95" y="26"/>
                  <a:pt x="95" y="26"/>
                </a:cubicBezTo>
                <a:cubicBezTo>
                  <a:pt x="95" y="25"/>
                  <a:pt x="95" y="25"/>
                  <a:pt x="95" y="25"/>
                </a:cubicBezTo>
                <a:cubicBezTo>
                  <a:pt x="96" y="25"/>
                  <a:pt x="96" y="25"/>
                  <a:pt x="96" y="25"/>
                </a:cubicBezTo>
                <a:cubicBezTo>
                  <a:pt x="96" y="25"/>
                  <a:pt x="97" y="24"/>
                  <a:pt x="97" y="24"/>
                </a:cubicBezTo>
                <a:cubicBezTo>
                  <a:pt x="101" y="20"/>
                  <a:pt x="106" y="17"/>
                  <a:pt x="111" y="14"/>
                </a:cubicBezTo>
                <a:cubicBezTo>
                  <a:pt x="107" y="13"/>
                  <a:pt x="107" y="13"/>
                  <a:pt x="107" y="13"/>
                </a:cubicBezTo>
                <a:cubicBezTo>
                  <a:pt x="107" y="14"/>
                  <a:pt x="108" y="14"/>
                  <a:pt x="108" y="15"/>
                </a:cubicBezTo>
                <a:cubicBezTo>
                  <a:pt x="106" y="15"/>
                  <a:pt x="105" y="16"/>
                  <a:pt x="104" y="17"/>
                </a:cubicBezTo>
                <a:cubicBezTo>
                  <a:pt x="101" y="19"/>
                  <a:pt x="99" y="21"/>
                  <a:pt x="97" y="23"/>
                </a:cubicBezTo>
                <a:cubicBezTo>
                  <a:pt x="97" y="23"/>
                  <a:pt x="97" y="24"/>
                  <a:pt x="97" y="24"/>
                </a:cubicBezTo>
                <a:cubicBezTo>
                  <a:pt x="96" y="24"/>
                  <a:pt x="96" y="24"/>
                  <a:pt x="96" y="25"/>
                </a:cubicBezTo>
                <a:cubicBezTo>
                  <a:pt x="95" y="25"/>
                  <a:pt x="95" y="25"/>
                  <a:pt x="95" y="25"/>
                </a:cubicBezTo>
                <a:cubicBezTo>
                  <a:pt x="95" y="26"/>
                  <a:pt x="95" y="26"/>
                  <a:pt x="95" y="26"/>
                </a:cubicBezTo>
                <a:cubicBezTo>
                  <a:pt x="94" y="26"/>
                  <a:pt x="94" y="26"/>
                  <a:pt x="94" y="26"/>
                </a:cubicBezTo>
                <a:cubicBezTo>
                  <a:pt x="94" y="26"/>
                  <a:pt x="94" y="26"/>
                  <a:pt x="94" y="26"/>
                </a:cubicBezTo>
                <a:lnTo>
                  <a:pt x="94" y="27"/>
                </a:lnTo>
                <a:close/>
                <a:moveTo>
                  <a:pt x="118" y="36"/>
                </a:moveTo>
                <a:cubicBezTo>
                  <a:pt x="119" y="35"/>
                  <a:pt x="119" y="35"/>
                  <a:pt x="119" y="35"/>
                </a:cubicBezTo>
                <a:cubicBezTo>
                  <a:pt x="125" y="32"/>
                  <a:pt x="130" y="27"/>
                  <a:pt x="134" y="22"/>
                </a:cubicBezTo>
                <a:cubicBezTo>
                  <a:pt x="129" y="26"/>
                  <a:pt x="124" y="31"/>
                  <a:pt x="119" y="34"/>
                </a:cubicBezTo>
                <a:cubicBezTo>
                  <a:pt x="119" y="35"/>
                  <a:pt x="119" y="35"/>
                  <a:pt x="119" y="35"/>
                </a:cubicBezTo>
                <a:cubicBezTo>
                  <a:pt x="118" y="35"/>
                  <a:pt x="118" y="35"/>
                  <a:pt x="118" y="36"/>
                </a:cubicBezTo>
                <a:close/>
                <a:moveTo>
                  <a:pt x="132" y="54"/>
                </a:moveTo>
                <a:cubicBezTo>
                  <a:pt x="137" y="51"/>
                  <a:pt x="141" y="48"/>
                  <a:pt x="146" y="44"/>
                </a:cubicBezTo>
                <a:cubicBezTo>
                  <a:pt x="140" y="46"/>
                  <a:pt x="136" y="51"/>
                  <a:pt x="132" y="54"/>
                </a:cubicBezTo>
                <a:close/>
                <a:moveTo>
                  <a:pt x="32" y="153"/>
                </a:moveTo>
                <a:cubicBezTo>
                  <a:pt x="29" y="157"/>
                  <a:pt x="25" y="160"/>
                  <a:pt x="22" y="165"/>
                </a:cubicBezTo>
                <a:cubicBezTo>
                  <a:pt x="22" y="165"/>
                  <a:pt x="22" y="166"/>
                  <a:pt x="22" y="167"/>
                </a:cubicBezTo>
                <a:cubicBezTo>
                  <a:pt x="26" y="163"/>
                  <a:pt x="29" y="158"/>
                  <a:pt x="32" y="153"/>
                </a:cubicBezTo>
                <a:close/>
                <a:moveTo>
                  <a:pt x="140" y="84"/>
                </a:moveTo>
                <a:cubicBezTo>
                  <a:pt x="143" y="84"/>
                  <a:pt x="145" y="82"/>
                  <a:pt x="147" y="80"/>
                </a:cubicBezTo>
                <a:cubicBezTo>
                  <a:pt x="148" y="80"/>
                  <a:pt x="148" y="78"/>
                  <a:pt x="148" y="76"/>
                </a:cubicBezTo>
                <a:cubicBezTo>
                  <a:pt x="145" y="79"/>
                  <a:pt x="142" y="81"/>
                  <a:pt x="140" y="84"/>
                </a:cubicBezTo>
                <a:cubicBezTo>
                  <a:pt x="140" y="84"/>
                  <a:pt x="140" y="84"/>
                  <a:pt x="140" y="84"/>
                </a:cubicBezTo>
                <a:close/>
                <a:moveTo>
                  <a:pt x="26" y="172"/>
                </a:moveTo>
                <a:cubicBezTo>
                  <a:pt x="27" y="172"/>
                  <a:pt x="27" y="172"/>
                  <a:pt x="27" y="171"/>
                </a:cubicBezTo>
                <a:cubicBezTo>
                  <a:pt x="30" y="168"/>
                  <a:pt x="33" y="165"/>
                  <a:pt x="36" y="162"/>
                </a:cubicBezTo>
                <a:cubicBezTo>
                  <a:pt x="36" y="161"/>
                  <a:pt x="36" y="160"/>
                  <a:pt x="37" y="159"/>
                </a:cubicBezTo>
                <a:cubicBezTo>
                  <a:pt x="37" y="158"/>
                  <a:pt x="38" y="159"/>
                  <a:pt x="39" y="158"/>
                </a:cubicBezTo>
                <a:cubicBezTo>
                  <a:pt x="38" y="158"/>
                  <a:pt x="39" y="156"/>
                  <a:pt x="38" y="157"/>
                </a:cubicBezTo>
                <a:cubicBezTo>
                  <a:pt x="27" y="171"/>
                  <a:pt x="27" y="171"/>
                  <a:pt x="27" y="171"/>
                </a:cubicBezTo>
                <a:cubicBezTo>
                  <a:pt x="26" y="171"/>
                  <a:pt x="26" y="172"/>
                  <a:pt x="26" y="172"/>
                </a:cubicBezTo>
                <a:close/>
                <a:moveTo>
                  <a:pt x="159" y="127"/>
                </a:moveTo>
                <a:cubicBezTo>
                  <a:pt x="160" y="127"/>
                  <a:pt x="160" y="128"/>
                  <a:pt x="160" y="128"/>
                </a:cubicBezTo>
                <a:cubicBezTo>
                  <a:pt x="160" y="128"/>
                  <a:pt x="160" y="129"/>
                  <a:pt x="160" y="129"/>
                </a:cubicBezTo>
                <a:cubicBezTo>
                  <a:pt x="161" y="129"/>
                  <a:pt x="162" y="130"/>
                  <a:pt x="163" y="131"/>
                </a:cubicBezTo>
                <a:cubicBezTo>
                  <a:pt x="164" y="129"/>
                  <a:pt x="164" y="127"/>
                  <a:pt x="165" y="126"/>
                </a:cubicBezTo>
                <a:cubicBezTo>
                  <a:pt x="163" y="126"/>
                  <a:pt x="161" y="126"/>
                  <a:pt x="159" y="125"/>
                </a:cubicBezTo>
                <a:cubicBezTo>
                  <a:pt x="159" y="126"/>
                  <a:pt x="160" y="126"/>
                  <a:pt x="159" y="127"/>
                </a:cubicBezTo>
                <a:close/>
                <a:moveTo>
                  <a:pt x="87" y="191"/>
                </a:moveTo>
                <a:cubicBezTo>
                  <a:pt x="99" y="181"/>
                  <a:pt x="99" y="181"/>
                  <a:pt x="99" y="181"/>
                </a:cubicBezTo>
                <a:cubicBezTo>
                  <a:pt x="98" y="181"/>
                  <a:pt x="97" y="181"/>
                  <a:pt x="96" y="180"/>
                </a:cubicBezTo>
                <a:cubicBezTo>
                  <a:pt x="93" y="184"/>
                  <a:pt x="90" y="187"/>
                  <a:pt x="87" y="191"/>
                </a:cubicBezTo>
                <a:close/>
                <a:moveTo>
                  <a:pt x="127" y="190"/>
                </a:moveTo>
                <a:cubicBezTo>
                  <a:pt x="124" y="192"/>
                  <a:pt x="120" y="195"/>
                  <a:pt x="117" y="198"/>
                </a:cubicBezTo>
                <a:cubicBezTo>
                  <a:pt x="121" y="197"/>
                  <a:pt x="125" y="195"/>
                  <a:pt x="128" y="192"/>
                </a:cubicBezTo>
                <a:cubicBezTo>
                  <a:pt x="129" y="191"/>
                  <a:pt x="127" y="191"/>
                  <a:pt x="127" y="190"/>
                </a:cubicBezTo>
                <a:close/>
                <a:moveTo>
                  <a:pt x="78" y="81"/>
                </a:moveTo>
                <a:cubicBezTo>
                  <a:pt x="82" y="79"/>
                  <a:pt x="84" y="76"/>
                  <a:pt x="88" y="73"/>
                </a:cubicBezTo>
                <a:cubicBezTo>
                  <a:pt x="88" y="72"/>
                  <a:pt x="86" y="72"/>
                  <a:pt x="85" y="71"/>
                </a:cubicBezTo>
                <a:cubicBezTo>
                  <a:pt x="83" y="75"/>
                  <a:pt x="80" y="78"/>
                  <a:pt x="78" y="81"/>
                </a:cubicBezTo>
                <a:close/>
                <a:moveTo>
                  <a:pt x="21" y="143"/>
                </a:moveTo>
                <a:cubicBezTo>
                  <a:pt x="26" y="138"/>
                  <a:pt x="29" y="134"/>
                  <a:pt x="33" y="129"/>
                </a:cubicBezTo>
                <a:cubicBezTo>
                  <a:pt x="33" y="128"/>
                  <a:pt x="33" y="128"/>
                  <a:pt x="33" y="127"/>
                </a:cubicBezTo>
                <a:cubicBezTo>
                  <a:pt x="30" y="130"/>
                  <a:pt x="27" y="134"/>
                  <a:pt x="25" y="137"/>
                </a:cubicBezTo>
                <a:cubicBezTo>
                  <a:pt x="24" y="139"/>
                  <a:pt x="22" y="141"/>
                  <a:pt x="21" y="143"/>
                </a:cubicBezTo>
                <a:close/>
                <a:moveTo>
                  <a:pt x="80" y="191"/>
                </a:moveTo>
                <a:cubicBezTo>
                  <a:pt x="84" y="187"/>
                  <a:pt x="88" y="183"/>
                  <a:pt x="93" y="180"/>
                </a:cubicBezTo>
                <a:cubicBezTo>
                  <a:pt x="92" y="180"/>
                  <a:pt x="90" y="180"/>
                  <a:pt x="90" y="180"/>
                </a:cubicBezTo>
                <a:cubicBezTo>
                  <a:pt x="89" y="179"/>
                  <a:pt x="88" y="181"/>
                  <a:pt x="87" y="182"/>
                </a:cubicBezTo>
                <a:cubicBezTo>
                  <a:pt x="85" y="185"/>
                  <a:pt x="82" y="188"/>
                  <a:pt x="80" y="191"/>
                </a:cubicBezTo>
                <a:close/>
                <a:moveTo>
                  <a:pt x="103" y="26"/>
                </a:moveTo>
                <a:cubicBezTo>
                  <a:pt x="104" y="26"/>
                  <a:pt x="104" y="26"/>
                  <a:pt x="104" y="26"/>
                </a:cubicBezTo>
                <a:cubicBezTo>
                  <a:pt x="108" y="23"/>
                  <a:pt x="113" y="19"/>
                  <a:pt x="118" y="16"/>
                </a:cubicBezTo>
                <a:cubicBezTo>
                  <a:pt x="117" y="15"/>
                  <a:pt x="115" y="14"/>
                  <a:pt x="115" y="15"/>
                </a:cubicBezTo>
                <a:cubicBezTo>
                  <a:pt x="104" y="25"/>
                  <a:pt x="104" y="25"/>
                  <a:pt x="104" y="25"/>
                </a:cubicBezTo>
                <a:cubicBezTo>
                  <a:pt x="104" y="25"/>
                  <a:pt x="104" y="26"/>
                  <a:pt x="104" y="26"/>
                </a:cubicBezTo>
                <a:lnTo>
                  <a:pt x="103" y="26"/>
                </a:lnTo>
                <a:close/>
                <a:moveTo>
                  <a:pt x="30" y="64"/>
                </a:moveTo>
                <a:cubicBezTo>
                  <a:pt x="30" y="64"/>
                  <a:pt x="30" y="64"/>
                  <a:pt x="30" y="64"/>
                </a:cubicBezTo>
                <a:cubicBezTo>
                  <a:pt x="39" y="51"/>
                  <a:pt x="39" y="51"/>
                  <a:pt x="39" y="51"/>
                </a:cubicBezTo>
                <a:cubicBezTo>
                  <a:pt x="39" y="51"/>
                  <a:pt x="39" y="50"/>
                  <a:pt x="38" y="50"/>
                </a:cubicBezTo>
                <a:cubicBezTo>
                  <a:pt x="35" y="55"/>
                  <a:pt x="32" y="59"/>
                  <a:pt x="29" y="63"/>
                </a:cubicBezTo>
                <a:cubicBezTo>
                  <a:pt x="28" y="64"/>
                  <a:pt x="29" y="64"/>
                  <a:pt x="30" y="64"/>
                </a:cubicBezTo>
                <a:close/>
                <a:moveTo>
                  <a:pt x="131" y="123"/>
                </a:moveTo>
                <a:cubicBezTo>
                  <a:pt x="131" y="123"/>
                  <a:pt x="132" y="123"/>
                  <a:pt x="133" y="124"/>
                </a:cubicBezTo>
                <a:cubicBezTo>
                  <a:pt x="150" y="127"/>
                  <a:pt x="150" y="127"/>
                  <a:pt x="150" y="127"/>
                </a:cubicBezTo>
                <a:cubicBezTo>
                  <a:pt x="144" y="125"/>
                  <a:pt x="139" y="123"/>
                  <a:pt x="132" y="121"/>
                </a:cubicBezTo>
                <a:cubicBezTo>
                  <a:pt x="133" y="122"/>
                  <a:pt x="131" y="123"/>
                  <a:pt x="131" y="123"/>
                </a:cubicBezTo>
                <a:close/>
                <a:moveTo>
                  <a:pt x="67" y="81"/>
                </a:moveTo>
                <a:cubicBezTo>
                  <a:pt x="69" y="81"/>
                  <a:pt x="70" y="81"/>
                  <a:pt x="71" y="80"/>
                </a:cubicBezTo>
                <a:cubicBezTo>
                  <a:pt x="80" y="71"/>
                  <a:pt x="80" y="71"/>
                  <a:pt x="80" y="71"/>
                </a:cubicBezTo>
                <a:cubicBezTo>
                  <a:pt x="79" y="71"/>
                  <a:pt x="78" y="70"/>
                  <a:pt x="77" y="71"/>
                </a:cubicBezTo>
                <a:cubicBezTo>
                  <a:pt x="74" y="74"/>
                  <a:pt x="71" y="78"/>
                  <a:pt x="67" y="81"/>
                </a:cubicBezTo>
                <a:close/>
                <a:moveTo>
                  <a:pt x="24" y="168"/>
                </a:moveTo>
                <a:cubicBezTo>
                  <a:pt x="25" y="168"/>
                  <a:pt x="25" y="168"/>
                  <a:pt x="25" y="168"/>
                </a:cubicBezTo>
                <a:cubicBezTo>
                  <a:pt x="25" y="167"/>
                  <a:pt x="25" y="167"/>
                  <a:pt x="25" y="167"/>
                </a:cubicBezTo>
                <a:cubicBezTo>
                  <a:pt x="29" y="163"/>
                  <a:pt x="33" y="158"/>
                  <a:pt x="37" y="154"/>
                </a:cubicBezTo>
                <a:cubicBezTo>
                  <a:pt x="38" y="154"/>
                  <a:pt x="37" y="151"/>
                  <a:pt x="37" y="150"/>
                </a:cubicBezTo>
                <a:cubicBezTo>
                  <a:pt x="37" y="150"/>
                  <a:pt x="36" y="150"/>
                  <a:pt x="36" y="150"/>
                </a:cubicBezTo>
                <a:cubicBezTo>
                  <a:pt x="33" y="157"/>
                  <a:pt x="29" y="162"/>
                  <a:pt x="25" y="167"/>
                </a:cubicBezTo>
                <a:cubicBezTo>
                  <a:pt x="25" y="168"/>
                  <a:pt x="25" y="168"/>
                  <a:pt x="25" y="168"/>
                </a:cubicBezTo>
                <a:lnTo>
                  <a:pt x="24" y="168"/>
                </a:lnTo>
                <a:close/>
                <a:moveTo>
                  <a:pt x="31" y="74"/>
                </a:moveTo>
                <a:cubicBezTo>
                  <a:pt x="35" y="69"/>
                  <a:pt x="38" y="64"/>
                  <a:pt x="42" y="59"/>
                </a:cubicBezTo>
                <a:cubicBezTo>
                  <a:pt x="42" y="59"/>
                  <a:pt x="41" y="58"/>
                  <a:pt x="41" y="57"/>
                </a:cubicBezTo>
                <a:cubicBezTo>
                  <a:pt x="31" y="71"/>
                  <a:pt x="31" y="71"/>
                  <a:pt x="31" y="71"/>
                </a:cubicBezTo>
                <a:cubicBezTo>
                  <a:pt x="31" y="72"/>
                  <a:pt x="31" y="73"/>
                  <a:pt x="31" y="74"/>
                </a:cubicBezTo>
                <a:close/>
                <a:moveTo>
                  <a:pt x="51" y="27"/>
                </a:moveTo>
                <a:cubicBezTo>
                  <a:pt x="51" y="28"/>
                  <a:pt x="51" y="29"/>
                  <a:pt x="51" y="30"/>
                </a:cubicBezTo>
                <a:cubicBezTo>
                  <a:pt x="60" y="20"/>
                  <a:pt x="60" y="20"/>
                  <a:pt x="60" y="20"/>
                </a:cubicBezTo>
                <a:cubicBezTo>
                  <a:pt x="57" y="21"/>
                  <a:pt x="55" y="23"/>
                  <a:pt x="53" y="24"/>
                </a:cubicBezTo>
                <a:cubicBezTo>
                  <a:pt x="52" y="25"/>
                  <a:pt x="50" y="25"/>
                  <a:pt x="51" y="27"/>
                </a:cubicBezTo>
                <a:close/>
                <a:moveTo>
                  <a:pt x="62" y="186"/>
                </a:moveTo>
                <a:cubicBezTo>
                  <a:pt x="62" y="186"/>
                  <a:pt x="63" y="186"/>
                  <a:pt x="63" y="186"/>
                </a:cubicBezTo>
                <a:cubicBezTo>
                  <a:pt x="66" y="183"/>
                  <a:pt x="69" y="179"/>
                  <a:pt x="72" y="175"/>
                </a:cubicBezTo>
                <a:cubicBezTo>
                  <a:pt x="72" y="175"/>
                  <a:pt x="71" y="175"/>
                  <a:pt x="71" y="175"/>
                </a:cubicBezTo>
                <a:cubicBezTo>
                  <a:pt x="67" y="178"/>
                  <a:pt x="64" y="182"/>
                  <a:pt x="61" y="185"/>
                </a:cubicBezTo>
                <a:cubicBezTo>
                  <a:pt x="61" y="185"/>
                  <a:pt x="62" y="186"/>
                  <a:pt x="62" y="186"/>
                </a:cubicBezTo>
                <a:close/>
                <a:moveTo>
                  <a:pt x="65" y="22"/>
                </a:moveTo>
                <a:cubicBezTo>
                  <a:pt x="64" y="22"/>
                  <a:pt x="64" y="24"/>
                  <a:pt x="64" y="24"/>
                </a:cubicBezTo>
                <a:cubicBezTo>
                  <a:pt x="63" y="24"/>
                  <a:pt x="62" y="25"/>
                  <a:pt x="61" y="26"/>
                </a:cubicBezTo>
                <a:cubicBezTo>
                  <a:pt x="60" y="28"/>
                  <a:pt x="59" y="29"/>
                  <a:pt x="58" y="31"/>
                </a:cubicBezTo>
                <a:cubicBezTo>
                  <a:pt x="58" y="32"/>
                  <a:pt x="59" y="31"/>
                  <a:pt x="60" y="31"/>
                </a:cubicBezTo>
                <a:cubicBezTo>
                  <a:pt x="72" y="18"/>
                  <a:pt x="72" y="18"/>
                  <a:pt x="72" y="18"/>
                </a:cubicBezTo>
                <a:cubicBezTo>
                  <a:pt x="71" y="17"/>
                  <a:pt x="71" y="18"/>
                  <a:pt x="71" y="19"/>
                </a:cubicBezTo>
                <a:cubicBezTo>
                  <a:pt x="70" y="19"/>
                  <a:pt x="69" y="18"/>
                  <a:pt x="70" y="18"/>
                </a:cubicBezTo>
                <a:cubicBezTo>
                  <a:pt x="71" y="18"/>
                  <a:pt x="71" y="17"/>
                  <a:pt x="70" y="18"/>
                </a:cubicBezTo>
                <a:cubicBezTo>
                  <a:pt x="69" y="18"/>
                  <a:pt x="68" y="20"/>
                  <a:pt x="67" y="21"/>
                </a:cubicBezTo>
                <a:cubicBezTo>
                  <a:pt x="67" y="21"/>
                  <a:pt x="67" y="22"/>
                  <a:pt x="66" y="22"/>
                </a:cubicBezTo>
                <a:cubicBezTo>
                  <a:pt x="66" y="23"/>
                  <a:pt x="65" y="22"/>
                  <a:pt x="65" y="22"/>
                </a:cubicBezTo>
                <a:close/>
                <a:moveTo>
                  <a:pt x="92" y="193"/>
                </a:moveTo>
                <a:cubicBezTo>
                  <a:pt x="92" y="193"/>
                  <a:pt x="93" y="193"/>
                  <a:pt x="93" y="193"/>
                </a:cubicBezTo>
                <a:cubicBezTo>
                  <a:pt x="98" y="190"/>
                  <a:pt x="102" y="186"/>
                  <a:pt x="107" y="183"/>
                </a:cubicBezTo>
                <a:cubicBezTo>
                  <a:pt x="105" y="182"/>
                  <a:pt x="104" y="181"/>
                  <a:pt x="103" y="182"/>
                </a:cubicBezTo>
                <a:cubicBezTo>
                  <a:pt x="92" y="192"/>
                  <a:pt x="92" y="192"/>
                  <a:pt x="92" y="192"/>
                </a:cubicBezTo>
                <a:cubicBezTo>
                  <a:pt x="92" y="192"/>
                  <a:pt x="91" y="193"/>
                  <a:pt x="92" y="193"/>
                </a:cubicBezTo>
                <a:close/>
                <a:moveTo>
                  <a:pt x="129" y="32"/>
                </a:moveTo>
                <a:cubicBezTo>
                  <a:pt x="132" y="31"/>
                  <a:pt x="134" y="29"/>
                  <a:pt x="137" y="28"/>
                </a:cubicBezTo>
                <a:cubicBezTo>
                  <a:pt x="137" y="27"/>
                  <a:pt x="138" y="28"/>
                  <a:pt x="138" y="29"/>
                </a:cubicBezTo>
                <a:cubicBezTo>
                  <a:pt x="130" y="36"/>
                  <a:pt x="130" y="36"/>
                  <a:pt x="130" y="36"/>
                </a:cubicBezTo>
                <a:cubicBezTo>
                  <a:pt x="129" y="37"/>
                  <a:pt x="131" y="36"/>
                  <a:pt x="131" y="36"/>
                </a:cubicBezTo>
                <a:cubicBezTo>
                  <a:pt x="135" y="34"/>
                  <a:pt x="138" y="32"/>
                  <a:pt x="142" y="30"/>
                </a:cubicBezTo>
                <a:cubicBezTo>
                  <a:pt x="140" y="29"/>
                  <a:pt x="138" y="27"/>
                  <a:pt x="137" y="25"/>
                </a:cubicBezTo>
                <a:cubicBezTo>
                  <a:pt x="130" y="31"/>
                  <a:pt x="130" y="31"/>
                  <a:pt x="130" y="31"/>
                </a:cubicBezTo>
                <a:cubicBezTo>
                  <a:pt x="130" y="31"/>
                  <a:pt x="130" y="32"/>
                  <a:pt x="129" y="32"/>
                </a:cubicBezTo>
                <a:close/>
                <a:moveTo>
                  <a:pt x="33" y="87"/>
                </a:moveTo>
                <a:cubicBezTo>
                  <a:pt x="35" y="87"/>
                  <a:pt x="35" y="87"/>
                  <a:pt x="35" y="87"/>
                </a:cubicBezTo>
                <a:cubicBezTo>
                  <a:pt x="46" y="70"/>
                  <a:pt x="46" y="70"/>
                  <a:pt x="46" y="70"/>
                </a:cubicBezTo>
                <a:cubicBezTo>
                  <a:pt x="46" y="70"/>
                  <a:pt x="46" y="69"/>
                  <a:pt x="45" y="68"/>
                </a:cubicBezTo>
                <a:cubicBezTo>
                  <a:pt x="38" y="79"/>
                  <a:pt x="38" y="79"/>
                  <a:pt x="38" y="79"/>
                </a:cubicBezTo>
                <a:cubicBezTo>
                  <a:pt x="37" y="81"/>
                  <a:pt x="34" y="84"/>
                  <a:pt x="33" y="87"/>
                </a:cubicBezTo>
                <a:close/>
                <a:moveTo>
                  <a:pt x="32" y="81"/>
                </a:moveTo>
                <a:cubicBezTo>
                  <a:pt x="32" y="81"/>
                  <a:pt x="33" y="82"/>
                  <a:pt x="33" y="83"/>
                </a:cubicBezTo>
                <a:cubicBezTo>
                  <a:pt x="44" y="65"/>
                  <a:pt x="44" y="65"/>
                  <a:pt x="44" y="65"/>
                </a:cubicBezTo>
                <a:cubicBezTo>
                  <a:pt x="45" y="64"/>
                  <a:pt x="44" y="63"/>
                  <a:pt x="43" y="63"/>
                </a:cubicBezTo>
                <a:cubicBezTo>
                  <a:pt x="41" y="68"/>
                  <a:pt x="37" y="72"/>
                  <a:pt x="35" y="76"/>
                </a:cubicBezTo>
                <a:cubicBezTo>
                  <a:pt x="34" y="78"/>
                  <a:pt x="32" y="79"/>
                  <a:pt x="32" y="81"/>
                </a:cubicBezTo>
                <a:close/>
                <a:moveTo>
                  <a:pt x="101" y="195"/>
                </a:moveTo>
                <a:cubicBezTo>
                  <a:pt x="101" y="195"/>
                  <a:pt x="101" y="195"/>
                  <a:pt x="101" y="195"/>
                </a:cubicBezTo>
                <a:cubicBezTo>
                  <a:pt x="106" y="192"/>
                  <a:pt x="110" y="189"/>
                  <a:pt x="114" y="184"/>
                </a:cubicBezTo>
                <a:cubicBezTo>
                  <a:pt x="113" y="184"/>
                  <a:pt x="112" y="185"/>
                  <a:pt x="111" y="183"/>
                </a:cubicBezTo>
                <a:cubicBezTo>
                  <a:pt x="100" y="194"/>
                  <a:pt x="100" y="194"/>
                  <a:pt x="100" y="194"/>
                </a:cubicBezTo>
                <a:cubicBezTo>
                  <a:pt x="100" y="195"/>
                  <a:pt x="100" y="195"/>
                  <a:pt x="101" y="195"/>
                </a:cubicBezTo>
                <a:close/>
                <a:moveTo>
                  <a:pt x="79" y="83"/>
                </a:moveTo>
                <a:cubicBezTo>
                  <a:pt x="81" y="84"/>
                  <a:pt x="83" y="84"/>
                  <a:pt x="84" y="85"/>
                </a:cubicBezTo>
                <a:cubicBezTo>
                  <a:pt x="85" y="84"/>
                  <a:pt x="87" y="83"/>
                  <a:pt x="87" y="82"/>
                </a:cubicBezTo>
                <a:cubicBezTo>
                  <a:pt x="87" y="82"/>
                  <a:pt x="86" y="82"/>
                  <a:pt x="86" y="82"/>
                </a:cubicBezTo>
                <a:cubicBezTo>
                  <a:pt x="85" y="81"/>
                  <a:pt x="86" y="80"/>
                  <a:pt x="86" y="79"/>
                </a:cubicBezTo>
                <a:cubicBezTo>
                  <a:pt x="87" y="78"/>
                  <a:pt x="88" y="77"/>
                  <a:pt x="89" y="76"/>
                </a:cubicBezTo>
                <a:cubicBezTo>
                  <a:pt x="89" y="75"/>
                  <a:pt x="89" y="74"/>
                  <a:pt x="89" y="75"/>
                </a:cubicBezTo>
                <a:cubicBezTo>
                  <a:pt x="83" y="79"/>
                  <a:pt x="83" y="79"/>
                  <a:pt x="83" y="79"/>
                </a:cubicBezTo>
                <a:cubicBezTo>
                  <a:pt x="82" y="80"/>
                  <a:pt x="79" y="82"/>
                  <a:pt x="79" y="83"/>
                </a:cubicBezTo>
                <a:close/>
                <a:moveTo>
                  <a:pt x="145" y="71"/>
                </a:moveTo>
                <a:cubicBezTo>
                  <a:pt x="145" y="72"/>
                  <a:pt x="143" y="73"/>
                  <a:pt x="142" y="74"/>
                </a:cubicBezTo>
                <a:cubicBezTo>
                  <a:pt x="141" y="74"/>
                  <a:pt x="140" y="74"/>
                  <a:pt x="140" y="73"/>
                </a:cubicBezTo>
                <a:cubicBezTo>
                  <a:pt x="139" y="74"/>
                  <a:pt x="139" y="74"/>
                  <a:pt x="139" y="75"/>
                </a:cubicBezTo>
                <a:cubicBezTo>
                  <a:pt x="149" y="72"/>
                  <a:pt x="149" y="72"/>
                  <a:pt x="149" y="72"/>
                </a:cubicBezTo>
                <a:cubicBezTo>
                  <a:pt x="150" y="68"/>
                  <a:pt x="151" y="65"/>
                  <a:pt x="151" y="61"/>
                </a:cubicBezTo>
                <a:cubicBezTo>
                  <a:pt x="151" y="61"/>
                  <a:pt x="150" y="62"/>
                  <a:pt x="149" y="63"/>
                </a:cubicBezTo>
                <a:cubicBezTo>
                  <a:pt x="149" y="63"/>
                  <a:pt x="149" y="64"/>
                  <a:pt x="149" y="65"/>
                </a:cubicBezTo>
                <a:cubicBezTo>
                  <a:pt x="146" y="67"/>
                  <a:pt x="143" y="70"/>
                  <a:pt x="141" y="72"/>
                </a:cubicBezTo>
                <a:cubicBezTo>
                  <a:pt x="141" y="72"/>
                  <a:pt x="142" y="72"/>
                  <a:pt x="142" y="72"/>
                </a:cubicBezTo>
                <a:cubicBezTo>
                  <a:pt x="143" y="72"/>
                  <a:pt x="144" y="71"/>
                  <a:pt x="145" y="71"/>
                </a:cubicBezTo>
                <a:cubicBezTo>
                  <a:pt x="145" y="71"/>
                  <a:pt x="146" y="70"/>
                  <a:pt x="145" y="71"/>
                </a:cubicBezTo>
                <a:close/>
                <a:moveTo>
                  <a:pt x="113" y="198"/>
                </a:moveTo>
                <a:cubicBezTo>
                  <a:pt x="113" y="198"/>
                  <a:pt x="114" y="198"/>
                  <a:pt x="114" y="198"/>
                </a:cubicBezTo>
                <a:cubicBezTo>
                  <a:pt x="119" y="194"/>
                  <a:pt x="124" y="190"/>
                  <a:pt x="129" y="187"/>
                </a:cubicBezTo>
                <a:cubicBezTo>
                  <a:pt x="123" y="186"/>
                  <a:pt x="123" y="186"/>
                  <a:pt x="123" y="186"/>
                </a:cubicBezTo>
                <a:cubicBezTo>
                  <a:pt x="119" y="189"/>
                  <a:pt x="115" y="193"/>
                  <a:pt x="111" y="197"/>
                </a:cubicBezTo>
                <a:cubicBezTo>
                  <a:pt x="112" y="197"/>
                  <a:pt x="113" y="198"/>
                  <a:pt x="113" y="198"/>
                </a:cubicBezTo>
                <a:close/>
                <a:moveTo>
                  <a:pt x="23" y="181"/>
                </a:moveTo>
                <a:cubicBezTo>
                  <a:pt x="23" y="182"/>
                  <a:pt x="23" y="183"/>
                  <a:pt x="23" y="183"/>
                </a:cubicBezTo>
                <a:cubicBezTo>
                  <a:pt x="23" y="184"/>
                  <a:pt x="24" y="183"/>
                  <a:pt x="25" y="183"/>
                </a:cubicBezTo>
                <a:cubicBezTo>
                  <a:pt x="40" y="167"/>
                  <a:pt x="40" y="167"/>
                  <a:pt x="40" y="167"/>
                </a:cubicBezTo>
                <a:cubicBezTo>
                  <a:pt x="40" y="166"/>
                  <a:pt x="39" y="165"/>
                  <a:pt x="39" y="164"/>
                </a:cubicBezTo>
                <a:cubicBezTo>
                  <a:pt x="38" y="163"/>
                  <a:pt x="38" y="164"/>
                  <a:pt x="37" y="163"/>
                </a:cubicBezTo>
                <a:cubicBezTo>
                  <a:pt x="26" y="175"/>
                  <a:pt x="26" y="175"/>
                  <a:pt x="26" y="175"/>
                </a:cubicBezTo>
                <a:cubicBezTo>
                  <a:pt x="24" y="176"/>
                  <a:pt x="22" y="178"/>
                  <a:pt x="23" y="181"/>
                </a:cubicBezTo>
                <a:close/>
                <a:moveTo>
                  <a:pt x="131" y="48"/>
                </a:moveTo>
                <a:cubicBezTo>
                  <a:pt x="132" y="47"/>
                  <a:pt x="132" y="47"/>
                  <a:pt x="132" y="47"/>
                </a:cubicBezTo>
                <a:cubicBezTo>
                  <a:pt x="132" y="47"/>
                  <a:pt x="132" y="47"/>
                  <a:pt x="132" y="47"/>
                </a:cubicBezTo>
                <a:cubicBezTo>
                  <a:pt x="133" y="47"/>
                  <a:pt x="133" y="47"/>
                  <a:pt x="133" y="47"/>
                </a:cubicBezTo>
                <a:cubicBezTo>
                  <a:pt x="136" y="45"/>
                  <a:pt x="140" y="42"/>
                  <a:pt x="144" y="40"/>
                </a:cubicBezTo>
                <a:cubicBezTo>
                  <a:pt x="145" y="40"/>
                  <a:pt x="145" y="41"/>
                  <a:pt x="145" y="42"/>
                </a:cubicBezTo>
                <a:cubicBezTo>
                  <a:pt x="145" y="42"/>
                  <a:pt x="144" y="43"/>
                  <a:pt x="145" y="43"/>
                </a:cubicBezTo>
                <a:cubicBezTo>
                  <a:pt x="146" y="43"/>
                  <a:pt x="147" y="42"/>
                  <a:pt x="148" y="42"/>
                </a:cubicBezTo>
                <a:cubicBezTo>
                  <a:pt x="149" y="43"/>
                  <a:pt x="148" y="44"/>
                  <a:pt x="148" y="44"/>
                </a:cubicBezTo>
                <a:cubicBezTo>
                  <a:pt x="147" y="44"/>
                  <a:pt x="147" y="45"/>
                  <a:pt x="146" y="46"/>
                </a:cubicBezTo>
                <a:cubicBezTo>
                  <a:pt x="147" y="45"/>
                  <a:pt x="149" y="44"/>
                  <a:pt x="149" y="44"/>
                </a:cubicBezTo>
                <a:cubicBezTo>
                  <a:pt x="150" y="45"/>
                  <a:pt x="151" y="46"/>
                  <a:pt x="150" y="47"/>
                </a:cubicBezTo>
                <a:cubicBezTo>
                  <a:pt x="147" y="49"/>
                  <a:pt x="142" y="52"/>
                  <a:pt x="138" y="56"/>
                </a:cubicBezTo>
                <a:cubicBezTo>
                  <a:pt x="140" y="56"/>
                  <a:pt x="143" y="55"/>
                  <a:pt x="144" y="54"/>
                </a:cubicBezTo>
                <a:cubicBezTo>
                  <a:pt x="147" y="54"/>
                  <a:pt x="149" y="53"/>
                  <a:pt x="151" y="52"/>
                </a:cubicBezTo>
                <a:cubicBezTo>
                  <a:pt x="152" y="46"/>
                  <a:pt x="151" y="41"/>
                  <a:pt x="150" y="38"/>
                </a:cubicBezTo>
                <a:cubicBezTo>
                  <a:pt x="149" y="36"/>
                  <a:pt x="148" y="34"/>
                  <a:pt x="146" y="32"/>
                </a:cubicBezTo>
                <a:cubicBezTo>
                  <a:pt x="146" y="32"/>
                  <a:pt x="144" y="34"/>
                  <a:pt x="143" y="35"/>
                </a:cubicBezTo>
                <a:cubicBezTo>
                  <a:pt x="144" y="35"/>
                  <a:pt x="144" y="36"/>
                  <a:pt x="144" y="37"/>
                </a:cubicBezTo>
                <a:cubicBezTo>
                  <a:pt x="141" y="40"/>
                  <a:pt x="138" y="42"/>
                  <a:pt x="135" y="45"/>
                </a:cubicBezTo>
                <a:cubicBezTo>
                  <a:pt x="134" y="45"/>
                  <a:pt x="133" y="46"/>
                  <a:pt x="133" y="47"/>
                </a:cubicBezTo>
                <a:cubicBezTo>
                  <a:pt x="132" y="47"/>
                  <a:pt x="132" y="47"/>
                  <a:pt x="132" y="47"/>
                </a:cubicBezTo>
                <a:cubicBezTo>
                  <a:pt x="132" y="47"/>
                  <a:pt x="132" y="47"/>
                  <a:pt x="132" y="47"/>
                </a:cubicBezTo>
                <a:lnTo>
                  <a:pt x="131" y="48"/>
                </a:lnTo>
                <a:close/>
                <a:moveTo>
                  <a:pt x="92" y="139"/>
                </a:moveTo>
                <a:cubicBezTo>
                  <a:pt x="92" y="139"/>
                  <a:pt x="92" y="139"/>
                  <a:pt x="92" y="139"/>
                </a:cubicBezTo>
                <a:cubicBezTo>
                  <a:pt x="96" y="135"/>
                  <a:pt x="100" y="131"/>
                  <a:pt x="104" y="128"/>
                </a:cubicBezTo>
                <a:cubicBezTo>
                  <a:pt x="104" y="128"/>
                  <a:pt x="105" y="128"/>
                  <a:pt x="105" y="129"/>
                </a:cubicBezTo>
                <a:cubicBezTo>
                  <a:pt x="101" y="135"/>
                  <a:pt x="97" y="140"/>
                  <a:pt x="93" y="146"/>
                </a:cubicBezTo>
                <a:cubicBezTo>
                  <a:pt x="93" y="147"/>
                  <a:pt x="93" y="146"/>
                  <a:pt x="93" y="147"/>
                </a:cubicBezTo>
                <a:cubicBezTo>
                  <a:pt x="99" y="143"/>
                  <a:pt x="103" y="138"/>
                  <a:pt x="108" y="135"/>
                </a:cubicBezTo>
                <a:cubicBezTo>
                  <a:pt x="108" y="135"/>
                  <a:pt x="111" y="135"/>
                  <a:pt x="110" y="136"/>
                </a:cubicBezTo>
                <a:cubicBezTo>
                  <a:pt x="103" y="146"/>
                  <a:pt x="103" y="146"/>
                  <a:pt x="103" y="146"/>
                </a:cubicBezTo>
                <a:cubicBezTo>
                  <a:pt x="106" y="145"/>
                  <a:pt x="108" y="143"/>
                  <a:pt x="110" y="141"/>
                </a:cubicBezTo>
                <a:cubicBezTo>
                  <a:pt x="110" y="141"/>
                  <a:pt x="111" y="141"/>
                  <a:pt x="111" y="142"/>
                </a:cubicBezTo>
                <a:cubicBezTo>
                  <a:pt x="111" y="143"/>
                  <a:pt x="111" y="143"/>
                  <a:pt x="111" y="144"/>
                </a:cubicBezTo>
                <a:cubicBezTo>
                  <a:pt x="111" y="143"/>
                  <a:pt x="113" y="142"/>
                  <a:pt x="114" y="142"/>
                </a:cubicBezTo>
                <a:cubicBezTo>
                  <a:pt x="115" y="143"/>
                  <a:pt x="114" y="144"/>
                  <a:pt x="114" y="144"/>
                </a:cubicBezTo>
                <a:cubicBezTo>
                  <a:pt x="114" y="144"/>
                  <a:pt x="113" y="143"/>
                  <a:pt x="113" y="144"/>
                </a:cubicBezTo>
                <a:cubicBezTo>
                  <a:pt x="111" y="144"/>
                  <a:pt x="110" y="146"/>
                  <a:pt x="109" y="145"/>
                </a:cubicBezTo>
                <a:cubicBezTo>
                  <a:pt x="108" y="144"/>
                  <a:pt x="105" y="147"/>
                  <a:pt x="105" y="147"/>
                </a:cubicBezTo>
                <a:cubicBezTo>
                  <a:pt x="104" y="148"/>
                  <a:pt x="102" y="148"/>
                  <a:pt x="102" y="147"/>
                </a:cubicBezTo>
                <a:cubicBezTo>
                  <a:pt x="102" y="146"/>
                  <a:pt x="102" y="145"/>
                  <a:pt x="102" y="144"/>
                </a:cubicBezTo>
                <a:cubicBezTo>
                  <a:pt x="107" y="138"/>
                  <a:pt x="107" y="138"/>
                  <a:pt x="107" y="138"/>
                </a:cubicBezTo>
                <a:cubicBezTo>
                  <a:pt x="102" y="141"/>
                  <a:pt x="98" y="145"/>
                  <a:pt x="94" y="148"/>
                </a:cubicBezTo>
                <a:cubicBezTo>
                  <a:pt x="93" y="148"/>
                  <a:pt x="91" y="149"/>
                  <a:pt x="91" y="147"/>
                </a:cubicBezTo>
                <a:cubicBezTo>
                  <a:pt x="91" y="145"/>
                  <a:pt x="92" y="144"/>
                  <a:pt x="93" y="142"/>
                </a:cubicBezTo>
                <a:cubicBezTo>
                  <a:pt x="95" y="140"/>
                  <a:pt x="96" y="139"/>
                  <a:pt x="98" y="137"/>
                </a:cubicBezTo>
                <a:cubicBezTo>
                  <a:pt x="98" y="137"/>
                  <a:pt x="98" y="136"/>
                  <a:pt x="98" y="136"/>
                </a:cubicBezTo>
                <a:cubicBezTo>
                  <a:pt x="98" y="136"/>
                  <a:pt x="98" y="136"/>
                  <a:pt x="98" y="136"/>
                </a:cubicBezTo>
                <a:cubicBezTo>
                  <a:pt x="99" y="136"/>
                  <a:pt x="99" y="135"/>
                  <a:pt x="99" y="135"/>
                </a:cubicBezTo>
                <a:cubicBezTo>
                  <a:pt x="98" y="135"/>
                  <a:pt x="98" y="135"/>
                  <a:pt x="98" y="136"/>
                </a:cubicBezTo>
                <a:cubicBezTo>
                  <a:pt x="98" y="136"/>
                  <a:pt x="98" y="136"/>
                  <a:pt x="98" y="136"/>
                </a:cubicBezTo>
                <a:cubicBezTo>
                  <a:pt x="95" y="139"/>
                  <a:pt x="91" y="142"/>
                  <a:pt x="88" y="144"/>
                </a:cubicBezTo>
                <a:cubicBezTo>
                  <a:pt x="88" y="145"/>
                  <a:pt x="87" y="144"/>
                  <a:pt x="87" y="143"/>
                </a:cubicBezTo>
                <a:cubicBezTo>
                  <a:pt x="87" y="142"/>
                  <a:pt x="88" y="141"/>
                  <a:pt x="89" y="140"/>
                </a:cubicBezTo>
                <a:cubicBezTo>
                  <a:pt x="89" y="139"/>
                  <a:pt x="89" y="140"/>
                  <a:pt x="88" y="140"/>
                </a:cubicBezTo>
                <a:cubicBezTo>
                  <a:pt x="87" y="141"/>
                  <a:pt x="86" y="142"/>
                  <a:pt x="85" y="143"/>
                </a:cubicBezTo>
                <a:cubicBezTo>
                  <a:pt x="84" y="143"/>
                  <a:pt x="83" y="142"/>
                  <a:pt x="83" y="141"/>
                </a:cubicBezTo>
                <a:cubicBezTo>
                  <a:pt x="84" y="140"/>
                  <a:pt x="83" y="138"/>
                  <a:pt x="85" y="137"/>
                </a:cubicBezTo>
                <a:cubicBezTo>
                  <a:pt x="96" y="124"/>
                  <a:pt x="96" y="124"/>
                  <a:pt x="96" y="124"/>
                </a:cubicBezTo>
                <a:cubicBezTo>
                  <a:pt x="97" y="124"/>
                  <a:pt x="97" y="126"/>
                  <a:pt x="97" y="126"/>
                </a:cubicBezTo>
                <a:cubicBezTo>
                  <a:pt x="95" y="130"/>
                  <a:pt x="92" y="133"/>
                  <a:pt x="89" y="136"/>
                </a:cubicBezTo>
                <a:cubicBezTo>
                  <a:pt x="88" y="137"/>
                  <a:pt x="89" y="137"/>
                  <a:pt x="90" y="136"/>
                </a:cubicBezTo>
                <a:cubicBezTo>
                  <a:pt x="93" y="134"/>
                  <a:pt x="96" y="130"/>
                  <a:pt x="99" y="128"/>
                </a:cubicBezTo>
                <a:cubicBezTo>
                  <a:pt x="100" y="127"/>
                  <a:pt x="100" y="129"/>
                  <a:pt x="100" y="129"/>
                </a:cubicBezTo>
                <a:cubicBezTo>
                  <a:pt x="98" y="132"/>
                  <a:pt x="95" y="135"/>
                  <a:pt x="92" y="139"/>
                </a:cubicBezTo>
                <a:close/>
                <a:moveTo>
                  <a:pt x="144" y="85"/>
                </a:moveTo>
                <a:cubicBezTo>
                  <a:pt x="142" y="85"/>
                  <a:pt x="140" y="86"/>
                  <a:pt x="138" y="86"/>
                </a:cubicBezTo>
                <a:cubicBezTo>
                  <a:pt x="137" y="86"/>
                  <a:pt x="137" y="84"/>
                  <a:pt x="138" y="84"/>
                </a:cubicBezTo>
                <a:cubicBezTo>
                  <a:pt x="140" y="80"/>
                  <a:pt x="144" y="78"/>
                  <a:pt x="147" y="75"/>
                </a:cubicBezTo>
                <a:cubicBezTo>
                  <a:pt x="147" y="74"/>
                  <a:pt x="147" y="74"/>
                  <a:pt x="146" y="74"/>
                </a:cubicBezTo>
                <a:cubicBezTo>
                  <a:pt x="144" y="75"/>
                  <a:pt x="141" y="76"/>
                  <a:pt x="139" y="77"/>
                </a:cubicBezTo>
                <a:cubicBezTo>
                  <a:pt x="138" y="77"/>
                  <a:pt x="137" y="76"/>
                  <a:pt x="137" y="75"/>
                </a:cubicBezTo>
                <a:cubicBezTo>
                  <a:pt x="137" y="73"/>
                  <a:pt x="139" y="71"/>
                  <a:pt x="140" y="69"/>
                </a:cubicBezTo>
                <a:cubicBezTo>
                  <a:pt x="138" y="71"/>
                  <a:pt x="135" y="69"/>
                  <a:pt x="134" y="67"/>
                </a:cubicBezTo>
                <a:cubicBezTo>
                  <a:pt x="134" y="67"/>
                  <a:pt x="135" y="66"/>
                  <a:pt x="135" y="66"/>
                </a:cubicBezTo>
                <a:cubicBezTo>
                  <a:pt x="138" y="63"/>
                  <a:pt x="142" y="61"/>
                  <a:pt x="145" y="58"/>
                </a:cubicBezTo>
                <a:cubicBezTo>
                  <a:pt x="145" y="58"/>
                  <a:pt x="146" y="56"/>
                  <a:pt x="145" y="57"/>
                </a:cubicBezTo>
                <a:cubicBezTo>
                  <a:pt x="141" y="59"/>
                  <a:pt x="137" y="61"/>
                  <a:pt x="133" y="63"/>
                </a:cubicBezTo>
                <a:cubicBezTo>
                  <a:pt x="132" y="63"/>
                  <a:pt x="131" y="62"/>
                  <a:pt x="131" y="61"/>
                </a:cubicBezTo>
                <a:cubicBezTo>
                  <a:pt x="131" y="60"/>
                  <a:pt x="133" y="59"/>
                  <a:pt x="134" y="57"/>
                </a:cubicBezTo>
                <a:cubicBezTo>
                  <a:pt x="135" y="56"/>
                  <a:pt x="136" y="55"/>
                  <a:pt x="136" y="54"/>
                </a:cubicBezTo>
                <a:cubicBezTo>
                  <a:pt x="133" y="55"/>
                  <a:pt x="131" y="58"/>
                  <a:pt x="127" y="59"/>
                </a:cubicBezTo>
                <a:cubicBezTo>
                  <a:pt x="127" y="58"/>
                  <a:pt x="127" y="57"/>
                  <a:pt x="127" y="56"/>
                </a:cubicBezTo>
                <a:cubicBezTo>
                  <a:pt x="129" y="54"/>
                  <a:pt x="131" y="52"/>
                  <a:pt x="134" y="49"/>
                </a:cubicBezTo>
                <a:cubicBezTo>
                  <a:pt x="133" y="49"/>
                  <a:pt x="132" y="50"/>
                  <a:pt x="131" y="50"/>
                </a:cubicBezTo>
                <a:cubicBezTo>
                  <a:pt x="130" y="51"/>
                  <a:pt x="129" y="52"/>
                  <a:pt x="127" y="51"/>
                </a:cubicBezTo>
                <a:cubicBezTo>
                  <a:pt x="126" y="51"/>
                  <a:pt x="126" y="49"/>
                  <a:pt x="127" y="49"/>
                </a:cubicBezTo>
                <a:cubicBezTo>
                  <a:pt x="128" y="48"/>
                  <a:pt x="125" y="47"/>
                  <a:pt x="127" y="46"/>
                </a:cubicBezTo>
                <a:cubicBezTo>
                  <a:pt x="132" y="42"/>
                  <a:pt x="136" y="38"/>
                  <a:pt x="141" y="33"/>
                </a:cubicBezTo>
                <a:cubicBezTo>
                  <a:pt x="130" y="40"/>
                  <a:pt x="130" y="40"/>
                  <a:pt x="130" y="40"/>
                </a:cubicBezTo>
                <a:cubicBezTo>
                  <a:pt x="129" y="40"/>
                  <a:pt x="127" y="40"/>
                  <a:pt x="126" y="41"/>
                </a:cubicBezTo>
                <a:cubicBezTo>
                  <a:pt x="124" y="42"/>
                  <a:pt x="122" y="43"/>
                  <a:pt x="120" y="43"/>
                </a:cubicBezTo>
                <a:cubicBezTo>
                  <a:pt x="119" y="42"/>
                  <a:pt x="119" y="41"/>
                  <a:pt x="119" y="41"/>
                </a:cubicBezTo>
                <a:cubicBezTo>
                  <a:pt x="120" y="38"/>
                  <a:pt x="122" y="36"/>
                  <a:pt x="123" y="35"/>
                </a:cubicBezTo>
                <a:cubicBezTo>
                  <a:pt x="124" y="34"/>
                  <a:pt x="125" y="33"/>
                  <a:pt x="124" y="34"/>
                </a:cubicBezTo>
                <a:cubicBezTo>
                  <a:pt x="121" y="36"/>
                  <a:pt x="118" y="38"/>
                  <a:pt x="114" y="39"/>
                </a:cubicBezTo>
                <a:cubicBezTo>
                  <a:pt x="114" y="40"/>
                  <a:pt x="113" y="39"/>
                  <a:pt x="113" y="38"/>
                </a:cubicBezTo>
                <a:cubicBezTo>
                  <a:pt x="113" y="38"/>
                  <a:pt x="113" y="37"/>
                  <a:pt x="114" y="37"/>
                </a:cubicBezTo>
                <a:cubicBezTo>
                  <a:pt x="118" y="33"/>
                  <a:pt x="123" y="29"/>
                  <a:pt x="128" y="25"/>
                </a:cubicBezTo>
                <a:cubicBezTo>
                  <a:pt x="127" y="25"/>
                  <a:pt x="126" y="26"/>
                  <a:pt x="125" y="26"/>
                </a:cubicBezTo>
                <a:cubicBezTo>
                  <a:pt x="119" y="28"/>
                  <a:pt x="114" y="33"/>
                  <a:pt x="109" y="37"/>
                </a:cubicBezTo>
                <a:cubicBezTo>
                  <a:pt x="108" y="37"/>
                  <a:pt x="107" y="37"/>
                  <a:pt x="107" y="36"/>
                </a:cubicBezTo>
                <a:cubicBezTo>
                  <a:pt x="106" y="35"/>
                  <a:pt x="107" y="35"/>
                  <a:pt x="108" y="34"/>
                </a:cubicBezTo>
                <a:cubicBezTo>
                  <a:pt x="112" y="30"/>
                  <a:pt x="116" y="27"/>
                  <a:pt x="120" y="24"/>
                </a:cubicBezTo>
                <a:cubicBezTo>
                  <a:pt x="121" y="23"/>
                  <a:pt x="125" y="21"/>
                  <a:pt x="125" y="19"/>
                </a:cubicBezTo>
                <a:cubicBezTo>
                  <a:pt x="119" y="23"/>
                  <a:pt x="114" y="27"/>
                  <a:pt x="108" y="31"/>
                </a:cubicBezTo>
                <a:cubicBezTo>
                  <a:pt x="106" y="32"/>
                  <a:pt x="104" y="34"/>
                  <a:pt x="102" y="34"/>
                </a:cubicBezTo>
                <a:cubicBezTo>
                  <a:pt x="101" y="35"/>
                  <a:pt x="101" y="33"/>
                  <a:pt x="102" y="32"/>
                </a:cubicBezTo>
                <a:cubicBezTo>
                  <a:pt x="105" y="29"/>
                  <a:pt x="109" y="26"/>
                  <a:pt x="112" y="23"/>
                </a:cubicBezTo>
                <a:cubicBezTo>
                  <a:pt x="114" y="22"/>
                  <a:pt x="117" y="20"/>
                  <a:pt x="118" y="18"/>
                </a:cubicBezTo>
                <a:cubicBezTo>
                  <a:pt x="113" y="21"/>
                  <a:pt x="109" y="24"/>
                  <a:pt x="104" y="28"/>
                </a:cubicBezTo>
                <a:cubicBezTo>
                  <a:pt x="101" y="30"/>
                  <a:pt x="98" y="32"/>
                  <a:pt x="95" y="34"/>
                </a:cubicBezTo>
                <a:cubicBezTo>
                  <a:pt x="94" y="33"/>
                  <a:pt x="95" y="32"/>
                  <a:pt x="95" y="31"/>
                </a:cubicBezTo>
                <a:cubicBezTo>
                  <a:pt x="100" y="26"/>
                  <a:pt x="106" y="21"/>
                  <a:pt x="111" y="16"/>
                </a:cubicBezTo>
                <a:cubicBezTo>
                  <a:pt x="102" y="21"/>
                  <a:pt x="94" y="29"/>
                  <a:pt x="86" y="36"/>
                </a:cubicBezTo>
                <a:cubicBezTo>
                  <a:pt x="85" y="36"/>
                  <a:pt x="84" y="35"/>
                  <a:pt x="84" y="35"/>
                </a:cubicBezTo>
                <a:cubicBezTo>
                  <a:pt x="84" y="34"/>
                  <a:pt x="84" y="34"/>
                  <a:pt x="85" y="33"/>
                </a:cubicBezTo>
                <a:cubicBezTo>
                  <a:pt x="89" y="27"/>
                  <a:pt x="95" y="23"/>
                  <a:pt x="101" y="18"/>
                </a:cubicBezTo>
                <a:cubicBezTo>
                  <a:pt x="100" y="17"/>
                  <a:pt x="100" y="17"/>
                  <a:pt x="100" y="17"/>
                </a:cubicBezTo>
                <a:cubicBezTo>
                  <a:pt x="93" y="22"/>
                  <a:pt x="87" y="28"/>
                  <a:pt x="80" y="33"/>
                </a:cubicBezTo>
                <a:cubicBezTo>
                  <a:pt x="79" y="33"/>
                  <a:pt x="79" y="32"/>
                  <a:pt x="79" y="32"/>
                </a:cubicBezTo>
                <a:cubicBezTo>
                  <a:pt x="79" y="31"/>
                  <a:pt x="80" y="30"/>
                  <a:pt x="80" y="29"/>
                </a:cubicBezTo>
                <a:cubicBezTo>
                  <a:pt x="85" y="24"/>
                  <a:pt x="90" y="20"/>
                  <a:pt x="95" y="15"/>
                </a:cubicBezTo>
                <a:cubicBezTo>
                  <a:pt x="94" y="15"/>
                  <a:pt x="92" y="14"/>
                  <a:pt x="91" y="15"/>
                </a:cubicBezTo>
                <a:cubicBezTo>
                  <a:pt x="83" y="20"/>
                  <a:pt x="77" y="27"/>
                  <a:pt x="70" y="33"/>
                </a:cubicBezTo>
                <a:cubicBezTo>
                  <a:pt x="69" y="34"/>
                  <a:pt x="69" y="35"/>
                  <a:pt x="68" y="34"/>
                </a:cubicBezTo>
                <a:cubicBezTo>
                  <a:pt x="67" y="33"/>
                  <a:pt x="68" y="32"/>
                  <a:pt x="69" y="31"/>
                </a:cubicBezTo>
                <a:cubicBezTo>
                  <a:pt x="74" y="25"/>
                  <a:pt x="80" y="21"/>
                  <a:pt x="85" y="15"/>
                </a:cubicBezTo>
                <a:cubicBezTo>
                  <a:pt x="84" y="15"/>
                  <a:pt x="83" y="14"/>
                  <a:pt x="82" y="15"/>
                </a:cubicBezTo>
                <a:cubicBezTo>
                  <a:pt x="75" y="21"/>
                  <a:pt x="68" y="27"/>
                  <a:pt x="61" y="33"/>
                </a:cubicBezTo>
                <a:cubicBezTo>
                  <a:pt x="60" y="34"/>
                  <a:pt x="60" y="35"/>
                  <a:pt x="59" y="35"/>
                </a:cubicBezTo>
                <a:cubicBezTo>
                  <a:pt x="58" y="34"/>
                  <a:pt x="58" y="33"/>
                  <a:pt x="59" y="33"/>
                </a:cubicBezTo>
                <a:cubicBezTo>
                  <a:pt x="58" y="32"/>
                  <a:pt x="57" y="34"/>
                  <a:pt x="56" y="33"/>
                </a:cubicBezTo>
                <a:cubicBezTo>
                  <a:pt x="56" y="34"/>
                  <a:pt x="56" y="35"/>
                  <a:pt x="55" y="36"/>
                </a:cubicBezTo>
                <a:cubicBezTo>
                  <a:pt x="55" y="37"/>
                  <a:pt x="54" y="36"/>
                  <a:pt x="54" y="36"/>
                </a:cubicBezTo>
                <a:cubicBezTo>
                  <a:pt x="54" y="34"/>
                  <a:pt x="55" y="33"/>
                  <a:pt x="55" y="32"/>
                </a:cubicBezTo>
                <a:cubicBezTo>
                  <a:pt x="53" y="32"/>
                  <a:pt x="52" y="34"/>
                  <a:pt x="53" y="34"/>
                </a:cubicBezTo>
                <a:cubicBezTo>
                  <a:pt x="53" y="37"/>
                  <a:pt x="53" y="39"/>
                  <a:pt x="54" y="41"/>
                </a:cubicBezTo>
                <a:cubicBezTo>
                  <a:pt x="57" y="47"/>
                  <a:pt x="60" y="53"/>
                  <a:pt x="61" y="60"/>
                </a:cubicBezTo>
                <a:cubicBezTo>
                  <a:pt x="64" y="57"/>
                  <a:pt x="67" y="54"/>
                  <a:pt x="70" y="51"/>
                </a:cubicBezTo>
                <a:cubicBezTo>
                  <a:pt x="71" y="53"/>
                  <a:pt x="71" y="54"/>
                  <a:pt x="70" y="54"/>
                </a:cubicBezTo>
                <a:cubicBezTo>
                  <a:pt x="68" y="58"/>
                  <a:pt x="66" y="62"/>
                  <a:pt x="62" y="66"/>
                </a:cubicBezTo>
                <a:cubicBezTo>
                  <a:pt x="64" y="66"/>
                  <a:pt x="65" y="65"/>
                  <a:pt x="66" y="64"/>
                </a:cubicBezTo>
                <a:cubicBezTo>
                  <a:pt x="69" y="63"/>
                  <a:pt x="71" y="61"/>
                  <a:pt x="74" y="61"/>
                </a:cubicBezTo>
                <a:cubicBezTo>
                  <a:pt x="79" y="61"/>
                  <a:pt x="83" y="61"/>
                  <a:pt x="88" y="63"/>
                </a:cubicBezTo>
                <a:cubicBezTo>
                  <a:pt x="94" y="64"/>
                  <a:pt x="98" y="69"/>
                  <a:pt x="98" y="76"/>
                </a:cubicBezTo>
                <a:cubicBezTo>
                  <a:pt x="96" y="87"/>
                  <a:pt x="89" y="94"/>
                  <a:pt x="82" y="100"/>
                </a:cubicBezTo>
                <a:cubicBezTo>
                  <a:pt x="73" y="108"/>
                  <a:pt x="62" y="113"/>
                  <a:pt x="53" y="119"/>
                </a:cubicBezTo>
                <a:cubicBezTo>
                  <a:pt x="53" y="132"/>
                  <a:pt x="55" y="145"/>
                  <a:pt x="54" y="159"/>
                </a:cubicBezTo>
                <a:cubicBezTo>
                  <a:pt x="71" y="164"/>
                  <a:pt x="87" y="169"/>
                  <a:pt x="107" y="171"/>
                </a:cubicBezTo>
                <a:cubicBezTo>
                  <a:pt x="117" y="172"/>
                  <a:pt x="125" y="172"/>
                  <a:pt x="134" y="173"/>
                </a:cubicBezTo>
                <a:cubicBezTo>
                  <a:pt x="136" y="167"/>
                  <a:pt x="136" y="167"/>
                  <a:pt x="136" y="167"/>
                </a:cubicBezTo>
                <a:cubicBezTo>
                  <a:pt x="136" y="167"/>
                  <a:pt x="136" y="165"/>
                  <a:pt x="137" y="166"/>
                </a:cubicBezTo>
                <a:cubicBezTo>
                  <a:pt x="137" y="165"/>
                  <a:pt x="138" y="164"/>
                  <a:pt x="138" y="164"/>
                </a:cubicBezTo>
                <a:cubicBezTo>
                  <a:pt x="143" y="154"/>
                  <a:pt x="147" y="142"/>
                  <a:pt x="153" y="133"/>
                </a:cubicBezTo>
                <a:cubicBezTo>
                  <a:pt x="138" y="130"/>
                  <a:pt x="124" y="126"/>
                  <a:pt x="109" y="123"/>
                </a:cubicBezTo>
                <a:cubicBezTo>
                  <a:pt x="107" y="121"/>
                  <a:pt x="104" y="121"/>
                  <a:pt x="101" y="121"/>
                </a:cubicBezTo>
                <a:cubicBezTo>
                  <a:pt x="98" y="121"/>
                  <a:pt x="96" y="120"/>
                  <a:pt x="95" y="118"/>
                </a:cubicBezTo>
                <a:cubicBezTo>
                  <a:pt x="94" y="118"/>
                  <a:pt x="93" y="118"/>
                  <a:pt x="92" y="118"/>
                </a:cubicBezTo>
                <a:cubicBezTo>
                  <a:pt x="91" y="117"/>
                  <a:pt x="91" y="117"/>
                  <a:pt x="91" y="116"/>
                </a:cubicBezTo>
                <a:cubicBezTo>
                  <a:pt x="92" y="116"/>
                  <a:pt x="92" y="116"/>
                  <a:pt x="93" y="116"/>
                </a:cubicBezTo>
                <a:cubicBezTo>
                  <a:pt x="92" y="115"/>
                  <a:pt x="92" y="114"/>
                  <a:pt x="93" y="114"/>
                </a:cubicBezTo>
                <a:cubicBezTo>
                  <a:pt x="96" y="114"/>
                  <a:pt x="99" y="115"/>
                  <a:pt x="101" y="115"/>
                </a:cubicBezTo>
                <a:cubicBezTo>
                  <a:pt x="102" y="115"/>
                  <a:pt x="102" y="114"/>
                  <a:pt x="103" y="113"/>
                </a:cubicBezTo>
                <a:cubicBezTo>
                  <a:pt x="103" y="113"/>
                  <a:pt x="105" y="113"/>
                  <a:pt x="104" y="112"/>
                </a:cubicBezTo>
                <a:cubicBezTo>
                  <a:pt x="104" y="111"/>
                  <a:pt x="106" y="109"/>
                  <a:pt x="108" y="109"/>
                </a:cubicBezTo>
                <a:cubicBezTo>
                  <a:pt x="109" y="109"/>
                  <a:pt x="111" y="109"/>
                  <a:pt x="110" y="108"/>
                </a:cubicBezTo>
                <a:cubicBezTo>
                  <a:pt x="115" y="106"/>
                  <a:pt x="120" y="103"/>
                  <a:pt x="124" y="101"/>
                </a:cubicBezTo>
                <a:cubicBezTo>
                  <a:pt x="125" y="100"/>
                  <a:pt x="124" y="100"/>
                  <a:pt x="124" y="99"/>
                </a:cubicBezTo>
                <a:cubicBezTo>
                  <a:pt x="129" y="95"/>
                  <a:pt x="134" y="93"/>
                  <a:pt x="138" y="89"/>
                </a:cubicBezTo>
                <a:cubicBezTo>
                  <a:pt x="140" y="88"/>
                  <a:pt x="142" y="87"/>
                  <a:pt x="144" y="85"/>
                </a:cubicBezTo>
                <a:close/>
                <a:moveTo>
                  <a:pt x="9" y="149"/>
                </a:moveTo>
                <a:cubicBezTo>
                  <a:pt x="8" y="149"/>
                  <a:pt x="7" y="151"/>
                  <a:pt x="7" y="151"/>
                </a:cubicBezTo>
                <a:cubicBezTo>
                  <a:pt x="6" y="152"/>
                  <a:pt x="4" y="153"/>
                  <a:pt x="5" y="154"/>
                </a:cubicBezTo>
                <a:cubicBezTo>
                  <a:pt x="3" y="155"/>
                  <a:pt x="3" y="156"/>
                  <a:pt x="2" y="157"/>
                </a:cubicBezTo>
                <a:cubicBezTo>
                  <a:pt x="1" y="157"/>
                  <a:pt x="0" y="156"/>
                  <a:pt x="0" y="156"/>
                </a:cubicBezTo>
                <a:cubicBezTo>
                  <a:pt x="5" y="149"/>
                  <a:pt x="10" y="143"/>
                  <a:pt x="15" y="136"/>
                </a:cubicBezTo>
                <a:cubicBezTo>
                  <a:pt x="15" y="136"/>
                  <a:pt x="13" y="135"/>
                  <a:pt x="13" y="134"/>
                </a:cubicBezTo>
                <a:cubicBezTo>
                  <a:pt x="16" y="132"/>
                  <a:pt x="19" y="131"/>
                  <a:pt x="20" y="127"/>
                </a:cubicBezTo>
                <a:cubicBezTo>
                  <a:pt x="21" y="125"/>
                  <a:pt x="23" y="124"/>
                  <a:pt x="24" y="122"/>
                </a:cubicBezTo>
                <a:cubicBezTo>
                  <a:pt x="24" y="122"/>
                  <a:pt x="25" y="122"/>
                  <a:pt x="25" y="122"/>
                </a:cubicBezTo>
                <a:cubicBezTo>
                  <a:pt x="26" y="122"/>
                  <a:pt x="26" y="123"/>
                  <a:pt x="27" y="122"/>
                </a:cubicBezTo>
                <a:cubicBezTo>
                  <a:pt x="28" y="120"/>
                  <a:pt x="30" y="118"/>
                  <a:pt x="32" y="116"/>
                </a:cubicBezTo>
                <a:cubicBezTo>
                  <a:pt x="32" y="116"/>
                  <a:pt x="31" y="115"/>
                  <a:pt x="31" y="114"/>
                </a:cubicBezTo>
                <a:cubicBezTo>
                  <a:pt x="32" y="113"/>
                  <a:pt x="32" y="112"/>
                  <a:pt x="33" y="112"/>
                </a:cubicBezTo>
                <a:cubicBezTo>
                  <a:pt x="34" y="112"/>
                  <a:pt x="35" y="113"/>
                  <a:pt x="36" y="113"/>
                </a:cubicBezTo>
                <a:cubicBezTo>
                  <a:pt x="39" y="110"/>
                  <a:pt x="39" y="110"/>
                  <a:pt x="39" y="110"/>
                </a:cubicBezTo>
                <a:cubicBezTo>
                  <a:pt x="40" y="109"/>
                  <a:pt x="40" y="110"/>
                  <a:pt x="40" y="110"/>
                </a:cubicBezTo>
                <a:cubicBezTo>
                  <a:pt x="40" y="112"/>
                  <a:pt x="39" y="113"/>
                  <a:pt x="39" y="114"/>
                </a:cubicBezTo>
                <a:cubicBezTo>
                  <a:pt x="45" y="112"/>
                  <a:pt x="49" y="108"/>
                  <a:pt x="55" y="106"/>
                </a:cubicBezTo>
                <a:cubicBezTo>
                  <a:pt x="65" y="102"/>
                  <a:pt x="73" y="96"/>
                  <a:pt x="81" y="89"/>
                </a:cubicBezTo>
                <a:cubicBezTo>
                  <a:pt x="82" y="88"/>
                  <a:pt x="80" y="88"/>
                  <a:pt x="80" y="87"/>
                </a:cubicBezTo>
                <a:cubicBezTo>
                  <a:pt x="77" y="86"/>
                  <a:pt x="74" y="85"/>
                  <a:pt x="70" y="85"/>
                </a:cubicBezTo>
                <a:cubicBezTo>
                  <a:pt x="69" y="87"/>
                  <a:pt x="67" y="88"/>
                  <a:pt x="66" y="87"/>
                </a:cubicBezTo>
                <a:cubicBezTo>
                  <a:pt x="59" y="89"/>
                  <a:pt x="52" y="91"/>
                  <a:pt x="47" y="94"/>
                </a:cubicBezTo>
                <a:cubicBezTo>
                  <a:pt x="44" y="95"/>
                  <a:pt x="41" y="98"/>
                  <a:pt x="36" y="98"/>
                </a:cubicBezTo>
                <a:cubicBezTo>
                  <a:pt x="36" y="98"/>
                  <a:pt x="35" y="98"/>
                  <a:pt x="35" y="97"/>
                </a:cubicBezTo>
                <a:cubicBezTo>
                  <a:pt x="34" y="96"/>
                  <a:pt x="33" y="94"/>
                  <a:pt x="33" y="92"/>
                </a:cubicBezTo>
                <a:cubicBezTo>
                  <a:pt x="32" y="93"/>
                  <a:pt x="31" y="93"/>
                  <a:pt x="30" y="92"/>
                </a:cubicBezTo>
                <a:cubicBezTo>
                  <a:pt x="30" y="92"/>
                  <a:pt x="30" y="91"/>
                  <a:pt x="30" y="90"/>
                </a:cubicBezTo>
                <a:cubicBezTo>
                  <a:pt x="28" y="91"/>
                  <a:pt x="26" y="90"/>
                  <a:pt x="27" y="88"/>
                </a:cubicBezTo>
                <a:cubicBezTo>
                  <a:pt x="27" y="86"/>
                  <a:pt x="28" y="84"/>
                  <a:pt x="29" y="83"/>
                </a:cubicBezTo>
                <a:cubicBezTo>
                  <a:pt x="29" y="82"/>
                  <a:pt x="29" y="81"/>
                  <a:pt x="28" y="80"/>
                </a:cubicBezTo>
                <a:cubicBezTo>
                  <a:pt x="27" y="81"/>
                  <a:pt x="26" y="83"/>
                  <a:pt x="25" y="82"/>
                </a:cubicBezTo>
                <a:cubicBezTo>
                  <a:pt x="24" y="82"/>
                  <a:pt x="24" y="81"/>
                  <a:pt x="24" y="80"/>
                </a:cubicBezTo>
                <a:cubicBezTo>
                  <a:pt x="26" y="75"/>
                  <a:pt x="26" y="75"/>
                  <a:pt x="26" y="75"/>
                </a:cubicBezTo>
                <a:cubicBezTo>
                  <a:pt x="26" y="75"/>
                  <a:pt x="25" y="75"/>
                  <a:pt x="25" y="75"/>
                </a:cubicBezTo>
                <a:cubicBezTo>
                  <a:pt x="24" y="74"/>
                  <a:pt x="25" y="73"/>
                  <a:pt x="25" y="72"/>
                </a:cubicBezTo>
                <a:cubicBezTo>
                  <a:pt x="26" y="71"/>
                  <a:pt x="25" y="70"/>
                  <a:pt x="24" y="69"/>
                </a:cubicBezTo>
                <a:cubicBezTo>
                  <a:pt x="24" y="69"/>
                  <a:pt x="23" y="70"/>
                  <a:pt x="23" y="69"/>
                </a:cubicBezTo>
                <a:cubicBezTo>
                  <a:pt x="22" y="69"/>
                  <a:pt x="22" y="69"/>
                  <a:pt x="22" y="68"/>
                </a:cubicBezTo>
                <a:cubicBezTo>
                  <a:pt x="22" y="68"/>
                  <a:pt x="22" y="67"/>
                  <a:pt x="22" y="66"/>
                </a:cubicBezTo>
                <a:cubicBezTo>
                  <a:pt x="22" y="66"/>
                  <a:pt x="21" y="66"/>
                  <a:pt x="21" y="65"/>
                </a:cubicBezTo>
                <a:cubicBezTo>
                  <a:pt x="21" y="65"/>
                  <a:pt x="21" y="64"/>
                  <a:pt x="21" y="63"/>
                </a:cubicBezTo>
                <a:cubicBezTo>
                  <a:pt x="20" y="64"/>
                  <a:pt x="18" y="66"/>
                  <a:pt x="18" y="64"/>
                </a:cubicBezTo>
                <a:cubicBezTo>
                  <a:pt x="18" y="61"/>
                  <a:pt x="19" y="59"/>
                  <a:pt x="20" y="58"/>
                </a:cubicBezTo>
                <a:cubicBezTo>
                  <a:pt x="19" y="58"/>
                  <a:pt x="19" y="58"/>
                  <a:pt x="19" y="58"/>
                </a:cubicBezTo>
                <a:cubicBezTo>
                  <a:pt x="18" y="57"/>
                  <a:pt x="18" y="56"/>
                  <a:pt x="18" y="56"/>
                </a:cubicBezTo>
                <a:cubicBezTo>
                  <a:pt x="18" y="56"/>
                  <a:pt x="16" y="56"/>
                  <a:pt x="17" y="55"/>
                </a:cubicBezTo>
                <a:cubicBezTo>
                  <a:pt x="17" y="53"/>
                  <a:pt x="18" y="52"/>
                  <a:pt x="19" y="51"/>
                </a:cubicBezTo>
                <a:cubicBezTo>
                  <a:pt x="19" y="50"/>
                  <a:pt x="19" y="49"/>
                  <a:pt x="19" y="49"/>
                </a:cubicBezTo>
                <a:cubicBezTo>
                  <a:pt x="19" y="50"/>
                  <a:pt x="19" y="50"/>
                  <a:pt x="19" y="50"/>
                </a:cubicBezTo>
                <a:cubicBezTo>
                  <a:pt x="17" y="49"/>
                  <a:pt x="17" y="51"/>
                  <a:pt x="17" y="52"/>
                </a:cubicBezTo>
                <a:cubicBezTo>
                  <a:pt x="16" y="51"/>
                  <a:pt x="16" y="53"/>
                  <a:pt x="15" y="54"/>
                </a:cubicBezTo>
                <a:cubicBezTo>
                  <a:pt x="13" y="54"/>
                  <a:pt x="10" y="56"/>
                  <a:pt x="10" y="60"/>
                </a:cubicBezTo>
                <a:cubicBezTo>
                  <a:pt x="10" y="58"/>
                  <a:pt x="9" y="60"/>
                  <a:pt x="9" y="61"/>
                </a:cubicBezTo>
                <a:cubicBezTo>
                  <a:pt x="8" y="61"/>
                  <a:pt x="7" y="60"/>
                  <a:pt x="7" y="60"/>
                </a:cubicBezTo>
                <a:cubicBezTo>
                  <a:pt x="10" y="55"/>
                  <a:pt x="13" y="51"/>
                  <a:pt x="17" y="46"/>
                </a:cubicBezTo>
                <a:cubicBezTo>
                  <a:pt x="17" y="44"/>
                  <a:pt x="17" y="42"/>
                  <a:pt x="18" y="41"/>
                </a:cubicBezTo>
                <a:cubicBezTo>
                  <a:pt x="19" y="41"/>
                  <a:pt x="19" y="41"/>
                  <a:pt x="19" y="41"/>
                </a:cubicBezTo>
                <a:cubicBezTo>
                  <a:pt x="24" y="35"/>
                  <a:pt x="28" y="29"/>
                  <a:pt x="33" y="23"/>
                </a:cubicBezTo>
                <a:cubicBezTo>
                  <a:pt x="34" y="22"/>
                  <a:pt x="33" y="21"/>
                  <a:pt x="32" y="20"/>
                </a:cubicBezTo>
                <a:cubicBezTo>
                  <a:pt x="34" y="19"/>
                  <a:pt x="33" y="18"/>
                  <a:pt x="34" y="18"/>
                </a:cubicBezTo>
                <a:cubicBezTo>
                  <a:pt x="35" y="19"/>
                  <a:pt x="37" y="18"/>
                  <a:pt x="37" y="20"/>
                </a:cubicBezTo>
                <a:cubicBezTo>
                  <a:pt x="55" y="1"/>
                  <a:pt x="55" y="1"/>
                  <a:pt x="55" y="1"/>
                </a:cubicBezTo>
                <a:cubicBezTo>
                  <a:pt x="55" y="0"/>
                  <a:pt x="56" y="1"/>
                  <a:pt x="56" y="1"/>
                </a:cubicBezTo>
                <a:cubicBezTo>
                  <a:pt x="55" y="2"/>
                  <a:pt x="57" y="3"/>
                  <a:pt x="56" y="3"/>
                </a:cubicBezTo>
                <a:cubicBezTo>
                  <a:pt x="56" y="4"/>
                  <a:pt x="55" y="4"/>
                  <a:pt x="54" y="5"/>
                </a:cubicBezTo>
                <a:cubicBezTo>
                  <a:pt x="54" y="4"/>
                  <a:pt x="54" y="4"/>
                  <a:pt x="54" y="4"/>
                </a:cubicBezTo>
                <a:cubicBezTo>
                  <a:pt x="55" y="3"/>
                  <a:pt x="55" y="3"/>
                  <a:pt x="55" y="3"/>
                </a:cubicBezTo>
                <a:cubicBezTo>
                  <a:pt x="54" y="4"/>
                  <a:pt x="54" y="4"/>
                  <a:pt x="54" y="4"/>
                </a:cubicBezTo>
                <a:cubicBezTo>
                  <a:pt x="54" y="5"/>
                  <a:pt x="54" y="5"/>
                  <a:pt x="54" y="5"/>
                </a:cubicBezTo>
                <a:cubicBezTo>
                  <a:pt x="54" y="5"/>
                  <a:pt x="54" y="6"/>
                  <a:pt x="52" y="6"/>
                </a:cubicBezTo>
                <a:cubicBezTo>
                  <a:pt x="52" y="6"/>
                  <a:pt x="52" y="7"/>
                  <a:pt x="51" y="8"/>
                </a:cubicBezTo>
                <a:cubicBezTo>
                  <a:pt x="52" y="9"/>
                  <a:pt x="51" y="10"/>
                  <a:pt x="50" y="10"/>
                </a:cubicBezTo>
                <a:cubicBezTo>
                  <a:pt x="49" y="11"/>
                  <a:pt x="49" y="12"/>
                  <a:pt x="47" y="13"/>
                </a:cubicBezTo>
                <a:cubicBezTo>
                  <a:pt x="50" y="13"/>
                  <a:pt x="52" y="12"/>
                  <a:pt x="53" y="11"/>
                </a:cubicBezTo>
                <a:cubicBezTo>
                  <a:pt x="62" y="8"/>
                  <a:pt x="71" y="6"/>
                  <a:pt x="78" y="2"/>
                </a:cubicBezTo>
                <a:cubicBezTo>
                  <a:pt x="84" y="1"/>
                  <a:pt x="88" y="1"/>
                  <a:pt x="94" y="1"/>
                </a:cubicBezTo>
                <a:cubicBezTo>
                  <a:pt x="95" y="1"/>
                  <a:pt x="97" y="2"/>
                  <a:pt x="98" y="2"/>
                </a:cubicBezTo>
                <a:cubicBezTo>
                  <a:pt x="104" y="2"/>
                  <a:pt x="109" y="3"/>
                  <a:pt x="115" y="5"/>
                </a:cubicBezTo>
                <a:cubicBezTo>
                  <a:pt x="115" y="4"/>
                  <a:pt x="115" y="4"/>
                  <a:pt x="116" y="4"/>
                </a:cubicBezTo>
                <a:cubicBezTo>
                  <a:pt x="119" y="5"/>
                  <a:pt x="122" y="5"/>
                  <a:pt x="125" y="7"/>
                </a:cubicBezTo>
                <a:cubicBezTo>
                  <a:pt x="127" y="9"/>
                  <a:pt x="130" y="10"/>
                  <a:pt x="133" y="11"/>
                </a:cubicBezTo>
                <a:cubicBezTo>
                  <a:pt x="136" y="13"/>
                  <a:pt x="139" y="14"/>
                  <a:pt x="141" y="16"/>
                </a:cubicBezTo>
                <a:cubicBezTo>
                  <a:pt x="142" y="17"/>
                  <a:pt x="140" y="19"/>
                  <a:pt x="142" y="19"/>
                </a:cubicBezTo>
                <a:cubicBezTo>
                  <a:pt x="143" y="20"/>
                  <a:pt x="143" y="18"/>
                  <a:pt x="144" y="18"/>
                </a:cubicBezTo>
                <a:cubicBezTo>
                  <a:pt x="150" y="21"/>
                  <a:pt x="154" y="27"/>
                  <a:pt x="156" y="34"/>
                </a:cubicBezTo>
                <a:cubicBezTo>
                  <a:pt x="156" y="34"/>
                  <a:pt x="157" y="35"/>
                  <a:pt x="158" y="37"/>
                </a:cubicBezTo>
                <a:cubicBezTo>
                  <a:pt x="159" y="39"/>
                  <a:pt x="161" y="40"/>
                  <a:pt x="162" y="43"/>
                </a:cubicBezTo>
                <a:cubicBezTo>
                  <a:pt x="162" y="44"/>
                  <a:pt x="162" y="46"/>
                  <a:pt x="161" y="46"/>
                </a:cubicBezTo>
                <a:cubicBezTo>
                  <a:pt x="161" y="49"/>
                  <a:pt x="162" y="51"/>
                  <a:pt x="164" y="53"/>
                </a:cubicBezTo>
                <a:cubicBezTo>
                  <a:pt x="165" y="55"/>
                  <a:pt x="164" y="57"/>
                  <a:pt x="164" y="60"/>
                </a:cubicBezTo>
                <a:cubicBezTo>
                  <a:pt x="163" y="62"/>
                  <a:pt x="163" y="64"/>
                  <a:pt x="162" y="66"/>
                </a:cubicBezTo>
                <a:cubicBezTo>
                  <a:pt x="163" y="67"/>
                  <a:pt x="163" y="68"/>
                  <a:pt x="162" y="70"/>
                </a:cubicBezTo>
                <a:cubicBezTo>
                  <a:pt x="160" y="84"/>
                  <a:pt x="150" y="91"/>
                  <a:pt x="142" y="98"/>
                </a:cubicBezTo>
                <a:cubicBezTo>
                  <a:pt x="140" y="101"/>
                  <a:pt x="137" y="102"/>
                  <a:pt x="135" y="104"/>
                </a:cubicBezTo>
                <a:cubicBezTo>
                  <a:pt x="135" y="105"/>
                  <a:pt x="136" y="106"/>
                  <a:pt x="136" y="107"/>
                </a:cubicBezTo>
                <a:cubicBezTo>
                  <a:pt x="135" y="108"/>
                  <a:pt x="134" y="108"/>
                  <a:pt x="133" y="109"/>
                </a:cubicBezTo>
                <a:cubicBezTo>
                  <a:pt x="132" y="109"/>
                  <a:pt x="132" y="109"/>
                  <a:pt x="131" y="110"/>
                </a:cubicBezTo>
                <a:cubicBezTo>
                  <a:pt x="134" y="110"/>
                  <a:pt x="137" y="109"/>
                  <a:pt x="140" y="111"/>
                </a:cubicBezTo>
                <a:cubicBezTo>
                  <a:pt x="140" y="111"/>
                  <a:pt x="141" y="112"/>
                  <a:pt x="141" y="112"/>
                </a:cubicBezTo>
                <a:cubicBezTo>
                  <a:pt x="141" y="113"/>
                  <a:pt x="140" y="114"/>
                  <a:pt x="139" y="115"/>
                </a:cubicBezTo>
                <a:cubicBezTo>
                  <a:pt x="138" y="115"/>
                  <a:pt x="138" y="114"/>
                  <a:pt x="137" y="115"/>
                </a:cubicBezTo>
                <a:cubicBezTo>
                  <a:pt x="150" y="117"/>
                  <a:pt x="150" y="117"/>
                  <a:pt x="150" y="117"/>
                </a:cubicBezTo>
                <a:cubicBezTo>
                  <a:pt x="149" y="119"/>
                  <a:pt x="151" y="120"/>
                  <a:pt x="151" y="121"/>
                </a:cubicBezTo>
                <a:cubicBezTo>
                  <a:pt x="153" y="120"/>
                  <a:pt x="155" y="121"/>
                  <a:pt x="156" y="122"/>
                </a:cubicBezTo>
                <a:cubicBezTo>
                  <a:pt x="160" y="123"/>
                  <a:pt x="164" y="124"/>
                  <a:pt x="167" y="124"/>
                </a:cubicBezTo>
                <a:cubicBezTo>
                  <a:pt x="168" y="124"/>
                  <a:pt x="168" y="124"/>
                  <a:pt x="168" y="125"/>
                </a:cubicBezTo>
                <a:cubicBezTo>
                  <a:pt x="167" y="128"/>
                  <a:pt x="164" y="131"/>
                  <a:pt x="164" y="135"/>
                </a:cubicBezTo>
                <a:cubicBezTo>
                  <a:pt x="164" y="135"/>
                  <a:pt x="163" y="135"/>
                  <a:pt x="163" y="136"/>
                </a:cubicBezTo>
                <a:cubicBezTo>
                  <a:pt x="160" y="145"/>
                  <a:pt x="156" y="152"/>
                  <a:pt x="153" y="160"/>
                </a:cubicBezTo>
                <a:cubicBezTo>
                  <a:pt x="153" y="166"/>
                  <a:pt x="150" y="172"/>
                  <a:pt x="147" y="177"/>
                </a:cubicBezTo>
                <a:cubicBezTo>
                  <a:pt x="147" y="177"/>
                  <a:pt x="147" y="178"/>
                  <a:pt x="147" y="178"/>
                </a:cubicBezTo>
                <a:cubicBezTo>
                  <a:pt x="147" y="179"/>
                  <a:pt x="146" y="180"/>
                  <a:pt x="145" y="181"/>
                </a:cubicBezTo>
                <a:cubicBezTo>
                  <a:pt x="148" y="180"/>
                  <a:pt x="151" y="178"/>
                  <a:pt x="153" y="176"/>
                </a:cubicBezTo>
                <a:cubicBezTo>
                  <a:pt x="154" y="175"/>
                  <a:pt x="156" y="174"/>
                  <a:pt x="157" y="174"/>
                </a:cubicBezTo>
                <a:cubicBezTo>
                  <a:pt x="158" y="174"/>
                  <a:pt x="158" y="175"/>
                  <a:pt x="158" y="175"/>
                </a:cubicBezTo>
                <a:cubicBezTo>
                  <a:pt x="156" y="176"/>
                  <a:pt x="155" y="178"/>
                  <a:pt x="153" y="179"/>
                </a:cubicBezTo>
                <a:cubicBezTo>
                  <a:pt x="153" y="180"/>
                  <a:pt x="152" y="181"/>
                  <a:pt x="152" y="181"/>
                </a:cubicBezTo>
                <a:cubicBezTo>
                  <a:pt x="147" y="185"/>
                  <a:pt x="147" y="185"/>
                  <a:pt x="147" y="185"/>
                </a:cubicBezTo>
                <a:cubicBezTo>
                  <a:pt x="148" y="185"/>
                  <a:pt x="148" y="186"/>
                  <a:pt x="147" y="187"/>
                </a:cubicBezTo>
                <a:cubicBezTo>
                  <a:pt x="148" y="186"/>
                  <a:pt x="149" y="187"/>
                  <a:pt x="148" y="188"/>
                </a:cubicBezTo>
                <a:cubicBezTo>
                  <a:pt x="144" y="190"/>
                  <a:pt x="140" y="192"/>
                  <a:pt x="136" y="194"/>
                </a:cubicBezTo>
                <a:cubicBezTo>
                  <a:pt x="135" y="196"/>
                  <a:pt x="133" y="197"/>
                  <a:pt x="131" y="197"/>
                </a:cubicBezTo>
                <a:cubicBezTo>
                  <a:pt x="126" y="201"/>
                  <a:pt x="122" y="205"/>
                  <a:pt x="118" y="209"/>
                </a:cubicBezTo>
                <a:cubicBezTo>
                  <a:pt x="112" y="213"/>
                  <a:pt x="112" y="213"/>
                  <a:pt x="112" y="213"/>
                </a:cubicBezTo>
                <a:cubicBezTo>
                  <a:pt x="112" y="213"/>
                  <a:pt x="111" y="212"/>
                  <a:pt x="111" y="212"/>
                </a:cubicBezTo>
                <a:cubicBezTo>
                  <a:pt x="114" y="208"/>
                  <a:pt x="117" y="206"/>
                  <a:pt x="120" y="203"/>
                </a:cubicBezTo>
                <a:cubicBezTo>
                  <a:pt x="117" y="204"/>
                  <a:pt x="113" y="207"/>
                  <a:pt x="110" y="208"/>
                </a:cubicBezTo>
                <a:cubicBezTo>
                  <a:pt x="109" y="209"/>
                  <a:pt x="109" y="209"/>
                  <a:pt x="108" y="209"/>
                </a:cubicBezTo>
                <a:cubicBezTo>
                  <a:pt x="108" y="209"/>
                  <a:pt x="107" y="208"/>
                  <a:pt x="108" y="207"/>
                </a:cubicBezTo>
                <a:cubicBezTo>
                  <a:pt x="110" y="206"/>
                  <a:pt x="113" y="204"/>
                  <a:pt x="115" y="202"/>
                </a:cubicBezTo>
                <a:cubicBezTo>
                  <a:pt x="114" y="202"/>
                  <a:pt x="113" y="201"/>
                  <a:pt x="112" y="202"/>
                </a:cubicBezTo>
                <a:cubicBezTo>
                  <a:pt x="110" y="203"/>
                  <a:pt x="107" y="205"/>
                  <a:pt x="105" y="206"/>
                </a:cubicBezTo>
                <a:cubicBezTo>
                  <a:pt x="104" y="206"/>
                  <a:pt x="103" y="206"/>
                  <a:pt x="103" y="205"/>
                </a:cubicBezTo>
                <a:cubicBezTo>
                  <a:pt x="103" y="203"/>
                  <a:pt x="104" y="202"/>
                  <a:pt x="105" y="201"/>
                </a:cubicBezTo>
                <a:cubicBezTo>
                  <a:pt x="104" y="201"/>
                  <a:pt x="103" y="202"/>
                  <a:pt x="102" y="201"/>
                </a:cubicBezTo>
                <a:cubicBezTo>
                  <a:pt x="101" y="199"/>
                  <a:pt x="98" y="200"/>
                  <a:pt x="97" y="201"/>
                </a:cubicBezTo>
                <a:cubicBezTo>
                  <a:pt x="96" y="201"/>
                  <a:pt x="96" y="201"/>
                  <a:pt x="95" y="201"/>
                </a:cubicBezTo>
                <a:cubicBezTo>
                  <a:pt x="95" y="201"/>
                  <a:pt x="94" y="200"/>
                  <a:pt x="94" y="200"/>
                </a:cubicBezTo>
                <a:cubicBezTo>
                  <a:pt x="88" y="199"/>
                  <a:pt x="88" y="199"/>
                  <a:pt x="88" y="199"/>
                </a:cubicBezTo>
                <a:cubicBezTo>
                  <a:pt x="88" y="199"/>
                  <a:pt x="87" y="200"/>
                  <a:pt x="87" y="199"/>
                </a:cubicBezTo>
                <a:cubicBezTo>
                  <a:pt x="85" y="198"/>
                  <a:pt x="81" y="198"/>
                  <a:pt x="80" y="198"/>
                </a:cubicBezTo>
                <a:cubicBezTo>
                  <a:pt x="79" y="199"/>
                  <a:pt x="79" y="197"/>
                  <a:pt x="80" y="196"/>
                </a:cubicBezTo>
                <a:cubicBezTo>
                  <a:pt x="77" y="195"/>
                  <a:pt x="75" y="198"/>
                  <a:pt x="74" y="198"/>
                </a:cubicBezTo>
                <a:cubicBezTo>
                  <a:pt x="73" y="197"/>
                  <a:pt x="73" y="197"/>
                  <a:pt x="73" y="196"/>
                </a:cubicBezTo>
                <a:cubicBezTo>
                  <a:pt x="69" y="195"/>
                  <a:pt x="66" y="195"/>
                  <a:pt x="63" y="194"/>
                </a:cubicBezTo>
                <a:cubicBezTo>
                  <a:pt x="61" y="195"/>
                  <a:pt x="60" y="197"/>
                  <a:pt x="59" y="198"/>
                </a:cubicBezTo>
                <a:cubicBezTo>
                  <a:pt x="58" y="198"/>
                  <a:pt x="58" y="197"/>
                  <a:pt x="58" y="196"/>
                </a:cubicBezTo>
                <a:cubicBezTo>
                  <a:pt x="57" y="195"/>
                  <a:pt x="58" y="194"/>
                  <a:pt x="58" y="193"/>
                </a:cubicBezTo>
                <a:cubicBezTo>
                  <a:pt x="57" y="192"/>
                  <a:pt x="56" y="192"/>
                  <a:pt x="55" y="192"/>
                </a:cubicBezTo>
                <a:cubicBezTo>
                  <a:pt x="54" y="192"/>
                  <a:pt x="54" y="193"/>
                  <a:pt x="53" y="193"/>
                </a:cubicBezTo>
                <a:cubicBezTo>
                  <a:pt x="52" y="193"/>
                  <a:pt x="52" y="192"/>
                  <a:pt x="52" y="191"/>
                </a:cubicBezTo>
                <a:cubicBezTo>
                  <a:pt x="51" y="190"/>
                  <a:pt x="50" y="192"/>
                  <a:pt x="50" y="192"/>
                </a:cubicBezTo>
                <a:cubicBezTo>
                  <a:pt x="49" y="193"/>
                  <a:pt x="48" y="194"/>
                  <a:pt x="47" y="193"/>
                </a:cubicBezTo>
                <a:cubicBezTo>
                  <a:pt x="46" y="192"/>
                  <a:pt x="47" y="191"/>
                  <a:pt x="47" y="190"/>
                </a:cubicBezTo>
                <a:cubicBezTo>
                  <a:pt x="47" y="189"/>
                  <a:pt x="46" y="190"/>
                  <a:pt x="45" y="190"/>
                </a:cubicBezTo>
                <a:cubicBezTo>
                  <a:pt x="44" y="192"/>
                  <a:pt x="42" y="194"/>
                  <a:pt x="41" y="195"/>
                </a:cubicBezTo>
                <a:cubicBezTo>
                  <a:pt x="40" y="195"/>
                  <a:pt x="40" y="194"/>
                  <a:pt x="39" y="194"/>
                </a:cubicBezTo>
                <a:cubicBezTo>
                  <a:pt x="39" y="193"/>
                  <a:pt x="40" y="193"/>
                  <a:pt x="40" y="192"/>
                </a:cubicBezTo>
                <a:cubicBezTo>
                  <a:pt x="39" y="192"/>
                  <a:pt x="37" y="192"/>
                  <a:pt x="38" y="190"/>
                </a:cubicBezTo>
                <a:cubicBezTo>
                  <a:pt x="38" y="190"/>
                  <a:pt x="38" y="189"/>
                  <a:pt x="38" y="188"/>
                </a:cubicBezTo>
                <a:cubicBezTo>
                  <a:pt x="33" y="188"/>
                  <a:pt x="33" y="188"/>
                  <a:pt x="33" y="188"/>
                </a:cubicBezTo>
                <a:cubicBezTo>
                  <a:pt x="32" y="188"/>
                  <a:pt x="32" y="190"/>
                  <a:pt x="31" y="190"/>
                </a:cubicBezTo>
                <a:cubicBezTo>
                  <a:pt x="30" y="190"/>
                  <a:pt x="30" y="189"/>
                  <a:pt x="30" y="189"/>
                </a:cubicBezTo>
                <a:cubicBezTo>
                  <a:pt x="30" y="189"/>
                  <a:pt x="30" y="188"/>
                  <a:pt x="30" y="187"/>
                </a:cubicBezTo>
                <a:cubicBezTo>
                  <a:pt x="27" y="187"/>
                  <a:pt x="27" y="187"/>
                  <a:pt x="27" y="187"/>
                </a:cubicBezTo>
                <a:cubicBezTo>
                  <a:pt x="27" y="188"/>
                  <a:pt x="26" y="189"/>
                  <a:pt x="25" y="189"/>
                </a:cubicBezTo>
                <a:cubicBezTo>
                  <a:pt x="25" y="189"/>
                  <a:pt x="25" y="188"/>
                  <a:pt x="24" y="188"/>
                </a:cubicBezTo>
                <a:cubicBezTo>
                  <a:pt x="25" y="189"/>
                  <a:pt x="25" y="190"/>
                  <a:pt x="25" y="191"/>
                </a:cubicBezTo>
                <a:cubicBezTo>
                  <a:pt x="25" y="192"/>
                  <a:pt x="24" y="192"/>
                  <a:pt x="23" y="192"/>
                </a:cubicBezTo>
                <a:cubicBezTo>
                  <a:pt x="23" y="192"/>
                  <a:pt x="22" y="191"/>
                  <a:pt x="22" y="191"/>
                </a:cubicBezTo>
                <a:cubicBezTo>
                  <a:pt x="17" y="195"/>
                  <a:pt x="13" y="199"/>
                  <a:pt x="9" y="205"/>
                </a:cubicBezTo>
                <a:cubicBezTo>
                  <a:pt x="9" y="205"/>
                  <a:pt x="8" y="205"/>
                  <a:pt x="8" y="205"/>
                </a:cubicBezTo>
                <a:cubicBezTo>
                  <a:pt x="7" y="205"/>
                  <a:pt x="7" y="204"/>
                  <a:pt x="7" y="204"/>
                </a:cubicBezTo>
                <a:cubicBezTo>
                  <a:pt x="12" y="198"/>
                  <a:pt x="16" y="193"/>
                  <a:pt x="21" y="188"/>
                </a:cubicBezTo>
                <a:cubicBezTo>
                  <a:pt x="20" y="187"/>
                  <a:pt x="20" y="186"/>
                  <a:pt x="20" y="185"/>
                </a:cubicBezTo>
                <a:cubicBezTo>
                  <a:pt x="19" y="186"/>
                  <a:pt x="19" y="186"/>
                  <a:pt x="18" y="186"/>
                </a:cubicBezTo>
                <a:cubicBezTo>
                  <a:pt x="17" y="185"/>
                  <a:pt x="15" y="183"/>
                  <a:pt x="16" y="181"/>
                </a:cubicBezTo>
                <a:cubicBezTo>
                  <a:pt x="14" y="174"/>
                  <a:pt x="13" y="165"/>
                  <a:pt x="15" y="155"/>
                </a:cubicBezTo>
                <a:cubicBezTo>
                  <a:pt x="15" y="153"/>
                  <a:pt x="13" y="154"/>
                  <a:pt x="14" y="152"/>
                </a:cubicBezTo>
                <a:cubicBezTo>
                  <a:pt x="14" y="151"/>
                  <a:pt x="15" y="151"/>
                  <a:pt x="15" y="150"/>
                </a:cubicBezTo>
                <a:cubicBezTo>
                  <a:pt x="14" y="149"/>
                  <a:pt x="14" y="149"/>
                  <a:pt x="13" y="149"/>
                </a:cubicBezTo>
                <a:cubicBezTo>
                  <a:pt x="12" y="149"/>
                  <a:pt x="12" y="149"/>
                  <a:pt x="12" y="150"/>
                </a:cubicBezTo>
                <a:cubicBezTo>
                  <a:pt x="12" y="151"/>
                  <a:pt x="13" y="151"/>
                  <a:pt x="12" y="151"/>
                </a:cubicBezTo>
                <a:cubicBezTo>
                  <a:pt x="11" y="151"/>
                  <a:pt x="11" y="152"/>
                  <a:pt x="10" y="152"/>
                </a:cubicBezTo>
                <a:cubicBezTo>
                  <a:pt x="8" y="152"/>
                  <a:pt x="9" y="150"/>
                  <a:pt x="9" y="149"/>
                </a:cubicBezTo>
                <a:close/>
              </a:path>
            </a:pathLst>
          </a:custGeom>
          <a:solidFill>
            <a:srgbClr val="32827D"/>
          </a:solidFill>
          <a:ln>
            <a:noFill/>
          </a:ln>
        </p:spPr>
        <p:txBody>
          <a:bodyPr/>
          <a:lstStyle/>
          <a:p>
            <a:endParaRPr lang="zh-CN" altLang="en-US"/>
          </a:p>
        </p:txBody>
      </p:sp>
      <p:sp>
        <p:nvSpPr>
          <p:cNvPr id="9" name="MH_SubTitle_2"/>
          <p:cNvSpPr/>
          <p:nvPr>
            <p:custDataLst>
              <p:tags r:id="rId5"/>
            </p:custDataLst>
          </p:nvPr>
        </p:nvSpPr>
        <p:spPr>
          <a:xfrm>
            <a:off x="5030789" y="2940050"/>
            <a:ext cx="2154237" cy="850900"/>
          </a:xfrm>
          <a:prstGeom prst="rect">
            <a:avLst/>
          </a:prstGeom>
        </p:spPr>
        <p:txBody>
          <a:bodyPr lIns="0" tIns="0" rIns="0" bIns="0">
            <a:normAutofit/>
          </a:bodyPr>
          <a:lstStyle/>
          <a:p>
            <a:pPr algn="ctr">
              <a:lnSpc>
                <a:spcPct val="120000"/>
              </a:lnSpc>
              <a:defRPr/>
            </a:pPr>
            <a:r>
              <a:rPr lang="da-DK" altLang="zh-CN">
                <a:solidFill>
                  <a:srgbClr val="1D5055"/>
                </a:solidFill>
                <a:cs typeface="Arial" panose="020B0604020202020204" pitchFamily="34" charset="0"/>
              </a:rPr>
              <a:t> EIUSMOD TEMPOR INCIDIDUNT UT</a:t>
            </a:r>
            <a:endParaRPr lang="zh-CN" altLang="en-US">
              <a:solidFill>
                <a:srgbClr val="1D5055"/>
              </a:solidFill>
              <a:cs typeface="Arial" panose="020B0604020202020204" pitchFamily="34" charset="0"/>
            </a:endParaRPr>
          </a:p>
        </p:txBody>
      </p:sp>
      <p:sp>
        <p:nvSpPr>
          <p:cNvPr id="11" name="MH_Other_3"/>
          <p:cNvSpPr>
            <a:spLocks noChangeAspect="1" noEditPoints="1"/>
          </p:cNvSpPr>
          <p:nvPr>
            <p:custDataLst>
              <p:tags r:id="rId6"/>
            </p:custDataLst>
          </p:nvPr>
        </p:nvSpPr>
        <p:spPr bwMode="auto">
          <a:xfrm>
            <a:off x="8328025" y="1997075"/>
            <a:ext cx="522288" cy="812800"/>
          </a:xfrm>
          <a:custGeom>
            <a:avLst/>
            <a:gdLst>
              <a:gd name="T0" fmla="*/ 45 w 137"/>
              <a:gd name="T1" fmla="*/ 91 h 215"/>
              <a:gd name="T2" fmla="*/ 54 w 137"/>
              <a:gd name="T3" fmla="*/ 198 h 215"/>
              <a:gd name="T4" fmla="*/ 90 w 137"/>
              <a:gd name="T5" fmla="*/ 12 h 215"/>
              <a:gd name="T6" fmla="*/ 99 w 137"/>
              <a:gd name="T7" fmla="*/ 15 h 215"/>
              <a:gd name="T8" fmla="*/ 14 w 137"/>
              <a:gd name="T9" fmla="*/ 174 h 215"/>
              <a:gd name="T10" fmla="*/ 16 w 137"/>
              <a:gd name="T11" fmla="*/ 162 h 215"/>
              <a:gd name="T12" fmla="*/ 41 w 137"/>
              <a:gd name="T13" fmla="*/ 118 h 215"/>
              <a:gd name="T14" fmla="*/ 33 w 137"/>
              <a:gd name="T15" fmla="*/ 71 h 215"/>
              <a:gd name="T16" fmla="*/ 14 w 137"/>
              <a:gd name="T17" fmla="*/ 174 h 215"/>
              <a:gd name="T18" fmla="*/ 74 w 137"/>
              <a:gd name="T19" fmla="*/ 14 h 215"/>
              <a:gd name="T20" fmla="*/ 104 w 137"/>
              <a:gd name="T21" fmla="*/ 98 h 215"/>
              <a:gd name="T22" fmla="*/ 37 w 137"/>
              <a:gd name="T23" fmla="*/ 205 h 215"/>
              <a:gd name="T24" fmla="*/ 12 w 137"/>
              <a:gd name="T25" fmla="*/ 171 h 215"/>
              <a:gd name="T26" fmla="*/ 29 w 137"/>
              <a:gd name="T27" fmla="*/ 62 h 215"/>
              <a:gd name="T28" fmla="*/ 46 w 137"/>
              <a:gd name="T29" fmla="*/ 96 h 215"/>
              <a:gd name="T30" fmla="*/ 33 w 137"/>
              <a:gd name="T31" fmla="*/ 204 h 215"/>
              <a:gd name="T32" fmla="*/ 80 w 137"/>
              <a:gd name="T33" fmla="*/ 58 h 215"/>
              <a:gd name="T34" fmla="*/ 85 w 137"/>
              <a:gd name="T35" fmla="*/ 192 h 215"/>
              <a:gd name="T36" fmla="*/ 64 w 137"/>
              <a:gd name="T37" fmla="*/ 126 h 215"/>
              <a:gd name="T38" fmla="*/ 82 w 137"/>
              <a:gd name="T39" fmla="*/ 69 h 215"/>
              <a:gd name="T40" fmla="*/ 46 w 137"/>
              <a:gd name="T41" fmla="*/ 93 h 215"/>
              <a:gd name="T42" fmla="*/ 16 w 137"/>
              <a:gd name="T43" fmla="*/ 196 h 215"/>
              <a:gd name="T44" fmla="*/ 61 w 137"/>
              <a:gd name="T45" fmla="*/ 125 h 215"/>
              <a:gd name="T46" fmla="*/ 117 w 137"/>
              <a:gd name="T47" fmla="*/ 98 h 215"/>
              <a:gd name="T48" fmla="*/ 114 w 137"/>
              <a:gd name="T49" fmla="*/ 40 h 215"/>
              <a:gd name="T50" fmla="*/ 53 w 137"/>
              <a:gd name="T51" fmla="*/ 194 h 215"/>
              <a:gd name="T52" fmla="*/ 79 w 137"/>
              <a:gd name="T53" fmla="*/ 15 h 215"/>
              <a:gd name="T54" fmla="*/ 31 w 137"/>
              <a:gd name="T55" fmla="*/ 66 h 215"/>
              <a:gd name="T56" fmla="*/ 26 w 137"/>
              <a:gd name="T57" fmla="*/ 54 h 215"/>
              <a:gd name="T58" fmla="*/ 44 w 137"/>
              <a:gd name="T59" fmla="*/ 206 h 215"/>
              <a:gd name="T60" fmla="*/ 72 w 137"/>
              <a:gd name="T61" fmla="*/ 134 h 215"/>
              <a:gd name="T62" fmla="*/ 23 w 137"/>
              <a:gd name="T63" fmla="*/ 186 h 215"/>
              <a:gd name="T64" fmla="*/ 39 w 137"/>
              <a:gd name="T65" fmla="*/ 192 h 215"/>
              <a:gd name="T66" fmla="*/ 89 w 137"/>
              <a:gd name="T67" fmla="*/ 190 h 215"/>
              <a:gd name="T68" fmla="*/ 77 w 137"/>
              <a:gd name="T69" fmla="*/ 194 h 215"/>
              <a:gd name="T70" fmla="*/ 36 w 137"/>
              <a:gd name="T71" fmla="*/ 64 h 215"/>
              <a:gd name="T72" fmla="*/ 31 w 137"/>
              <a:gd name="T73" fmla="*/ 70 h 215"/>
              <a:gd name="T74" fmla="*/ 110 w 137"/>
              <a:gd name="T75" fmla="*/ 119 h 215"/>
              <a:gd name="T76" fmla="*/ 109 w 137"/>
              <a:gd name="T77" fmla="*/ 108 h 215"/>
              <a:gd name="T78" fmla="*/ 85 w 137"/>
              <a:gd name="T79" fmla="*/ 92 h 215"/>
              <a:gd name="T80" fmla="*/ 106 w 137"/>
              <a:gd name="T81" fmla="*/ 41 h 215"/>
              <a:gd name="T82" fmla="*/ 95 w 137"/>
              <a:gd name="T83" fmla="*/ 32 h 215"/>
              <a:gd name="T84" fmla="*/ 91 w 137"/>
              <a:gd name="T85" fmla="*/ 32 h 215"/>
              <a:gd name="T86" fmla="*/ 94 w 137"/>
              <a:gd name="T87" fmla="*/ 11 h 215"/>
              <a:gd name="T88" fmla="*/ 81 w 137"/>
              <a:gd name="T89" fmla="*/ 16 h 215"/>
              <a:gd name="T90" fmla="*/ 57 w 137"/>
              <a:gd name="T91" fmla="*/ 31 h 215"/>
              <a:gd name="T92" fmla="*/ 45 w 137"/>
              <a:gd name="T93" fmla="*/ 33 h 215"/>
              <a:gd name="T94" fmla="*/ 88 w 137"/>
              <a:gd name="T95" fmla="*/ 59 h 215"/>
              <a:gd name="T96" fmla="*/ 32 w 137"/>
              <a:gd name="T97" fmla="*/ 158 h 215"/>
              <a:gd name="T98" fmla="*/ 125 w 137"/>
              <a:gd name="T99" fmla="*/ 113 h 215"/>
              <a:gd name="T100" fmla="*/ 122 w 137"/>
              <a:gd name="T101" fmla="*/ 125 h 215"/>
              <a:gd name="T102" fmla="*/ 111 w 137"/>
              <a:gd name="T103" fmla="*/ 146 h 215"/>
              <a:gd name="T104" fmla="*/ 119 w 137"/>
              <a:gd name="T105" fmla="*/ 121 h 215"/>
              <a:gd name="T106" fmla="*/ 34 w 137"/>
              <a:gd name="T107" fmla="*/ 17 h 215"/>
              <a:gd name="T108" fmla="*/ 106 w 137"/>
              <a:gd name="T109" fmla="*/ 84 h 215"/>
              <a:gd name="T110" fmla="*/ 125 w 137"/>
              <a:gd name="T111" fmla="*/ 168 h 215"/>
              <a:gd name="T112" fmla="*/ 22 w 137"/>
              <a:gd name="T113" fmla="*/ 210 h 215"/>
              <a:gd name="T114" fmla="*/ 7 w 137"/>
              <a:gd name="T115" fmla="*/ 203 h 215"/>
              <a:gd name="T116" fmla="*/ 8 w 137"/>
              <a:gd name="T117" fmla="*/ 161 h 215"/>
              <a:gd name="T118" fmla="*/ 57 w 137"/>
              <a:gd name="T119" fmla="*/ 129 h 215"/>
              <a:gd name="T120" fmla="*/ 50 w 137"/>
              <a:gd name="T121" fmla="*/ 82 h 215"/>
              <a:gd name="T122" fmla="*/ 29 w 137"/>
              <a:gd name="T123" fmla="*/ 91 h 215"/>
              <a:gd name="T124" fmla="*/ 22 w 137"/>
              <a:gd name="T125" fmla="*/ 67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7" h="215">
                <a:moveTo>
                  <a:pt x="123" y="111"/>
                </a:moveTo>
                <a:cubicBezTo>
                  <a:pt x="124" y="111"/>
                  <a:pt x="124" y="110"/>
                  <a:pt x="125" y="109"/>
                </a:cubicBezTo>
                <a:cubicBezTo>
                  <a:pt x="124" y="109"/>
                  <a:pt x="123" y="110"/>
                  <a:pt x="123" y="111"/>
                </a:cubicBezTo>
                <a:close/>
                <a:moveTo>
                  <a:pt x="79" y="11"/>
                </a:moveTo>
                <a:cubicBezTo>
                  <a:pt x="79" y="11"/>
                  <a:pt x="79" y="11"/>
                  <a:pt x="80" y="10"/>
                </a:cubicBezTo>
                <a:cubicBezTo>
                  <a:pt x="79" y="10"/>
                  <a:pt x="79" y="10"/>
                  <a:pt x="78" y="10"/>
                </a:cubicBezTo>
                <a:cubicBezTo>
                  <a:pt x="79" y="11"/>
                  <a:pt x="78" y="11"/>
                  <a:pt x="78" y="12"/>
                </a:cubicBezTo>
                <a:cubicBezTo>
                  <a:pt x="79" y="12"/>
                  <a:pt x="79" y="11"/>
                  <a:pt x="79" y="11"/>
                </a:cubicBezTo>
                <a:close/>
                <a:moveTo>
                  <a:pt x="45" y="91"/>
                </a:moveTo>
                <a:cubicBezTo>
                  <a:pt x="46" y="91"/>
                  <a:pt x="46" y="90"/>
                  <a:pt x="46" y="89"/>
                </a:cubicBezTo>
                <a:cubicBezTo>
                  <a:pt x="46" y="90"/>
                  <a:pt x="45" y="91"/>
                  <a:pt x="45" y="91"/>
                </a:cubicBezTo>
                <a:close/>
                <a:moveTo>
                  <a:pt x="66" y="122"/>
                </a:moveTo>
                <a:cubicBezTo>
                  <a:pt x="67" y="121"/>
                  <a:pt x="67" y="121"/>
                  <a:pt x="68" y="120"/>
                </a:cubicBezTo>
                <a:cubicBezTo>
                  <a:pt x="68" y="120"/>
                  <a:pt x="67" y="120"/>
                  <a:pt x="67" y="120"/>
                </a:cubicBezTo>
                <a:lnTo>
                  <a:pt x="66" y="122"/>
                </a:lnTo>
                <a:close/>
                <a:moveTo>
                  <a:pt x="71" y="24"/>
                </a:moveTo>
                <a:cubicBezTo>
                  <a:pt x="72" y="23"/>
                  <a:pt x="73" y="22"/>
                  <a:pt x="73" y="21"/>
                </a:cubicBezTo>
                <a:cubicBezTo>
                  <a:pt x="72" y="21"/>
                  <a:pt x="71" y="23"/>
                  <a:pt x="71" y="24"/>
                </a:cubicBezTo>
                <a:close/>
                <a:moveTo>
                  <a:pt x="37" y="71"/>
                </a:moveTo>
                <a:cubicBezTo>
                  <a:pt x="36" y="71"/>
                  <a:pt x="35" y="72"/>
                  <a:pt x="35" y="73"/>
                </a:cubicBezTo>
                <a:cubicBezTo>
                  <a:pt x="35" y="72"/>
                  <a:pt x="37" y="72"/>
                  <a:pt x="37" y="71"/>
                </a:cubicBezTo>
                <a:close/>
                <a:moveTo>
                  <a:pt x="54" y="198"/>
                </a:moveTo>
                <a:cubicBezTo>
                  <a:pt x="54" y="198"/>
                  <a:pt x="53" y="199"/>
                  <a:pt x="53" y="199"/>
                </a:cubicBezTo>
                <a:cubicBezTo>
                  <a:pt x="53" y="200"/>
                  <a:pt x="53" y="200"/>
                  <a:pt x="53" y="200"/>
                </a:cubicBezTo>
                <a:cubicBezTo>
                  <a:pt x="52" y="200"/>
                  <a:pt x="52" y="200"/>
                  <a:pt x="52" y="200"/>
                </a:cubicBezTo>
                <a:cubicBezTo>
                  <a:pt x="52" y="201"/>
                  <a:pt x="52" y="201"/>
                  <a:pt x="52" y="201"/>
                </a:cubicBezTo>
                <a:cubicBezTo>
                  <a:pt x="52" y="200"/>
                  <a:pt x="52" y="200"/>
                  <a:pt x="52" y="200"/>
                </a:cubicBezTo>
                <a:cubicBezTo>
                  <a:pt x="53" y="200"/>
                  <a:pt x="53" y="200"/>
                  <a:pt x="53" y="200"/>
                </a:cubicBezTo>
                <a:cubicBezTo>
                  <a:pt x="53" y="199"/>
                  <a:pt x="53" y="199"/>
                  <a:pt x="53" y="199"/>
                </a:cubicBezTo>
                <a:cubicBezTo>
                  <a:pt x="54" y="199"/>
                  <a:pt x="54" y="199"/>
                  <a:pt x="54" y="198"/>
                </a:cubicBezTo>
                <a:close/>
                <a:moveTo>
                  <a:pt x="90" y="12"/>
                </a:moveTo>
                <a:cubicBezTo>
                  <a:pt x="90" y="11"/>
                  <a:pt x="91" y="11"/>
                  <a:pt x="92" y="10"/>
                </a:cubicBezTo>
                <a:cubicBezTo>
                  <a:pt x="90" y="9"/>
                  <a:pt x="90" y="11"/>
                  <a:pt x="90" y="12"/>
                </a:cubicBezTo>
                <a:close/>
                <a:moveTo>
                  <a:pt x="109" y="95"/>
                </a:moveTo>
                <a:cubicBezTo>
                  <a:pt x="110" y="95"/>
                  <a:pt x="110" y="95"/>
                  <a:pt x="110" y="95"/>
                </a:cubicBezTo>
                <a:cubicBezTo>
                  <a:pt x="111" y="94"/>
                  <a:pt x="111" y="94"/>
                  <a:pt x="110" y="94"/>
                </a:cubicBezTo>
                <a:cubicBezTo>
                  <a:pt x="110" y="94"/>
                  <a:pt x="109" y="96"/>
                  <a:pt x="109" y="95"/>
                </a:cubicBezTo>
                <a:close/>
                <a:moveTo>
                  <a:pt x="95" y="13"/>
                </a:moveTo>
                <a:cubicBezTo>
                  <a:pt x="96" y="12"/>
                  <a:pt x="97" y="12"/>
                  <a:pt x="97" y="11"/>
                </a:cubicBezTo>
                <a:cubicBezTo>
                  <a:pt x="95" y="10"/>
                  <a:pt x="95" y="12"/>
                  <a:pt x="95" y="13"/>
                </a:cubicBezTo>
                <a:close/>
                <a:moveTo>
                  <a:pt x="99" y="15"/>
                </a:moveTo>
                <a:cubicBezTo>
                  <a:pt x="100" y="15"/>
                  <a:pt x="100" y="14"/>
                  <a:pt x="101" y="13"/>
                </a:cubicBezTo>
                <a:cubicBezTo>
                  <a:pt x="101" y="12"/>
                  <a:pt x="100" y="13"/>
                  <a:pt x="99" y="14"/>
                </a:cubicBezTo>
                <a:cubicBezTo>
                  <a:pt x="99" y="14"/>
                  <a:pt x="99" y="15"/>
                  <a:pt x="99" y="15"/>
                </a:cubicBezTo>
                <a:close/>
                <a:moveTo>
                  <a:pt x="5" y="172"/>
                </a:moveTo>
                <a:cubicBezTo>
                  <a:pt x="6" y="172"/>
                  <a:pt x="6" y="172"/>
                  <a:pt x="7" y="172"/>
                </a:cubicBezTo>
                <a:cubicBezTo>
                  <a:pt x="8" y="171"/>
                  <a:pt x="7" y="171"/>
                  <a:pt x="6" y="170"/>
                </a:cubicBezTo>
                <a:cubicBezTo>
                  <a:pt x="7" y="171"/>
                  <a:pt x="5" y="171"/>
                  <a:pt x="5" y="172"/>
                </a:cubicBezTo>
                <a:close/>
                <a:moveTo>
                  <a:pt x="14" y="174"/>
                </a:moveTo>
                <a:cubicBezTo>
                  <a:pt x="13" y="174"/>
                  <a:pt x="13" y="174"/>
                  <a:pt x="13" y="175"/>
                </a:cubicBezTo>
                <a:cubicBezTo>
                  <a:pt x="12" y="176"/>
                  <a:pt x="12" y="176"/>
                  <a:pt x="12" y="176"/>
                </a:cubicBezTo>
                <a:cubicBezTo>
                  <a:pt x="11" y="176"/>
                  <a:pt x="11" y="177"/>
                  <a:pt x="11" y="177"/>
                </a:cubicBezTo>
                <a:cubicBezTo>
                  <a:pt x="11" y="177"/>
                  <a:pt x="12" y="176"/>
                  <a:pt x="12" y="176"/>
                </a:cubicBezTo>
                <a:cubicBezTo>
                  <a:pt x="13" y="175"/>
                  <a:pt x="13" y="175"/>
                  <a:pt x="13" y="175"/>
                </a:cubicBezTo>
                <a:cubicBezTo>
                  <a:pt x="13" y="175"/>
                  <a:pt x="13" y="174"/>
                  <a:pt x="14" y="174"/>
                </a:cubicBezTo>
                <a:close/>
                <a:moveTo>
                  <a:pt x="58" y="120"/>
                </a:moveTo>
                <a:cubicBezTo>
                  <a:pt x="58" y="121"/>
                  <a:pt x="58" y="121"/>
                  <a:pt x="58" y="121"/>
                </a:cubicBezTo>
                <a:cubicBezTo>
                  <a:pt x="57" y="121"/>
                  <a:pt x="57" y="122"/>
                  <a:pt x="56" y="122"/>
                </a:cubicBezTo>
                <a:cubicBezTo>
                  <a:pt x="56" y="123"/>
                  <a:pt x="55" y="124"/>
                  <a:pt x="56" y="124"/>
                </a:cubicBezTo>
                <a:cubicBezTo>
                  <a:pt x="56" y="123"/>
                  <a:pt x="57" y="122"/>
                  <a:pt x="58" y="121"/>
                </a:cubicBezTo>
                <a:lnTo>
                  <a:pt x="58" y="120"/>
                </a:lnTo>
                <a:close/>
                <a:moveTo>
                  <a:pt x="32" y="152"/>
                </a:moveTo>
                <a:cubicBezTo>
                  <a:pt x="33" y="151"/>
                  <a:pt x="33" y="150"/>
                  <a:pt x="33" y="149"/>
                </a:cubicBezTo>
                <a:cubicBezTo>
                  <a:pt x="32" y="150"/>
                  <a:pt x="32" y="152"/>
                  <a:pt x="31" y="153"/>
                </a:cubicBezTo>
                <a:cubicBezTo>
                  <a:pt x="32" y="153"/>
                  <a:pt x="32" y="152"/>
                  <a:pt x="32" y="152"/>
                </a:cubicBezTo>
                <a:close/>
                <a:moveTo>
                  <a:pt x="16" y="162"/>
                </a:moveTo>
                <a:cubicBezTo>
                  <a:pt x="16" y="162"/>
                  <a:pt x="15" y="163"/>
                  <a:pt x="15" y="163"/>
                </a:cubicBezTo>
                <a:cubicBezTo>
                  <a:pt x="15" y="164"/>
                  <a:pt x="15" y="164"/>
                  <a:pt x="15" y="164"/>
                </a:cubicBezTo>
                <a:cubicBezTo>
                  <a:pt x="14" y="164"/>
                  <a:pt x="13" y="165"/>
                  <a:pt x="13" y="166"/>
                </a:cubicBezTo>
                <a:cubicBezTo>
                  <a:pt x="14" y="165"/>
                  <a:pt x="14" y="164"/>
                  <a:pt x="15" y="164"/>
                </a:cubicBezTo>
                <a:cubicBezTo>
                  <a:pt x="15" y="163"/>
                  <a:pt x="15" y="163"/>
                  <a:pt x="15" y="163"/>
                </a:cubicBezTo>
                <a:cubicBezTo>
                  <a:pt x="16" y="163"/>
                  <a:pt x="16" y="162"/>
                  <a:pt x="16" y="162"/>
                </a:cubicBezTo>
                <a:close/>
                <a:moveTo>
                  <a:pt x="46" y="107"/>
                </a:moveTo>
                <a:cubicBezTo>
                  <a:pt x="45" y="107"/>
                  <a:pt x="47" y="106"/>
                  <a:pt x="47" y="105"/>
                </a:cubicBezTo>
                <a:cubicBezTo>
                  <a:pt x="46" y="105"/>
                  <a:pt x="45" y="107"/>
                  <a:pt x="45" y="108"/>
                </a:cubicBezTo>
                <a:cubicBezTo>
                  <a:pt x="45" y="108"/>
                  <a:pt x="46" y="108"/>
                  <a:pt x="46" y="107"/>
                </a:cubicBezTo>
                <a:close/>
                <a:moveTo>
                  <a:pt x="41" y="118"/>
                </a:moveTo>
                <a:cubicBezTo>
                  <a:pt x="41" y="118"/>
                  <a:pt x="40" y="119"/>
                  <a:pt x="40" y="119"/>
                </a:cubicBezTo>
                <a:cubicBezTo>
                  <a:pt x="39" y="120"/>
                  <a:pt x="38" y="122"/>
                  <a:pt x="39" y="122"/>
                </a:cubicBezTo>
                <a:cubicBezTo>
                  <a:pt x="39" y="121"/>
                  <a:pt x="40" y="120"/>
                  <a:pt x="40" y="119"/>
                </a:cubicBezTo>
                <a:cubicBezTo>
                  <a:pt x="41" y="119"/>
                  <a:pt x="41" y="119"/>
                  <a:pt x="41" y="118"/>
                </a:cubicBezTo>
                <a:close/>
                <a:moveTo>
                  <a:pt x="46" y="115"/>
                </a:moveTo>
                <a:cubicBezTo>
                  <a:pt x="47" y="115"/>
                  <a:pt x="48" y="114"/>
                  <a:pt x="48" y="112"/>
                </a:cubicBezTo>
                <a:cubicBezTo>
                  <a:pt x="49" y="111"/>
                  <a:pt x="47" y="112"/>
                  <a:pt x="47" y="113"/>
                </a:cubicBezTo>
                <a:cubicBezTo>
                  <a:pt x="47" y="114"/>
                  <a:pt x="46" y="114"/>
                  <a:pt x="46" y="115"/>
                </a:cubicBezTo>
                <a:close/>
                <a:moveTo>
                  <a:pt x="33" y="73"/>
                </a:moveTo>
                <a:cubicBezTo>
                  <a:pt x="33" y="72"/>
                  <a:pt x="34" y="71"/>
                  <a:pt x="34" y="70"/>
                </a:cubicBezTo>
                <a:cubicBezTo>
                  <a:pt x="33" y="70"/>
                  <a:pt x="34" y="71"/>
                  <a:pt x="33" y="71"/>
                </a:cubicBezTo>
                <a:cubicBezTo>
                  <a:pt x="32" y="72"/>
                  <a:pt x="31" y="73"/>
                  <a:pt x="32" y="75"/>
                </a:cubicBezTo>
                <a:cubicBezTo>
                  <a:pt x="32" y="74"/>
                  <a:pt x="33" y="73"/>
                  <a:pt x="33" y="73"/>
                </a:cubicBezTo>
                <a:close/>
                <a:moveTo>
                  <a:pt x="64" y="63"/>
                </a:moveTo>
                <a:cubicBezTo>
                  <a:pt x="65" y="62"/>
                  <a:pt x="67" y="61"/>
                  <a:pt x="67" y="59"/>
                </a:cubicBezTo>
                <a:cubicBezTo>
                  <a:pt x="66" y="60"/>
                  <a:pt x="66" y="60"/>
                  <a:pt x="65" y="61"/>
                </a:cubicBezTo>
                <a:cubicBezTo>
                  <a:pt x="65" y="62"/>
                  <a:pt x="64" y="62"/>
                  <a:pt x="64" y="63"/>
                </a:cubicBezTo>
                <a:close/>
                <a:moveTo>
                  <a:pt x="54" y="198"/>
                </a:moveTo>
                <a:cubicBezTo>
                  <a:pt x="55" y="197"/>
                  <a:pt x="57" y="196"/>
                  <a:pt x="58" y="195"/>
                </a:cubicBezTo>
                <a:cubicBezTo>
                  <a:pt x="56" y="195"/>
                  <a:pt x="56" y="195"/>
                  <a:pt x="56" y="195"/>
                </a:cubicBezTo>
                <a:cubicBezTo>
                  <a:pt x="56" y="196"/>
                  <a:pt x="54" y="197"/>
                  <a:pt x="54" y="198"/>
                </a:cubicBezTo>
                <a:close/>
                <a:moveTo>
                  <a:pt x="14" y="174"/>
                </a:moveTo>
                <a:cubicBezTo>
                  <a:pt x="18" y="170"/>
                  <a:pt x="18" y="170"/>
                  <a:pt x="18" y="170"/>
                </a:cubicBezTo>
                <a:cubicBezTo>
                  <a:pt x="16" y="170"/>
                  <a:pt x="15" y="172"/>
                  <a:pt x="14" y="174"/>
                </a:cubicBezTo>
                <a:close/>
                <a:moveTo>
                  <a:pt x="60" y="66"/>
                </a:moveTo>
                <a:cubicBezTo>
                  <a:pt x="60" y="65"/>
                  <a:pt x="62" y="64"/>
                  <a:pt x="63" y="62"/>
                </a:cubicBezTo>
                <a:cubicBezTo>
                  <a:pt x="62" y="62"/>
                  <a:pt x="62" y="63"/>
                  <a:pt x="61" y="63"/>
                </a:cubicBezTo>
                <a:cubicBezTo>
                  <a:pt x="61" y="64"/>
                  <a:pt x="58" y="67"/>
                  <a:pt x="60" y="66"/>
                </a:cubicBezTo>
                <a:close/>
                <a:moveTo>
                  <a:pt x="74" y="14"/>
                </a:moveTo>
                <a:cubicBezTo>
                  <a:pt x="74" y="13"/>
                  <a:pt x="76" y="12"/>
                  <a:pt x="76" y="11"/>
                </a:cubicBezTo>
                <a:cubicBezTo>
                  <a:pt x="76" y="11"/>
                  <a:pt x="75" y="11"/>
                  <a:pt x="75" y="11"/>
                </a:cubicBezTo>
                <a:cubicBezTo>
                  <a:pt x="74" y="13"/>
                  <a:pt x="73" y="14"/>
                  <a:pt x="73" y="15"/>
                </a:cubicBezTo>
                <a:cubicBezTo>
                  <a:pt x="73" y="15"/>
                  <a:pt x="74" y="15"/>
                  <a:pt x="74" y="14"/>
                </a:cubicBezTo>
                <a:close/>
                <a:moveTo>
                  <a:pt x="69" y="126"/>
                </a:moveTo>
                <a:cubicBezTo>
                  <a:pt x="72" y="124"/>
                  <a:pt x="72" y="124"/>
                  <a:pt x="72" y="124"/>
                </a:cubicBezTo>
                <a:cubicBezTo>
                  <a:pt x="72" y="124"/>
                  <a:pt x="71" y="123"/>
                  <a:pt x="71" y="123"/>
                </a:cubicBezTo>
                <a:cubicBezTo>
                  <a:pt x="70" y="124"/>
                  <a:pt x="69" y="125"/>
                  <a:pt x="69" y="126"/>
                </a:cubicBezTo>
                <a:close/>
                <a:moveTo>
                  <a:pt x="25" y="191"/>
                </a:moveTo>
                <a:cubicBezTo>
                  <a:pt x="26" y="190"/>
                  <a:pt x="28" y="189"/>
                  <a:pt x="29" y="188"/>
                </a:cubicBezTo>
                <a:cubicBezTo>
                  <a:pt x="28" y="187"/>
                  <a:pt x="27" y="188"/>
                  <a:pt x="27" y="189"/>
                </a:cubicBezTo>
                <a:cubicBezTo>
                  <a:pt x="26" y="190"/>
                  <a:pt x="25" y="190"/>
                  <a:pt x="25" y="191"/>
                </a:cubicBezTo>
                <a:close/>
                <a:moveTo>
                  <a:pt x="105" y="98"/>
                </a:moveTo>
                <a:cubicBezTo>
                  <a:pt x="107" y="97"/>
                  <a:pt x="107" y="95"/>
                  <a:pt x="108" y="94"/>
                </a:cubicBezTo>
                <a:cubicBezTo>
                  <a:pt x="107" y="95"/>
                  <a:pt x="105" y="96"/>
                  <a:pt x="104" y="98"/>
                </a:cubicBezTo>
                <a:cubicBezTo>
                  <a:pt x="104" y="98"/>
                  <a:pt x="105" y="98"/>
                  <a:pt x="105" y="98"/>
                </a:cubicBezTo>
                <a:close/>
                <a:moveTo>
                  <a:pt x="129" y="164"/>
                </a:moveTo>
                <a:cubicBezTo>
                  <a:pt x="129" y="161"/>
                  <a:pt x="130" y="158"/>
                  <a:pt x="130" y="155"/>
                </a:cubicBezTo>
                <a:cubicBezTo>
                  <a:pt x="129" y="158"/>
                  <a:pt x="129" y="162"/>
                  <a:pt x="128" y="165"/>
                </a:cubicBezTo>
                <a:cubicBezTo>
                  <a:pt x="129" y="165"/>
                  <a:pt x="129" y="164"/>
                  <a:pt x="129" y="164"/>
                </a:cubicBezTo>
                <a:close/>
                <a:moveTo>
                  <a:pt x="54" y="22"/>
                </a:moveTo>
                <a:cubicBezTo>
                  <a:pt x="55" y="20"/>
                  <a:pt x="57" y="18"/>
                  <a:pt x="58" y="16"/>
                </a:cubicBezTo>
                <a:cubicBezTo>
                  <a:pt x="57" y="17"/>
                  <a:pt x="56" y="17"/>
                  <a:pt x="56" y="17"/>
                </a:cubicBezTo>
                <a:cubicBezTo>
                  <a:pt x="55" y="19"/>
                  <a:pt x="54" y="21"/>
                  <a:pt x="54" y="22"/>
                </a:cubicBezTo>
                <a:close/>
                <a:moveTo>
                  <a:pt x="43" y="200"/>
                </a:moveTo>
                <a:cubicBezTo>
                  <a:pt x="41" y="202"/>
                  <a:pt x="39" y="203"/>
                  <a:pt x="37" y="205"/>
                </a:cubicBezTo>
                <a:cubicBezTo>
                  <a:pt x="38" y="205"/>
                  <a:pt x="38" y="206"/>
                  <a:pt x="39" y="205"/>
                </a:cubicBezTo>
                <a:cubicBezTo>
                  <a:pt x="40" y="203"/>
                  <a:pt x="42" y="202"/>
                  <a:pt x="43" y="200"/>
                </a:cubicBezTo>
                <a:close/>
                <a:moveTo>
                  <a:pt x="21" y="161"/>
                </a:moveTo>
                <a:cubicBezTo>
                  <a:pt x="20" y="161"/>
                  <a:pt x="20" y="161"/>
                  <a:pt x="20" y="161"/>
                </a:cubicBezTo>
                <a:cubicBezTo>
                  <a:pt x="19" y="162"/>
                  <a:pt x="19" y="162"/>
                  <a:pt x="19" y="163"/>
                </a:cubicBezTo>
                <a:cubicBezTo>
                  <a:pt x="18" y="163"/>
                  <a:pt x="18" y="163"/>
                  <a:pt x="18" y="163"/>
                </a:cubicBezTo>
                <a:cubicBezTo>
                  <a:pt x="17" y="164"/>
                  <a:pt x="16" y="165"/>
                  <a:pt x="15" y="167"/>
                </a:cubicBezTo>
                <a:cubicBezTo>
                  <a:pt x="15" y="167"/>
                  <a:pt x="15" y="167"/>
                  <a:pt x="15" y="168"/>
                </a:cubicBezTo>
                <a:cubicBezTo>
                  <a:pt x="14" y="168"/>
                  <a:pt x="14" y="168"/>
                  <a:pt x="13" y="169"/>
                </a:cubicBezTo>
                <a:cubicBezTo>
                  <a:pt x="13" y="170"/>
                  <a:pt x="13" y="170"/>
                  <a:pt x="13" y="170"/>
                </a:cubicBezTo>
                <a:cubicBezTo>
                  <a:pt x="12" y="170"/>
                  <a:pt x="12" y="170"/>
                  <a:pt x="12" y="171"/>
                </a:cubicBezTo>
                <a:cubicBezTo>
                  <a:pt x="13" y="171"/>
                  <a:pt x="13" y="170"/>
                  <a:pt x="13" y="170"/>
                </a:cubicBezTo>
                <a:cubicBezTo>
                  <a:pt x="13" y="169"/>
                  <a:pt x="13" y="169"/>
                  <a:pt x="13" y="169"/>
                </a:cubicBezTo>
                <a:cubicBezTo>
                  <a:pt x="14" y="169"/>
                  <a:pt x="14" y="168"/>
                  <a:pt x="15" y="168"/>
                </a:cubicBezTo>
                <a:cubicBezTo>
                  <a:pt x="16" y="166"/>
                  <a:pt x="18" y="165"/>
                  <a:pt x="18" y="163"/>
                </a:cubicBezTo>
                <a:cubicBezTo>
                  <a:pt x="19" y="163"/>
                  <a:pt x="19" y="163"/>
                  <a:pt x="19" y="163"/>
                </a:cubicBezTo>
                <a:cubicBezTo>
                  <a:pt x="20" y="163"/>
                  <a:pt x="20" y="162"/>
                  <a:pt x="20" y="161"/>
                </a:cubicBezTo>
                <a:lnTo>
                  <a:pt x="21" y="161"/>
                </a:lnTo>
                <a:close/>
                <a:moveTo>
                  <a:pt x="29" y="62"/>
                </a:moveTo>
                <a:cubicBezTo>
                  <a:pt x="30" y="60"/>
                  <a:pt x="31" y="58"/>
                  <a:pt x="33" y="55"/>
                </a:cubicBezTo>
                <a:cubicBezTo>
                  <a:pt x="31" y="56"/>
                  <a:pt x="31" y="57"/>
                  <a:pt x="30" y="58"/>
                </a:cubicBezTo>
                <a:cubicBezTo>
                  <a:pt x="29" y="59"/>
                  <a:pt x="28" y="61"/>
                  <a:pt x="29" y="62"/>
                </a:cubicBezTo>
                <a:close/>
                <a:moveTo>
                  <a:pt x="27" y="56"/>
                </a:moveTo>
                <a:cubicBezTo>
                  <a:pt x="29" y="54"/>
                  <a:pt x="30" y="51"/>
                  <a:pt x="32" y="48"/>
                </a:cubicBezTo>
                <a:cubicBezTo>
                  <a:pt x="30" y="51"/>
                  <a:pt x="28" y="53"/>
                  <a:pt x="26" y="56"/>
                </a:cubicBezTo>
                <a:cubicBezTo>
                  <a:pt x="26" y="56"/>
                  <a:pt x="26" y="57"/>
                  <a:pt x="27" y="56"/>
                </a:cubicBezTo>
                <a:close/>
                <a:moveTo>
                  <a:pt x="116" y="112"/>
                </a:moveTo>
                <a:cubicBezTo>
                  <a:pt x="119" y="110"/>
                  <a:pt x="121" y="107"/>
                  <a:pt x="123" y="106"/>
                </a:cubicBezTo>
                <a:cubicBezTo>
                  <a:pt x="124" y="105"/>
                  <a:pt x="122" y="105"/>
                  <a:pt x="122" y="106"/>
                </a:cubicBezTo>
                <a:cubicBezTo>
                  <a:pt x="120" y="108"/>
                  <a:pt x="118" y="109"/>
                  <a:pt x="117" y="111"/>
                </a:cubicBezTo>
                <a:cubicBezTo>
                  <a:pt x="116" y="111"/>
                  <a:pt x="116" y="112"/>
                  <a:pt x="116" y="112"/>
                </a:cubicBezTo>
                <a:close/>
                <a:moveTo>
                  <a:pt x="38" y="107"/>
                </a:moveTo>
                <a:cubicBezTo>
                  <a:pt x="41" y="104"/>
                  <a:pt x="44" y="100"/>
                  <a:pt x="46" y="96"/>
                </a:cubicBezTo>
                <a:cubicBezTo>
                  <a:pt x="44" y="100"/>
                  <a:pt x="41" y="103"/>
                  <a:pt x="38" y="107"/>
                </a:cubicBezTo>
                <a:close/>
                <a:moveTo>
                  <a:pt x="24" y="45"/>
                </a:moveTo>
                <a:cubicBezTo>
                  <a:pt x="27" y="41"/>
                  <a:pt x="27" y="41"/>
                  <a:pt x="27" y="41"/>
                </a:cubicBezTo>
                <a:cubicBezTo>
                  <a:pt x="28" y="40"/>
                  <a:pt x="29" y="39"/>
                  <a:pt x="29" y="38"/>
                </a:cubicBezTo>
                <a:cubicBezTo>
                  <a:pt x="27" y="40"/>
                  <a:pt x="24" y="43"/>
                  <a:pt x="23" y="46"/>
                </a:cubicBezTo>
                <a:cubicBezTo>
                  <a:pt x="24" y="47"/>
                  <a:pt x="24" y="46"/>
                  <a:pt x="24" y="45"/>
                </a:cubicBezTo>
                <a:close/>
                <a:moveTo>
                  <a:pt x="33" y="204"/>
                </a:moveTo>
                <a:cubicBezTo>
                  <a:pt x="34" y="204"/>
                  <a:pt x="34" y="204"/>
                  <a:pt x="34" y="204"/>
                </a:cubicBezTo>
                <a:cubicBezTo>
                  <a:pt x="36" y="202"/>
                  <a:pt x="37" y="201"/>
                  <a:pt x="39" y="198"/>
                </a:cubicBezTo>
                <a:cubicBezTo>
                  <a:pt x="34" y="202"/>
                  <a:pt x="34" y="202"/>
                  <a:pt x="34" y="202"/>
                </a:cubicBezTo>
                <a:cubicBezTo>
                  <a:pt x="34" y="202"/>
                  <a:pt x="32" y="204"/>
                  <a:pt x="33" y="204"/>
                </a:cubicBezTo>
                <a:close/>
                <a:moveTo>
                  <a:pt x="39" y="111"/>
                </a:moveTo>
                <a:cubicBezTo>
                  <a:pt x="42" y="107"/>
                  <a:pt x="44" y="104"/>
                  <a:pt x="47" y="100"/>
                </a:cubicBezTo>
                <a:cubicBezTo>
                  <a:pt x="44" y="103"/>
                  <a:pt x="42" y="106"/>
                  <a:pt x="40" y="109"/>
                </a:cubicBezTo>
                <a:cubicBezTo>
                  <a:pt x="39" y="109"/>
                  <a:pt x="39" y="110"/>
                  <a:pt x="39" y="111"/>
                </a:cubicBezTo>
                <a:close/>
                <a:moveTo>
                  <a:pt x="80" y="58"/>
                </a:moveTo>
                <a:cubicBezTo>
                  <a:pt x="81" y="59"/>
                  <a:pt x="81" y="59"/>
                  <a:pt x="81" y="59"/>
                </a:cubicBezTo>
                <a:cubicBezTo>
                  <a:pt x="83" y="60"/>
                  <a:pt x="83" y="61"/>
                  <a:pt x="85" y="62"/>
                </a:cubicBezTo>
                <a:cubicBezTo>
                  <a:pt x="85" y="62"/>
                  <a:pt x="85" y="61"/>
                  <a:pt x="85" y="61"/>
                </a:cubicBezTo>
                <a:cubicBezTo>
                  <a:pt x="85" y="60"/>
                  <a:pt x="84" y="59"/>
                  <a:pt x="83" y="59"/>
                </a:cubicBezTo>
                <a:cubicBezTo>
                  <a:pt x="82" y="58"/>
                  <a:pt x="80" y="57"/>
                  <a:pt x="78" y="58"/>
                </a:cubicBezTo>
                <a:cubicBezTo>
                  <a:pt x="79" y="58"/>
                  <a:pt x="80" y="58"/>
                  <a:pt x="80" y="58"/>
                </a:cubicBezTo>
                <a:close/>
                <a:moveTo>
                  <a:pt x="66" y="203"/>
                </a:moveTo>
                <a:cubicBezTo>
                  <a:pt x="74" y="194"/>
                  <a:pt x="74" y="194"/>
                  <a:pt x="74" y="194"/>
                </a:cubicBezTo>
                <a:cubicBezTo>
                  <a:pt x="74" y="194"/>
                  <a:pt x="73" y="194"/>
                  <a:pt x="73" y="195"/>
                </a:cubicBezTo>
                <a:lnTo>
                  <a:pt x="66" y="203"/>
                </a:lnTo>
                <a:close/>
                <a:moveTo>
                  <a:pt x="57" y="201"/>
                </a:moveTo>
                <a:cubicBezTo>
                  <a:pt x="63" y="196"/>
                  <a:pt x="63" y="196"/>
                  <a:pt x="63" y="196"/>
                </a:cubicBezTo>
                <a:cubicBezTo>
                  <a:pt x="64" y="196"/>
                  <a:pt x="64" y="195"/>
                  <a:pt x="65" y="195"/>
                </a:cubicBezTo>
                <a:cubicBezTo>
                  <a:pt x="63" y="195"/>
                  <a:pt x="62" y="195"/>
                  <a:pt x="61" y="196"/>
                </a:cubicBezTo>
                <a:lnTo>
                  <a:pt x="57" y="201"/>
                </a:lnTo>
                <a:close/>
                <a:moveTo>
                  <a:pt x="77" y="200"/>
                </a:moveTo>
                <a:cubicBezTo>
                  <a:pt x="80" y="197"/>
                  <a:pt x="82" y="195"/>
                  <a:pt x="85" y="192"/>
                </a:cubicBezTo>
                <a:cubicBezTo>
                  <a:pt x="84" y="192"/>
                  <a:pt x="83" y="193"/>
                  <a:pt x="82" y="193"/>
                </a:cubicBezTo>
                <a:cubicBezTo>
                  <a:pt x="81" y="195"/>
                  <a:pt x="79" y="197"/>
                  <a:pt x="77" y="199"/>
                </a:cubicBezTo>
                <a:cubicBezTo>
                  <a:pt x="78" y="199"/>
                  <a:pt x="77" y="200"/>
                  <a:pt x="77" y="200"/>
                </a:cubicBezTo>
                <a:close/>
                <a:moveTo>
                  <a:pt x="69" y="68"/>
                </a:moveTo>
                <a:cubicBezTo>
                  <a:pt x="69" y="68"/>
                  <a:pt x="69" y="68"/>
                  <a:pt x="69" y="68"/>
                </a:cubicBezTo>
                <a:cubicBezTo>
                  <a:pt x="70" y="66"/>
                  <a:pt x="71" y="64"/>
                  <a:pt x="73" y="61"/>
                </a:cubicBezTo>
                <a:cubicBezTo>
                  <a:pt x="70" y="63"/>
                  <a:pt x="69" y="65"/>
                  <a:pt x="67" y="67"/>
                </a:cubicBezTo>
                <a:cubicBezTo>
                  <a:pt x="67" y="68"/>
                  <a:pt x="68" y="68"/>
                  <a:pt x="69" y="68"/>
                </a:cubicBezTo>
                <a:close/>
                <a:moveTo>
                  <a:pt x="65" y="127"/>
                </a:moveTo>
                <a:cubicBezTo>
                  <a:pt x="67" y="125"/>
                  <a:pt x="68" y="124"/>
                  <a:pt x="70" y="121"/>
                </a:cubicBezTo>
                <a:cubicBezTo>
                  <a:pt x="67" y="123"/>
                  <a:pt x="66" y="124"/>
                  <a:pt x="64" y="126"/>
                </a:cubicBezTo>
                <a:lnTo>
                  <a:pt x="65" y="127"/>
                </a:lnTo>
                <a:close/>
                <a:moveTo>
                  <a:pt x="64" y="67"/>
                </a:moveTo>
                <a:cubicBezTo>
                  <a:pt x="66" y="65"/>
                  <a:pt x="67" y="62"/>
                  <a:pt x="69" y="60"/>
                </a:cubicBezTo>
                <a:cubicBezTo>
                  <a:pt x="67" y="62"/>
                  <a:pt x="65" y="64"/>
                  <a:pt x="63" y="67"/>
                </a:cubicBezTo>
                <a:cubicBezTo>
                  <a:pt x="63" y="67"/>
                  <a:pt x="64" y="67"/>
                  <a:pt x="64" y="67"/>
                </a:cubicBezTo>
                <a:close/>
                <a:moveTo>
                  <a:pt x="101" y="23"/>
                </a:moveTo>
                <a:cubicBezTo>
                  <a:pt x="107" y="17"/>
                  <a:pt x="107" y="17"/>
                  <a:pt x="107" y="17"/>
                </a:cubicBezTo>
                <a:cubicBezTo>
                  <a:pt x="107" y="16"/>
                  <a:pt x="106" y="16"/>
                  <a:pt x="105" y="16"/>
                </a:cubicBezTo>
                <a:cubicBezTo>
                  <a:pt x="104" y="19"/>
                  <a:pt x="102" y="20"/>
                  <a:pt x="101" y="23"/>
                </a:cubicBezTo>
                <a:close/>
                <a:moveTo>
                  <a:pt x="78" y="72"/>
                </a:moveTo>
                <a:cubicBezTo>
                  <a:pt x="79" y="71"/>
                  <a:pt x="81" y="70"/>
                  <a:pt x="82" y="69"/>
                </a:cubicBezTo>
                <a:cubicBezTo>
                  <a:pt x="82" y="68"/>
                  <a:pt x="83" y="66"/>
                  <a:pt x="83" y="65"/>
                </a:cubicBezTo>
                <a:cubicBezTo>
                  <a:pt x="83" y="64"/>
                  <a:pt x="83" y="63"/>
                  <a:pt x="82" y="63"/>
                </a:cubicBezTo>
                <a:cubicBezTo>
                  <a:pt x="82" y="64"/>
                  <a:pt x="83" y="64"/>
                  <a:pt x="83" y="65"/>
                </a:cubicBezTo>
                <a:cubicBezTo>
                  <a:pt x="81" y="68"/>
                  <a:pt x="80" y="70"/>
                  <a:pt x="78" y="72"/>
                </a:cubicBezTo>
                <a:close/>
                <a:moveTo>
                  <a:pt x="38" y="117"/>
                </a:moveTo>
                <a:cubicBezTo>
                  <a:pt x="41" y="115"/>
                  <a:pt x="43" y="112"/>
                  <a:pt x="45" y="108"/>
                </a:cubicBezTo>
                <a:cubicBezTo>
                  <a:pt x="45" y="108"/>
                  <a:pt x="44" y="108"/>
                  <a:pt x="44" y="108"/>
                </a:cubicBezTo>
                <a:cubicBezTo>
                  <a:pt x="42" y="111"/>
                  <a:pt x="39" y="114"/>
                  <a:pt x="38" y="117"/>
                </a:cubicBezTo>
                <a:close/>
                <a:moveTo>
                  <a:pt x="39" y="102"/>
                </a:moveTo>
                <a:cubicBezTo>
                  <a:pt x="39" y="102"/>
                  <a:pt x="40" y="102"/>
                  <a:pt x="40" y="102"/>
                </a:cubicBezTo>
                <a:cubicBezTo>
                  <a:pt x="42" y="99"/>
                  <a:pt x="44" y="96"/>
                  <a:pt x="46" y="93"/>
                </a:cubicBezTo>
                <a:cubicBezTo>
                  <a:pt x="40" y="100"/>
                  <a:pt x="40" y="100"/>
                  <a:pt x="40" y="100"/>
                </a:cubicBezTo>
                <a:cubicBezTo>
                  <a:pt x="39" y="101"/>
                  <a:pt x="38" y="102"/>
                  <a:pt x="38" y="104"/>
                </a:cubicBezTo>
                <a:cubicBezTo>
                  <a:pt x="39" y="104"/>
                  <a:pt x="39" y="103"/>
                  <a:pt x="39" y="102"/>
                </a:cubicBezTo>
                <a:close/>
                <a:moveTo>
                  <a:pt x="111" y="111"/>
                </a:moveTo>
                <a:cubicBezTo>
                  <a:pt x="114" y="108"/>
                  <a:pt x="118" y="106"/>
                  <a:pt x="121" y="103"/>
                </a:cubicBezTo>
                <a:cubicBezTo>
                  <a:pt x="121" y="103"/>
                  <a:pt x="121" y="101"/>
                  <a:pt x="120" y="102"/>
                </a:cubicBezTo>
                <a:cubicBezTo>
                  <a:pt x="117" y="105"/>
                  <a:pt x="114" y="108"/>
                  <a:pt x="111" y="111"/>
                </a:cubicBezTo>
                <a:close/>
                <a:moveTo>
                  <a:pt x="16" y="197"/>
                </a:moveTo>
                <a:cubicBezTo>
                  <a:pt x="26" y="188"/>
                  <a:pt x="26" y="188"/>
                  <a:pt x="26" y="188"/>
                </a:cubicBezTo>
                <a:cubicBezTo>
                  <a:pt x="27" y="187"/>
                  <a:pt x="26" y="187"/>
                  <a:pt x="25" y="187"/>
                </a:cubicBezTo>
                <a:cubicBezTo>
                  <a:pt x="16" y="196"/>
                  <a:pt x="16" y="196"/>
                  <a:pt x="16" y="196"/>
                </a:cubicBezTo>
                <a:cubicBezTo>
                  <a:pt x="15" y="196"/>
                  <a:pt x="16" y="198"/>
                  <a:pt x="16" y="197"/>
                </a:cubicBezTo>
                <a:close/>
                <a:moveTo>
                  <a:pt x="49" y="207"/>
                </a:moveTo>
                <a:cubicBezTo>
                  <a:pt x="50" y="207"/>
                  <a:pt x="50" y="206"/>
                  <a:pt x="50" y="206"/>
                </a:cubicBezTo>
                <a:cubicBezTo>
                  <a:pt x="52" y="204"/>
                  <a:pt x="55" y="201"/>
                  <a:pt x="57" y="199"/>
                </a:cubicBezTo>
                <a:cubicBezTo>
                  <a:pt x="48" y="206"/>
                  <a:pt x="48" y="206"/>
                  <a:pt x="48" y="206"/>
                </a:cubicBezTo>
                <a:cubicBezTo>
                  <a:pt x="47" y="207"/>
                  <a:pt x="49" y="206"/>
                  <a:pt x="49" y="207"/>
                </a:cubicBezTo>
                <a:close/>
                <a:moveTo>
                  <a:pt x="10" y="185"/>
                </a:moveTo>
                <a:cubicBezTo>
                  <a:pt x="13" y="181"/>
                  <a:pt x="16" y="177"/>
                  <a:pt x="19" y="174"/>
                </a:cubicBezTo>
                <a:cubicBezTo>
                  <a:pt x="16" y="177"/>
                  <a:pt x="12" y="181"/>
                  <a:pt x="9" y="186"/>
                </a:cubicBezTo>
                <a:cubicBezTo>
                  <a:pt x="10" y="186"/>
                  <a:pt x="10" y="185"/>
                  <a:pt x="10" y="185"/>
                </a:cubicBezTo>
                <a:close/>
                <a:moveTo>
                  <a:pt x="61" y="125"/>
                </a:moveTo>
                <a:cubicBezTo>
                  <a:pt x="61" y="125"/>
                  <a:pt x="61" y="124"/>
                  <a:pt x="61" y="124"/>
                </a:cubicBezTo>
                <a:cubicBezTo>
                  <a:pt x="63" y="123"/>
                  <a:pt x="64" y="121"/>
                  <a:pt x="65" y="119"/>
                </a:cubicBezTo>
                <a:cubicBezTo>
                  <a:pt x="63" y="120"/>
                  <a:pt x="61" y="122"/>
                  <a:pt x="59" y="125"/>
                </a:cubicBezTo>
                <a:lnTo>
                  <a:pt x="61" y="125"/>
                </a:lnTo>
                <a:close/>
                <a:moveTo>
                  <a:pt x="36" y="198"/>
                </a:moveTo>
                <a:cubicBezTo>
                  <a:pt x="39" y="196"/>
                  <a:pt x="42" y="194"/>
                  <a:pt x="44" y="193"/>
                </a:cubicBezTo>
                <a:cubicBezTo>
                  <a:pt x="41" y="192"/>
                  <a:pt x="41" y="192"/>
                  <a:pt x="41" y="192"/>
                </a:cubicBezTo>
                <a:cubicBezTo>
                  <a:pt x="40" y="194"/>
                  <a:pt x="38" y="196"/>
                  <a:pt x="36" y="198"/>
                </a:cubicBezTo>
                <a:close/>
                <a:moveTo>
                  <a:pt x="110" y="106"/>
                </a:moveTo>
                <a:cubicBezTo>
                  <a:pt x="113" y="104"/>
                  <a:pt x="115" y="102"/>
                  <a:pt x="117" y="100"/>
                </a:cubicBezTo>
                <a:cubicBezTo>
                  <a:pt x="119" y="99"/>
                  <a:pt x="118" y="98"/>
                  <a:pt x="117" y="98"/>
                </a:cubicBezTo>
                <a:cubicBezTo>
                  <a:pt x="115" y="100"/>
                  <a:pt x="111" y="104"/>
                  <a:pt x="110" y="106"/>
                </a:cubicBezTo>
                <a:close/>
                <a:moveTo>
                  <a:pt x="64" y="22"/>
                </a:moveTo>
                <a:cubicBezTo>
                  <a:pt x="66" y="19"/>
                  <a:pt x="69" y="15"/>
                  <a:pt x="72" y="12"/>
                </a:cubicBezTo>
                <a:cubicBezTo>
                  <a:pt x="70" y="12"/>
                  <a:pt x="69" y="12"/>
                  <a:pt x="68" y="14"/>
                </a:cubicBezTo>
                <a:cubicBezTo>
                  <a:pt x="67" y="16"/>
                  <a:pt x="66" y="19"/>
                  <a:pt x="64" y="21"/>
                </a:cubicBezTo>
                <a:cubicBezTo>
                  <a:pt x="64" y="21"/>
                  <a:pt x="64" y="22"/>
                  <a:pt x="64" y="22"/>
                </a:cubicBezTo>
                <a:close/>
                <a:moveTo>
                  <a:pt x="114" y="40"/>
                </a:moveTo>
                <a:cubicBezTo>
                  <a:pt x="114" y="39"/>
                  <a:pt x="116" y="38"/>
                  <a:pt x="117" y="38"/>
                </a:cubicBezTo>
                <a:cubicBezTo>
                  <a:pt x="118" y="37"/>
                  <a:pt x="117" y="35"/>
                  <a:pt x="117" y="34"/>
                </a:cubicBezTo>
                <a:cubicBezTo>
                  <a:pt x="115" y="36"/>
                  <a:pt x="114" y="38"/>
                  <a:pt x="113" y="40"/>
                </a:cubicBezTo>
                <a:cubicBezTo>
                  <a:pt x="113" y="41"/>
                  <a:pt x="113" y="41"/>
                  <a:pt x="114" y="40"/>
                </a:cubicBezTo>
                <a:close/>
                <a:moveTo>
                  <a:pt x="45" y="124"/>
                </a:moveTo>
                <a:cubicBezTo>
                  <a:pt x="48" y="122"/>
                  <a:pt x="50" y="119"/>
                  <a:pt x="53" y="116"/>
                </a:cubicBezTo>
                <a:cubicBezTo>
                  <a:pt x="52" y="116"/>
                  <a:pt x="51" y="116"/>
                  <a:pt x="51" y="117"/>
                </a:cubicBezTo>
                <a:cubicBezTo>
                  <a:pt x="43" y="124"/>
                  <a:pt x="43" y="124"/>
                  <a:pt x="43" y="124"/>
                </a:cubicBezTo>
                <a:cubicBezTo>
                  <a:pt x="44" y="124"/>
                  <a:pt x="44" y="124"/>
                  <a:pt x="45" y="124"/>
                </a:cubicBezTo>
                <a:close/>
                <a:moveTo>
                  <a:pt x="12" y="187"/>
                </a:moveTo>
                <a:cubicBezTo>
                  <a:pt x="19" y="182"/>
                  <a:pt x="19" y="182"/>
                  <a:pt x="19" y="182"/>
                </a:cubicBezTo>
                <a:cubicBezTo>
                  <a:pt x="20" y="182"/>
                  <a:pt x="18" y="180"/>
                  <a:pt x="19" y="179"/>
                </a:cubicBezTo>
                <a:cubicBezTo>
                  <a:pt x="16" y="182"/>
                  <a:pt x="14" y="184"/>
                  <a:pt x="12" y="187"/>
                </a:cubicBezTo>
                <a:close/>
                <a:moveTo>
                  <a:pt x="49" y="197"/>
                </a:moveTo>
                <a:cubicBezTo>
                  <a:pt x="53" y="194"/>
                  <a:pt x="53" y="194"/>
                  <a:pt x="53" y="194"/>
                </a:cubicBezTo>
                <a:cubicBezTo>
                  <a:pt x="50" y="194"/>
                  <a:pt x="48" y="194"/>
                  <a:pt x="45" y="193"/>
                </a:cubicBezTo>
                <a:cubicBezTo>
                  <a:pt x="46" y="193"/>
                  <a:pt x="46" y="194"/>
                  <a:pt x="45" y="195"/>
                </a:cubicBezTo>
                <a:cubicBezTo>
                  <a:pt x="44" y="196"/>
                  <a:pt x="43" y="197"/>
                  <a:pt x="42" y="198"/>
                </a:cubicBezTo>
                <a:cubicBezTo>
                  <a:pt x="44" y="197"/>
                  <a:pt x="46" y="195"/>
                  <a:pt x="48" y="194"/>
                </a:cubicBezTo>
                <a:cubicBezTo>
                  <a:pt x="49" y="194"/>
                  <a:pt x="50" y="195"/>
                  <a:pt x="49" y="196"/>
                </a:cubicBezTo>
                <a:cubicBezTo>
                  <a:pt x="49" y="196"/>
                  <a:pt x="49" y="197"/>
                  <a:pt x="49" y="197"/>
                </a:cubicBezTo>
                <a:close/>
                <a:moveTo>
                  <a:pt x="58" y="23"/>
                </a:moveTo>
                <a:cubicBezTo>
                  <a:pt x="61" y="19"/>
                  <a:pt x="63" y="16"/>
                  <a:pt x="66" y="13"/>
                </a:cubicBezTo>
                <a:cubicBezTo>
                  <a:pt x="64" y="14"/>
                  <a:pt x="62" y="14"/>
                  <a:pt x="61" y="15"/>
                </a:cubicBezTo>
                <a:cubicBezTo>
                  <a:pt x="60" y="18"/>
                  <a:pt x="59" y="20"/>
                  <a:pt x="58" y="23"/>
                </a:cubicBezTo>
                <a:close/>
                <a:moveTo>
                  <a:pt x="79" y="15"/>
                </a:moveTo>
                <a:cubicBezTo>
                  <a:pt x="80" y="14"/>
                  <a:pt x="82" y="13"/>
                  <a:pt x="83" y="12"/>
                </a:cubicBezTo>
                <a:cubicBezTo>
                  <a:pt x="84" y="12"/>
                  <a:pt x="84" y="13"/>
                  <a:pt x="84" y="13"/>
                </a:cubicBezTo>
                <a:cubicBezTo>
                  <a:pt x="84" y="12"/>
                  <a:pt x="87" y="12"/>
                  <a:pt x="87" y="10"/>
                </a:cubicBezTo>
                <a:cubicBezTo>
                  <a:pt x="85" y="10"/>
                  <a:pt x="83" y="10"/>
                  <a:pt x="82" y="10"/>
                </a:cubicBezTo>
                <a:cubicBezTo>
                  <a:pt x="81" y="11"/>
                  <a:pt x="80" y="13"/>
                  <a:pt x="79" y="15"/>
                </a:cubicBezTo>
                <a:close/>
                <a:moveTo>
                  <a:pt x="27" y="199"/>
                </a:moveTo>
                <a:cubicBezTo>
                  <a:pt x="30" y="195"/>
                  <a:pt x="34" y="192"/>
                  <a:pt x="38" y="191"/>
                </a:cubicBezTo>
                <a:cubicBezTo>
                  <a:pt x="34" y="190"/>
                  <a:pt x="34" y="190"/>
                  <a:pt x="34" y="190"/>
                </a:cubicBezTo>
                <a:cubicBezTo>
                  <a:pt x="32" y="192"/>
                  <a:pt x="30" y="195"/>
                  <a:pt x="27" y="198"/>
                </a:cubicBezTo>
                <a:cubicBezTo>
                  <a:pt x="27" y="198"/>
                  <a:pt x="27" y="198"/>
                  <a:pt x="27" y="199"/>
                </a:cubicBezTo>
                <a:close/>
                <a:moveTo>
                  <a:pt x="31" y="66"/>
                </a:moveTo>
                <a:cubicBezTo>
                  <a:pt x="31" y="66"/>
                  <a:pt x="32" y="65"/>
                  <a:pt x="32" y="65"/>
                </a:cubicBezTo>
                <a:cubicBezTo>
                  <a:pt x="34" y="63"/>
                  <a:pt x="35" y="60"/>
                  <a:pt x="36" y="58"/>
                </a:cubicBezTo>
                <a:cubicBezTo>
                  <a:pt x="34" y="60"/>
                  <a:pt x="32" y="62"/>
                  <a:pt x="30" y="65"/>
                </a:cubicBezTo>
                <a:cubicBezTo>
                  <a:pt x="29" y="66"/>
                  <a:pt x="30" y="68"/>
                  <a:pt x="31" y="68"/>
                </a:cubicBezTo>
                <a:cubicBezTo>
                  <a:pt x="31" y="68"/>
                  <a:pt x="31" y="67"/>
                  <a:pt x="31" y="66"/>
                </a:cubicBezTo>
                <a:close/>
                <a:moveTo>
                  <a:pt x="70" y="69"/>
                </a:moveTo>
                <a:cubicBezTo>
                  <a:pt x="73" y="68"/>
                  <a:pt x="75" y="66"/>
                  <a:pt x="76" y="64"/>
                </a:cubicBezTo>
                <a:cubicBezTo>
                  <a:pt x="76" y="63"/>
                  <a:pt x="75" y="62"/>
                  <a:pt x="74" y="61"/>
                </a:cubicBezTo>
                <a:cubicBezTo>
                  <a:pt x="71" y="68"/>
                  <a:pt x="71" y="68"/>
                  <a:pt x="71" y="68"/>
                </a:cubicBezTo>
                <a:cubicBezTo>
                  <a:pt x="71" y="68"/>
                  <a:pt x="70" y="70"/>
                  <a:pt x="70" y="69"/>
                </a:cubicBezTo>
                <a:close/>
                <a:moveTo>
                  <a:pt x="26" y="54"/>
                </a:moveTo>
                <a:cubicBezTo>
                  <a:pt x="26" y="53"/>
                  <a:pt x="26" y="53"/>
                  <a:pt x="27" y="52"/>
                </a:cubicBezTo>
                <a:cubicBezTo>
                  <a:pt x="28" y="50"/>
                  <a:pt x="30" y="48"/>
                  <a:pt x="32" y="45"/>
                </a:cubicBezTo>
                <a:cubicBezTo>
                  <a:pt x="32" y="45"/>
                  <a:pt x="32" y="43"/>
                  <a:pt x="31" y="44"/>
                </a:cubicBezTo>
                <a:cubicBezTo>
                  <a:pt x="25" y="51"/>
                  <a:pt x="25" y="51"/>
                  <a:pt x="25" y="51"/>
                </a:cubicBezTo>
                <a:cubicBezTo>
                  <a:pt x="24" y="52"/>
                  <a:pt x="25" y="53"/>
                  <a:pt x="26" y="54"/>
                </a:cubicBezTo>
                <a:close/>
                <a:moveTo>
                  <a:pt x="84" y="201"/>
                </a:moveTo>
                <a:cubicBezTo>
                  <a:pt x="89" y="196"/>
                  <a:pt x="94" y="191"/>
                  <a:pt x="97" y="186"/>
                </a:cubicBezTo>
                <a:cubicBezTo>
                  <a:pt x="93" y="190"/>
                  <a:pt x="89" y="195"/>
                  <a:pt x="84" y="201"/>
                </a:cubicBezTo>
                <a:cubicBezTo>
                  <a:pt x="85" y="201"/>
                  <a:pt x="84" y="202"/>
                  <a:pt x="84" y="201"/>
                </a:cubicBezTo>
                <a:close/>
                <a:moveTo>
                  <a:pt x="43" y="206"/>
                </a:moveTo>
                <a:cubicBezTo>
                  <a:pt x="44" y="206"/>
                  <a:pt x="44" y="206"/>
                  <a:pt x="44" y="206"/>
                </a:cubicBezTo>
                <a:cubicBezTo>
                  <a:pt x="52" y="197"/>
                  <a:pt x="52" y="197"/>
                  <a:pt x="52" y="197"/>
                </a:cubicBezTo>
                <a:cubicBezTo>
                  <a:pt x="53" y="197"/>
                  <a:pt x="53" y="197"/>
                  <a:pt x="52" y="197"/>
                </a:cubicBezTo>
                <a:cubicBezTo>
                  <a:pt x="49" y="200"/>
                  <a:pt x="45" y="202"/>
                  <a:pt x="42" y="206"/>
                </a:cubicBezTo>
                <a:cubicBezTo>
                  <a:pt x="42" y="206"/>
                  <a:pt x="43" y="206"/>
                  <a:pt x="43" y="206"/>
                </a:cubicBezTo>
                <a:close/>
                <a:moveTo>
                  <a:pt x="72" y="134"/>
                </a:moveTo>
                <a:cubicBezTo>
                  <a:pt x="74" y="134"/>
                  <a:pt x="74" y="132"/>
                  <a:pt x="74" y="131"/>
                </a:cubicBezTo>
                <a:cubicBezTo>
                  <a:pt x="74" y="131"/>
                  <a:pt x="72" y="130"/>
                  <a:pt x="72" y="130"/>
                </a:cubicBezTo>
                <a:cubicBezTo>
                  <a:pt x="71" y="129"/>
                  <a:pt x="72" y="127"/>
                  <a:pt x="72" y="126"/>
                </a:cubicBezTo>
                <a:cubicBezTo>
                  <a:pt x="71" y="127"/>
                  <a:pt x="69" y="128"/>
                  <a:pt x="68" y="129"/>
                </a:cubicBezTo>
                <a:cubicBezTo>
                  <a:pt x="68" y="129"/>
                  <a:pt x="69" y="130"/>
                  <a:pt x="70" y="130"/>
                </a:cubicBezTo>
                <a:cubicBezTo>
                  <a:pt x="71" y="131"/>
                  <a:pt x="72" y="133"/>
                  <a:pt x="72" y="134"/>
                </a:cubicBezTo>
                <a:close/>
                <a:moveTo>
                  <a:pt x="100" y="31"/>
                </a:moveTo>
                <a:cubicBezTo>
                  <a:pt x="103" y="28"/>
                  <a:pt x="106" y="24"/>
                  <a:pt x="110" y="21"/>
                </a:cubicBezTo>
                <a:cubicBezTo>
                  <a:pt x="111" y="20"/>
                  <a:pt x="109" y="19"/>
                  <a:pt x="108" y="18"/>
                </a:cubicBezTo>
                <a:cubicBezTo>
                  <a:pt x="106" y="23"/>
                  <a:pt x="102" y="28"/>
                  <a:pt x="100" y="31"/>
                </a:cubicBezTo>
                <a:close/>
                <a:moveTo>
                  <a:pt x="103" y="34"/>
                </a:moveTo>
                <a:cubicBezTo>
                  <a:pt x="106" y="32"/>
                  <a:pt x="109" y="28"/>
                  <a:pt x="113" y="25"/>
                </a:cubicBezTo>
                <a:cubicBezTo>
                  <a:pt x="113" y="25"/>
                  <a:pt x="112" y="24"/>
                  <a:pt x="112" y="22"/>
                </a:cubicBezTo>
                <a:cubicBezTo>
                  <a:pt x="109" y="27"/>
                  <a:pt x="105" y="30"/>
                  <a:pt x="103" y="34"/>
                </a:cubicBezTo>
                <a:close/>
                <a:moveTo>
                  <a:pt x="13" y="196"/>
                </a:moveTo>
                <a:cubicBezTo>
                  <a:pt x="17" y="193"/>
                  <a:pt x="20" y="189"/>
                  <a:pt x="24" y="186"/>
                </a:cubicBezTo>
                <a:cubicBezTo>
                  <a:pt x="24" y="186"/>
                  <a:pt x="23" y="185"/>
                  <a:pt x="23" y="186"/>
                </a:cubicBezTo>
                <a:cubicBezTo>
                  <a:pt x="19" y="188"/>
                  <a:pt x="15" y="192"/>
                  <a:pt x="11" y="195"/>
                </a:cubicBezTo>
                <a:lnTo>
                  <a:pt x="13" y="196"/>
                </a:lnTo>
                <a:close/>
                <a:moveTo>
                  <a:pt x="44" y="71"/>
                </a:moveTo>
                <a:cubicBezTo>
                  <a:pt x="45" y="70"/>
                  <a:pt x="47" y="69"/>
                  <a:pt x="49" y="69"/>
                </a:cubicBezTo>
                <a:cubicBezTo>
                  <a:pt x="50" y="69"/>
                  <a:pt x="51" y="67"/>
                  <a:pt x="52" y="65"/>
                </a:cubicBezTo>
                <a:cubicBezTo>
                  <a:pt x="53" y="65"/>
                  <a:pt x="55" y="63"/>
                  <a:pt x="54" y="63"/>
                </a:cubicBezTo>
                <a:cubicBezTo>
                  <a:pt x="53" y="64"/>
                  <a:pt x="50" y="64"/>
                  <a:pt x="49" y="64"/>
                </a:cubicBezTo>
                <a:cubicBezTo>
                  <a:pt x="47" y="65"/>
                  <a:pt x="45" y="68"/>
                  <a:pt x="44" y="70"/>
                </a:cubicBezTo>
                <a:cubicBezTo>
                  <a:pt x="43" y="71"/>
                  <a:pt x="43" y="72"/>
                  <a:pt x="44" y="71"/>
                </a:cubicBezTo>
                <a:close/>
                <a:moveTo>
                  <a:pt x="28" y="203"/>
                </a:moveTo>
                <a:cubicBezTo>
                  <a:pt x="32" y="200"/>
                  <a:pt x="36" y="196"/>
                  <a:pt x="39" y="192"/>
                </a:cubicBezTo>
                <a:cubicBezTo>
                  <a:pt x="34" y="194"/>
                  <a:pt x="30" y="198"/>
                  <a:pt x="26" y="202"/>
                </a:cubicBezTo>
                <a:cubicBezTo>
                  <a:pt x="27" y="202"/>
                  <a:pt x="28" y="202"/>
                  <a:pt x="28" y="203"/>
                </a:cubicBezTo>
                <a:close/>
                <a:moveTo>
                  <a:pt x="106" y="39"/>
                </a:moveTo>
                <a:cubicBezTo>
                  <a:pt x="110" y="37"/>
                  <a:pt x="113" y="35"/>
                  <a:pt x="116" y="32"/>
                </a:cubicBezTo>
                <a:cubicBezTo>
                  <a:pt x="116" y="31"/>
                  <a:pt x="115" y="29"/>
                  <a:pt x="114" y="28"/>
                </a:cubicBezTo>
                <a:cubicBezTo>
                  <a:pt x="107" y="38"/>
                  <a:pt x="107" y="38"/>
                  <a:pt x="107" y="38"/>
                </a:cubicBezTo>
                <a:cubicBezTo>
                  <a:pt x="107" y="39"/>
                  <a:pt x="105" y="40"/>
                  <a:pt x="106" y="39"/>
                </a:cubicBezTo>
                <a:close/>
                <a:moveTo>
                  <a:pt x="76" y="204"/>
                </a:moveTo>
                <a:cubicBezTo>
                  <a:pt x="77" y="203"/>
                  <a:pt x="80" y="203"/>
                  <a:pt x="81" y="203"/>
                </a:cubicBezTo>
                <a:cubicBezTo>
                  <a:pt x="84" y="198"/>
                  <a:pt x="88" y="194"/>
                  <a:pt x="92" y="190"/>
                </a:cubicBezTo>
                <a:cubicBezTo>
                  <a:pt x="90" y="189"/>
                  <a:pt x="89" y="190"/>
                  <a:pt x="89" y="190"/>
                </a:cubicBezTo>
                <a:lnTo>
                  <a:pt x="76" y="204"/>
                </a:lnTo>
                <a:close/>
                <a:moveTo>
                  <a:pt x="22" y="200"/>
                </a:moveTo>
                <a:cubicBezTo>
                  <a:pt x="22" y="200"/>
                  <a:pt x="23" y="200"/>
                  <a:pt x="23" y="200"/>
                </a:cubicBezTo>
                <a:cubicBezTo>
                  <a:pt x="26" y="196"/>
                  <a:pt x="29" y="193"/>
                  <a:pt x="32" y="189"/>
                </a:cubicBezTo>
                <a:cubicBezTo>
                  <a:pt x="32" y="189"/>
                  <a:pt x="31" y="189"/>
                  <a:pt x="31" y="189"/>
                </a:cubicBezTo>
                <a:cubicBezTo>
                  <a:pt x="27" y="192"/>
                  <a:pt x="23" y="195"/>
                  <a:pt x="19" y="199"/>
                </a:cubicBezTo>
                <a:cubicBezTo>
                  <a:pt x="20" y="199"/>
                  <a:pt x="21" y="199"/>
                  <a:pt x="22" y="200"/>
                </a:cubicBezTo>
                <a:close/>
                <a:moveTo>
                  <a:pt x="66" y="205"/>
                </a:moveTo>
                <a:cubicBezTo>
                  <a:pt x="67" y="205"/>
                  <a:pt x="70" y="205"/>
                  <a:pt x="71" y="204"/>
                </a:cubicBezTo>
                <a:cubicBezTo>
                  <a:pt x="74" y="201"/>
                  <a:pt x="77" y="197"/>
                  <a:pt x="80" y="193"/>
                </a:cubicBezTo>
                <a:cubicBezTo>
                  <a:pt x="79" y="194"/>
                  <a:pt x="77" y="193"/>
                  <a:pt x="77" y="194"/>
                </a:cubicBezTo>
                <a:cubicBezTo>
                  <a:pt x="73" y="198"/>
                  <a:pt x="70" y="201"/>
                  <a:pt x="66" y="205"/>
                </a:cubicBezTo>
                <a:cubicBezTo>
                  <a:pt x="66" y="205"/>
                  <a:pt x="65" y="206"/>
                  <a:pt x="66" y="205"/>
                </a:cubicBezTo>
                <a:close/>
                <a:moveTo>
                  <a:pt x="55" y="207"/>
                </a:moveTo>
                <a:cubicBezTo>
                  <a:pt x="57" y="206"/>
                  <a:pt x="59" y="206"/>
                  <a:pt x="60" y="206"/>
                </a:cubicBezTo>
                <a:cubicBezTo>
                  <a:pt x="70" y="195"/>
                  <a:pt x="70" y="195"/>
                  <a:pt x="70" y="195"/>
                </a:cubicBezTo>
                <a:cubicBezTo>
                  <a:pt x="69" y="195"/>
                  <a:pt x="68" y="194"/>
                  <a:pt x="67" y="195"/>
                </a:cubicBezTo>
                <a:cubicBezTo>
                  <a:pt x="55" y="205"/>
                  <a:pt x="55" y="205"/>
                  <a:pt x="55" y="205"/>
                </a:cubicBezTo>
                <a:cubicBezTo>
                  <a:pt x="55" y="205"/>
                  <a:pt x="54" y="207"/>
                  <a:pt x="55" y="207"/>
                </a:cubicBezTo>
                <a:close/>
                <a:moveTo>
                  <a:pt x="32" y="70"/>
                </a:moveTo>
                <a:cubicBezTo>
                  <a:pt x="32" y="70"/>
                  <a:pt x="33" y="69"/>
                  <a:pt x="33" y="69"/>
                </a:cubicBezTo>
                <a:cubicBezTo>
                  <a:pt x="34" y="67"/>
                  <a:pt x="35" y="65"/>
                  <a:pt x="36" y="64"/>
                </a:cubicBezTo>
                <a:cubicBezTo>
                  <a:pt x="37" y="63"/>
                  <a:pt x="38" y="61"/>
                  <a:pt x="40" y="61"/>
                </a:cubicBezTo>
                <a:cubicBezTo>
                  <a:pt x="40" y="60"/>
                  <a:pt x="41" y="59"/>
                  <a:pt x="41" y="59"/>
                </a:cubicBezTo>
                <a:cubicBezTo>
                  <a:pt x="40" y="54"/>
                  <a:pt x="38" y="50"/>
                  <a:pt x="34" y="47"/>
                </a:cubicBezTo>
                <a:cubicBezTo>
                  <a:pt x="33" y="51"/>
                  <a:pt x="30" y="55"/>
                  <a:pt x="27" y="59"/>
                </a:cubicBezTo>
                <a:cubicBezTo>
                  <a:pt x="30" y="56"/>
                  <a:pt x="32" y="53"/>
                  <a:pt x="34" y="51"/>
                </a:cubicBezTo>
                <a:cubicBezTo>
                  <a:pt x="35" y="51"/>
                  <a:pt x="36" y="51"/>
                  <a:pt x="36" y="51"/>
                </a:cubicBezTo>
                <a:cubicBezTo>
                  <a:pt x="35" y="54"/>
                  <a:pt x="34" y="56"/>
                  <a:pt x="33" y="59"/>
                </a:cubicBezTo>
                <a:cubicBezTo>
                  <a:pt x="34" y="58"/>
                  <a:pt x="35" y="57"/>
                  <a:pt x="36" y="56"/>
                </a:cubicBezTo>
                <a:cubicBezTo>
                  <a:pt x="36" y="55"/>
                  <a:pt x="38" y="55"/>
                  <a:pt x="38" y="56"/>
                </a:cubicBezTo>
                <a:cubicBezTo>
                  <a:pt x="39" y="57"/>
                  <a:pt x="38" y="59"/>
                  <a:pt x="37" y="60"/>
                </a:cubicBezTo>
                <a:cubicBezTo>
                  <a:pt x="35" y="64"/>
                  <a:pt x="33" y="67"/>
                  <a:pt x="31" y="70"/>
                </a:cubicBezTo>
                <a:cubicBezTo>
                  <a:pt x="32" y="70"/>
                  <a:pt x="32" y="70"/>
                  <a:pt x="32" y="70"/>
                </a:cubicBezTo>
                <a:close/>
                <a:moveTo>
                  <a:pt x="89" y="200"/>
                </a:moveTo>
                <a:cubicBezTo>
                  <a:pt x="99" y="194"/>
                  <a:pt x="108" y="185"/>
                  <a:pt x="114" y="171"/>
                </a:cubicBezTo>
                <a:cubicBezTo>
                  <a:pt x="105" y="179"/>
                  <a:pt x="97" y="190"/>
                  <a:pt x="89" y="200"/>
                </a:cubicBezTo>
                <a:close/>
                <a:moveTo>
                  <a:pt x="124" y="113"/>
                </a:moveTo>
                <a:cubicBezTo>
                  <a:pt x="124" y="113"/>
                  <a:pt x="123" y="113"/>
                  <a:pt x="123" y="113"/>
                </a:cubicBezTo>
                <a:cubicBezTo>
                  <a:pt x="119" y="116"/>
                  <a:pt x="115" y="119"/>
                  <a:pt x="111" y="123"/>
                </a:cubicBezTo>
                <a:cubicBezTo>
                  <a:pt x="111" y="123"/>
                  <a:pt x="109" y="123"/>
                  <a:pt x="109" y="122"/>
                </a:cubicBezTo>
                <a:cubicBezTo>
                  <a:pt x="109" y="122"/>
                  <a:pt x="110" y="121"/>
                  <a:pt x="110" y="121"/>
                </a:cubicBezTo>
                <a:cubicBezTo>
                  <a:pt x="114" y="117"/>
                  <a:pt x="118" y="114"/>
                  <a:pt x="122" y="109"/>
                </a:cubicBezTo>
                <a:cubicBezTo>
                  <a:pt x="117" y="113"/>
                  <a:pt x="114" y="116"/>
                  <a:pt x="110" y="119"/>
                </a:cubicBezTo>
                <a:cubicBezTo>
                  <a:pt x="109" y="119"/>
                  <a:pt x="108" y="118"/>
                  <a:pt x="109" y="117"/>
                </a:cubicBezTo>
                <a:cubicBezTo>
                  <a:pt x="112" y="114"/>
                  <a:pt x="115" y="111"/>
                  <a:pt x="118" y="107"/>
                </a:cubicBezTo>
                <a:cubicBezTo>
                  <a:pt x="119" y="107"/>
                  <a:pt x="119" y="107"/>
                  <a:pt x="119" y="106"/>
                </a:cubicBezTo>
                <a:cubicBezTo>
                  <a:pt x="118" y="106"/>
                  <a:pt x="118" y="107"/>
                  <a:pt x="118" y="107"/>
                </a:cubicBezTo>
                <a:cubicBezTo>
                  <a:pt x="118" y="107"/>
                  <a:pt x="118" y="107"/>
                  <a:pt x="118" y="107"/>
                </a:cubicBezTo>
                <a:cubicBezTo>
                  <a:pt x="113" y="111"/>
                  <a:pt x="113" y="111"/>
                  <a:pt x="113" y="111"/>
                </a:cubicBezTo>
                <a:cubicBezTo>
                  <a:pt x="111" y="113"/>
                  <a:pt x="109" y="114"/>
                  <a:pt x="108" y="115"/>
                </a:cubicBezTo>
                <a:cubicBezTo>
                  <a:pt x="107" y="115"/>
                  <a:pt x="106" y="114"/>
                  <a:pt x="107" y="113"/>
                </a:cubicBezTo>
                <a:cubicBezTo>
                  <a:pt x="119" y="101"/>
                  <a:pt x="119" y="101"/>
                  <a:pt x="119" y="101"/>
                </a:cubicBezTo>
                <a:cubicBezTo>
                  <a:pt x="119" y="101"/>
                  <a:pt x="120" y="100"/>
                  <a:pt x="119" y="101"/>
                </a:cubicBezTo>
                <a:cubicBezTo>
                  <a:pt x="115" y="104"/>
                  <a:pt x="112" y="106"/>
                  <a:pt x="109" y="108"/>
                </a:cubicBezTo>
                <a:cubicBezTo>
                  <a:pt x="108" y="109"/>
                  <a:pt x="106" y="108"/>
                  <a:pt x="107" y="107"/>
                </a:cubicBezTo>
                <a:cubicBezTo>
                  <a:pt x="109" y="104"/>
                  <a:pt x="112" y="101"/>
                  <a:pt x="115" y="98"/>
                </a:cubicBezTo>
                <a:cubicBezTo>
                  <a:pt x="112" y="100"/>
                  <a:pt x="110" y="102"/>
                  <a:pt x="107" y="103"/>
                </a:cubicBezTo>
                <a:cubicBezTo>
                  <a:pt x="106" y="104"/>
                  <a:pt x="106" y="103"/>
                  <a:pt x="106" y="102"/>
                </a:cubicBezTo>
                <a:cubicBezTo>
                  <a:pt x="108" y="100"/>
                  <a:pt x="111" y="98"/>
                  <a:pt x="114" y="94"/>
                </a:cubicBezTo>
                <a:cubicBezTo>
                  <a:pt x="110" y="96"/>
                  <a:pt x="108" y="98"/>
                  <a:pt x="105" y="100"/>
                </a:cubicBezTo>
                <a:cubicBezTo>
                  <a:pt x="104" y="100"/>
                  <a:pt x="102" y="98"/>
                  <a:pt x="103" y="97"/>
                </a:cubicBezTo>
                <a:cubicBezTo>
                  <a:pt x="107" y="93"/>
                  <a:pt x="107" y="93"/>
                  <a:pt x="107" y="93"/>
                </a:cubicBezTo>
                <a:cubicBezTo>
                  <a:pt x="105" y="92"/>
                  <a:pt x="102" y="92"/>
                  <a:pt x="100" y="91"/>
                </a:cubicBezTo>
                <a:cubicBezTo>
                  <a:pt x="94" y="90"/>
                  <a:pt x="89" y="92"/>
                  <a:pt x="86" y="94"/>
                </a:cubicBezTo>
                <a:cubicBezTo>
                  <a:pt x="85" y="94"/>
                  <a:pt x="84" y="92"/>
                  <a:pt x="85" y="92"/>
                </a:cubicBezTo>
                <a:cubicBezTo>
                  <a:pt x="95" y="86"/>
                  <a:pt x="95" y="86"/>
                  <a:pt x="95" y="86"/>
                </a:cubicBezTo>
                <a:cubicBezTo>
                  <a:pt x="96" y="86"/>
                  <a:pt x="96" y="84"/>
                  <a:pt x="97" y="83"/>
                </a:cubicBezTo>
                <a:cubicBezTo>
                  <a:pt x="100" y="79"/>
                  <a:pt x="103" y="75"/>
                  <a:pt x="106" y="72"/>
                </a:cubicBezTo>
                <a:cubicBezTo>
                  <a:pt x="110" y="67"/>
                  <a:pt x="112" y="62"/>
                  <a:pt x="115" y="57"/>
                </a:cubicBezTo>
                <a:cubicBezTo>
                  <a:pt x="118" y="51"/>
                  <a:pt x="119" y="43"/>
                  <a:pt x="118" y="38"/>
                </a:cubicBezTo>
                <a:cubicBezTo>
                  <a:pt x="116" y="39"/>
                  <a:pt x="114" y="42"/>
                  <a:pt x="112" y="42"/>
                </a:cubicBezTo>
                <a:cubicBezTo>
                  <a:pt x="112" y="41"/>
                  <a:pt x="112" y="40"/>
                  <a:pt x="112" y="40"/>
                </a:cubicBezTo>
                <a:cubicBezTo>
                  <a:pt x="112" y="38"/>
                  <a:pt x="113" y="36"/>
                  <a:pt x="114" y="35"/>
                </a:cubicBezTo>
                <a:cubicBezTo>
                  <a:pt x="115" y="34"/>
                  <a:pt x="115" y="34"/>
                  <a:pt x="115" y="34"/>
                </a:cubicBezTo>
                <a:cubicBezTo>
                  <a:pt x="114" y="35"/>
                  <a:pt x="114" y="35"/>
                  <a:pt x="114" y="35"/>
                </a:cubicBezTo>
                <a:cubicBezTo>
                  <a:pt x="112" y="37"/>
                  <a:pt x="109" y="39"/>
                  <a:pt x="106" y="41"/>
                </a:cubicBezTo>
                <a:cubicBezTo>
                  <a:pt x="106" y="41"/>
                  <a:pt x="104" y="41"/>
                  <a:pt x="105" y="40"/>
                </a:cubicBezTo>
                <a:cubicBezTo>
                  <a:pt x="107" y="36"/>
                  <a:pt x="110" y="32"/>
                  <a:pt x="113" y="28"/>
                </a:cubicBezTo>
                <a:cubicBezTo>
                  <a:pt x="113" y="28"/>
                  <a:pt x="115" y="27"/>
                  <a:pt x="113" y="25"/>
                </a:cubicBezTo>
                <a:cubicBezTo>
                  <a:pt x="110" y="30"/>
                  <a:pt x="106" y="34"/>
                  <a:pt x="102" y="37"/>
                </a:cubicBezTo>
                <a:cubicBezTo>
                  <a:pt x="101" y="36"/>
                  <a:pt x="100" y="36"/>
                  <a:pt x="101" y="35"/>
                </a:cubicBezTo>
                <a:cubicBezTo>
                  <a:pt x="102" y="33"/>
                  <a:pt x="103" y="32"/>
                  <a:pt x="104" y="30"/>
                </a:cubicBezTo>
                <a:cubicBezTo>
                  <a:pt x="106" y="27"/>
                  <a:pt x="109" y="26"/>
                  <a:pt x="111" y="22"/>
                </a:cubicBezTo>
                <a:cubicBezTo>
                  <a:pt x="106" y="26"/>
                  <a:pt x="101" y="31"/>
                  <a:pt x="97" y="36"/>
                </a:cubicBezTo>
                <a:cubicBezTo>
                  <a:pt x="96" y="37"/>
                  <a:pt x="95" y="34"/>
                  <a:pt x="96" y="34"/>
                </a:cubicBezTo>
                <a:cubicBezTo>
                  <a:pt x="99" y="29"/>
                  <a:pt x="103" y="24"/>
                  <a:pt x="106" y="19"/>
                </a:cubicBezTo>
                <a:cubicBezTo>
                  <a:pt x="95" y="32"/>
                  <a:pt x="95" y="32"/>
                  <a:pt x="95" y="32"/>
                </a:cubicBezTo>
                <a:cubicBezTo>
                  <a:pt x="94" y="33"/>
                  <a:pt x="93" y="33"/>
                  <a:pt x="93" y="32"/>
                </a:cubicBezTo>
                <a:cubicBezTo>
                  <a:pt x="92" y="30"/>
                  <a:pt x="94" y="29"/>
                  <a:pt x="95" y="28"/>
                </a:cubicBezTo>
                <a:cubicBezTo>
                  <a:pt x="95" y="27"/>
                  <a:pt x="96" y="27"/>
                  <a:pt x="96" y="26"/>
                </a:cubicBezTo>
                <a:cubicBezTo>
                  <a:pt x="98" y="25"/>
                  <a:pt x="99" y="23"/>
                  <a:pt x="100" y="21"/>
                </a:cubicBezTo>
                <a:cubicBezTo>
                  <a:pt x="100" y="21"/>
                  <a:pt x="101" y="20"/>
                  <a:pt x="101" y="20"/>
                </a:cubicBezTo>
                <a:cubicBezTo>
                  <a:pt x="101" y="20"/>
                  <a:pt x="102" y="19"/>
                  <a:pt x="102" y="18"/>
                </a:cubicBezTo>
                <a:cubicBezTo>
                  <a:pt x="102" y="18"/>
                  <a:pt x="101" y="19"/>
                  <a:pt x="101" y="20"/>
                </a:cubicBezTo>
                <a:cubicBezTo>
                  <a:pt x="99" y="21"/>
                  <a:pt x="98" y="23"/>
                  <a:pt x="96" y="25"/>
                </a:cubicBezTo>
                <a:cubicBezTo>
                  <a:pt x="96" y="25"/>
                  <a:pt x="96" y="26"/>
                  <a:pt x="96" y="26"/>
                </a:cubicBezTo>
                <a:cubicBezTo>
                  <a:pt x="95" y="26"/>
                  <a:pt x="95" y="27"/>
                  <a:pt x="95" y="28"/>
                </a:cubicBezTo>
                <a:cubicBezTo>
                  <a:pt x="91" y="32"/>
                  <a:pt x="91" y="32"/>
                  <a:pt x="91" y="32"/>
                </a:cubicBezTo>
                <a:cubicBezTo>
                  <a:pt x="90" y="33"/>
                  <a:pt x="90" y="32"/>
                  <a:pt x="89" y="32"/>
                </a:cubicBezTo>
                <a:cubicBezTo>
                  <a:pt x="89" y="32"/>
                  <a:pt x="89" y="31"/>
                  <a:pt x="89" y="30"/>
                </a:cubicBezTo>
                <a:cubicBezTo>
                  <a:pt x="93" y="25"/>
                  <a:pt x="98" y="20"/>
                  <a:pt x="101" y="15"/>
                </a:cubicBezTo>
                <a:cubicBezTo>
                  <a:pt x="87" y="31"/>
                  <a:pt x="87" y="31"/>
                  <a:pt x="87" y="31"/>
                </a:cubicBezTo>
                <a:cubicBezTo>
                  <a:pt x="87" y="31"/>
                  <a:pt x="86" y="31"/>
                  <a:pt x="86" y="30"/>
                </a:cubicBezTo>
                <a:cubicBezTo>
                  <a:pt x="85" y="29"/>
                  <a:pt x="86" y="29"/>
                  <a:pt x="87" y="28"/>
                </a:cubicBezTo>
                <a:cubicBezTo>
                  <a:pt x="91" y="23"/>
                  <a:pt x="95" y="18"/>
                  <a:pt x="99" y="11"/>
                </a:cubicBezTo>
                <a:cubicBezTo>
                  <a:pt x="98" y="12"/>
                  <a:pt x="98" y="12"/>
                  <a:pt x="97" y="13"/>
                </a:cubicBezTo>
                <a:cubicBezTo>
                  <a:pt x="92" y="18"/>
                  <a:pt x="87" y="24"/>
                  <a:pt x="82" y="30"/>
                </a:cubicBezTo>
                <a:cubicBezTo>
                  <a:pt x="81" y="30"/>
                  <a:pt x="81" y="29"/>
                  <a:pt x="80" y="29"/>
                </a:cubicBezTo>
                <a:cubicBezTo>
                  <a:pt x="85" y="23"/>
                  <a:pt x="90" y="17"/>
                  <a:pt x="94" y="11"/>
                </a:cubicBezTo>
                <a:cubicBezTo>
                  <a:pt x="95" y="10"/>
                  <a:pt x="93" y="11"/>
                  <a:pt x="93" y="11"/>
                </a:cubicBezTo>
                <a:cubicBezTo>
                  <a:pt x="87" y="16"/>
                  <a:pt x="83" y="23"/>
                  <a:pt x="78" y="28"/>
                </a:cubicBezTo>
                <a:cubicBezTo>
                  <a:pt x="77" y="29"/>
                  <a:pt x="76" y="28"/>
                  <a:pt x="76" y="27"/>
                </a:cubicBezTo>
                <a:cubicBezTo>
                  <a:pt x="80" y="22"/>
                  <a:pt x="84" y="17"/>
                  <a:pt x="88" y="12"/>
                </a:cubicBezTo>
                <a:cubicBezTo>
                  <a:pt x="88" y="11"/>
                  <a:pt x="88" y="11"/>
                  <a:pt x="88" y="11"/>
                </a:cubicBezTo>
                <a:cubicBezTo>
                  <a:pt x="88" y="12"/>
                  <a:pt x="88" y="12"/>
                  <a:pt x="88" y="12"/>
                </a:cubicBezTo>
                <a:cubicBezTo>
                  <a:pt x="88" y="12"/>
                  <a:pt x="87" y="12"/>
                  <a:pt x="87" y="12"/>
                </a:cubicBezTo>
                <a:cubicBezTo>
                  <a:pt x="82" y="17"/>
                  <a:pt x="77" y="24"/>
                  <a:pt x="73" y="29"/>
                </a:cubicBezTo>
                <a:cubicBezTo>
                  <a:pt x="72" y="30"/>
                  <a:pt x="71" y="30"/>
                  <a:pt x="70" y="30"/>
                </a:cubicBezTo>
                <a:cubicBezTo>
                  <a:pt x="71" y="29"/>
                  <a:pt x="71" y="28"/>
                  <a:pt x="72" y="27"/>
                </a:cubicBezTo>
                <a:cubicBezTo>
                  <a:pt x="75" y="24"/>
                  <a:pt x="78" y="20"/>
                  <a:pt x="81" y="16"/>
                </a:cubicBezTo>
                <a:cubicBezTo>
                  <a:pt x="79" y="17"/>
                  <a:pt x="75" y="23"/>
                  <a:pt x="72" y="26"/>
                </a:cubicBezTo>
                <a:cubicBezTo>
                  <a:pt x="72" y="26"/>
                  <a:pt x="72" y="27"/>
                  <a:pt x="72" y="27"/>
                </a:cubicBezTo>
                <a:cubicBezTo>
                  <a:pt x="70" y="28"/>
                  <a:pt x="70" y="29"/>
                  <a:pt x="69" y="30"/>
                </a:cubicBezTo>
                <a:cubicBezTo>
                  <a:pt x="67" y="28"/>
                  <a:pt x="67" y="28"/>
                  <a:pt x="67" y="28"/>
                </a:cubicBezTo>
                <a:cubicBezTo>
                  <a:pt x="71" y="20"/>
                  <a:pt x="71" y="20"/>
                  <a:pt x="71" y="20"/>
                </a:cubicBezTo>
                <a:cubicBezTo>
                  <a:pt x="69" y="23"/>
                  <a:pt x="66" y="26"/>
                  <a:pt x="64" y="29"/>
                </a:cubicBezTo>
                <a:cubicBezTo>
                  <a:pt x="63" y="29"/>
                  <a:pt x="64" y="28"/>
                  <a:pt x="64" y="27"/>
                </a:cubicBezTo>
                <a:cubicBezTo>
                  <a:pt x="66" y="23"/>
                  <a:pt x="69" y="19"/>
                  <a:pt x="71" y="15"/>
                </a:cubicBezTo>
                <a:cubicBezTo>
                  <a:pt x="66" y="20"/>
                  <a:pt x="62" y="27"/>
                  <a:pt x="58" y="33"/>
                </a:cubicBezTo>
                <a:cubicBezTo>
                  <a:pt x="58" y="34"/>
                  <a:pt x="57" y="33"/>
                  <a:pt x="57" y="32"/>
                </a:cubicBezTo>
                <a:cubicBezTo>
                  <a:pt x="57" y="32"/>
                  <a:pt x="57" y="31"/>
                  <a:pt x="57" y="31"/>
                </a:cubicBezTo>
                <a:cubicBezTo>
                  <a:pt x="60" y="25"/>
                  <a:pt x="63" y="20"/>
                  <a:pt x="66" y="15"/>
                </a:cubicBezTo>
                <a:cubicBezTo>
                  <a:pt x="62" y="19"/>
                  <a:pt x="59" y="24"/>
                  <a:pt x="56" y="29"/>
                </a:cubicBezTo>
                <a:cubicBezTo>
                  <a:pt x="56" y="30"/>
                  <a:pt x="54" y="30"/>
                  <a:pt x="54" y="29"/>
                </a:cubicBezTo>
                <a:cubicBezTo>
                  <a:pt x="56" y="25"/>
                  <a:pt x="57" y="21"/>
                  <a:pt x="59" y="18"/>
                </a:cubicBezTo>
                <a:cubicBezTo>
                  <a:pt x="56" y="21"/>
                  <a:pt x="53" y="26"/>
                  <a:pt x="51" y="31"/>
                </a:cubicBezTo>
                <a:cubicBezTo>
                  <a:pt x="51" y="32"/>
                  <a:pt x="50" y="32"/>
                  <a:pt x="49" y="31"/>
                </a:cubicBezTo>
                <a:cubicBezTo>
                  <a:pt x="49" y="29"/>
                  <a:pt x="50" y="27"/>
                  <a:pt x="51" y="26"/>
                </a:cubicBezTo>
                <a:cubicBezTo>
                  <a:pt x="49" y="28"/>
                  <a:pt x="49" y="30"/>
                  <a:pt x="48" y="32"/>
                </a:cubicBezTo>
                <a:cubicBezTo>
                  <a:pt x="48" y="32"/>
                  <a:pt x="48" y="32"/>
                  <a:pt x="48" y="32"/>
                </a:cubicBezTo>
                <a:cubicBezTo>
                  <a:pt x="47" y="32"/>
                  <a:pt x="47" y="32"/>
                  <a:pt x="47" y="33"/>
                </a:cubicBezTo>
                <a:cubicBezTo>
                  <a:pt x="47" y="33"/>
                  <a:pt x="45" y="34"/>
                  <a:pt x="45" y="33"/>
                </a:cubicBezTo>
                <a:cubicBezTo>
                  <a:pt x="46" y="31"/>
                  <a:pt x="47" y="27"/>
                  <a:pt x="48" y="25"/>
                </a:cubicBezTo>
                <a:cubicBezTo>
                  <a:pt x="48" y="24"/>
                  <a:pt x="50" y="22"/>
                  <a:pt x="50" y="21"/>
                </a:cubicBezTo>
                <a:cubicBezTo>
                  <a:pt x="48" y="24"/>
                  <a:pt x="46" y="27"/>
                  <a:pt x="45" y="30"/>
                </a:cubicBezTo>
                <a:cubicBezTo>
                  <a:pt x="45" y="31"/>
                  <a:pt x="44" y="32"/>
                  <a:pt x="44" y="31"/>
                </a:cubicBezTo>
                <a:cubicBezTo>
                  <a:pt x="43" y="30"/>
                  <a:pt x="43" y="28"/>
                  <a:pt x="43" y="28"/>
                </a:cubicBezTo>
                <a:cubicBezTo>
                  <a:pt x="43" y="27"/>
                  <a:pt x="42" y="28"/>
                  <a:pt x="42" y="28"/>
                </a:cubicBezTo>
                <a:cubicBezTo>
                  <a:pt x="40" y="30"/>
                  <a:pt x="38" y="33"/>
                  <a:pt x="38" y="36"/>
                </a:cubicBezTo>
                <a:cubicBezTo>
                  <a:pt x="42" y="43"/>
                  <a:pt x="46" y="49"/>
                  <a:pt x="48" y="57"/>
                </a:cubicBezTo>
                <a:cubicBezTo>
                  <a:pt x="51" y="57"/>
                  <a:pt x="53" y="55"/>
                  <a:pt x="56" y="55"/>
                </a:cubicBezTo>
                <a:cubicBezTo>
                  <a:pt x="64" y="53"/>
                  <a:pt x="74" y="51"/>
                  <a:pt x="83" y="56"/>
                </a:cubicBezTo>
                <a:cubicBezTo>
                  <a:pt x="85" y="57"/>
                  <a:pt x="87" y="58"/>
                  <a:pt x="88" y="59"/>
                </a:cubicBezTo>
                <a:cubicBezTo>
                  <a:pt x="87" y="63"/>
                  <a:pt x="86" y="67"/>
                  <a:pt x="85" y="69"/>
                </a:cubicBezTo>
                <a:cubicBezTo>
                  <a:pt x="85" y="69"/>
                  <a:pt x="85" y="69"/>
                  <a:pt x="85" y="68"/>
                </a:cubicBezTo>
                <a:cubicBezTo>
                  <a:pt x="81" y="76"/>
                  <a:pt x="76" y="80"/>
                  <a:pt x="70" y="83"/>
                </a:cubicBezTo>
                <a:cubicBezTo>
                  <a:pt x="66" y="85"/>
                  <a:pt x="61" y="86"/>
                  <a:pt x="56" y="88"/>
                </a:cubicBezTo>
                <a:cubicBezTo>
                  <a:pt x="55" y="88"/>
                  <a:pt x="53" y="89"/>
                  <a:pt x="53" y="90"/>
                </a:cubicBezTo>
                <a:cubicBezTo>
                  <a:pt x="54" y="96"/>
                  <a:pt x="55" y="102"/>
                  <a:pt x="56" y="109"/>
                </a:cubicBezTo>
                <a:cubicBezTo>
                  <a:pt x="67" y="111"/>
                  <a:pt x="73" y="116"/>
                  <a:pt x="78" y="122"/>
                </a:cubicBezTo>
                <a:cubicBezTo>
                  <a:pt x="82" y="127"/>
                  <a:pt x="81" y="139"/>
                  <a:pt x="75" y="143"/>
                </a:cubicBezTo>
                <a:cubicBezTo>
                  <a:pt x="66" y="150"/>
                  <a:pt x="54" y="153"/>
                  <a:pt x="40" y="150"/>
                </a:cubicBezTo>
                <a:cubicBezTo>
                  <a:pt x="38" y="150"/>
                  <a:pt x="37" y="150"/>
                  <a:pt x="36" y="150"/>
                </a:cubicBezTo>
                <a:cubicBezTo>
                  <a:pt x="35" y="154"/>
                  <a:pt x="33" y="155"/>
                  <a:pt x="32" y="158"/>
                </a:cubicBezTo>
                <a:cubicBezTo>
                  <a:pt x="32" y="159"/>
                  <a:pt x="30" y="159"/>
                  <a:pt x="31" y="160"/>
                </a:cubicBezTo>
                <a:cubicBezTo>
                  <a:pt x="31" y="160"/>
                  <a:pt x="30" y="160"/>
                  <a:pt x="31" y="161"/>
                </a:cubicBezTo>
                <a:cubicBezTo>
                  <a:pt x="31" y="162"/>
                  <a:pt x="30" y="161"/>
                  <a:pt x="30" y="162"/>
                </a:cubicBezTo>
                <a:cubicBezTo>
                  <a:pt x="28" y="166"/>
                  <a:pt x="27" y="172"/>
                  <a:pt x="27" y="176"/>
                </a:cubicBezTo>
                <a:cubicBezTo>
                  <a:pt x="28" y="176"/>
                  <a:pt x="29" y="174"/>
                  <a:pt x="30" y="174"/>
                </a:cubicBezTo>
                <a:cubicBezTo>
                  <a:pt x="31" y="174"/>
                  <a:pt x="32" y="175"/>
                  <a:pt x="31" y="175"/>
                </a:cubicBezTo>
                <a:cubicBezTo>
                  <a:pt x="30" y="177"/>
                  <a:pt x="28" y="178"/>
                  <a:pt x="27" y="180"/>
                </a:cubicBezTo>
                <a:cubicBezTo>
                  <a:pt x="36" y="183"/>
                  <a:pt x="48" y="187"/>
                  <a:pt x="57" y="187"/>
                </a:cubicBezTo>
                <a:cubicBezTo>
                  <a:pt x="74" y="188"/>
                  <a:pt x="88" y="185"/>
                  <a:pt x="99" y="176"/>
                </a:cubicBezTo>
                <a:cubicBezTo>
                  <a:pt x="112" y="165"/>
                  <a:pt x="123" y="143"/>
                  <a:pt x="126" y="119"/>
                </a:cubicBezTo>
                <a:cubicBezTo>
                  <a:pt x="126" y="117"/>
                  <a:pt x="126" y="115"/>
                  <a:pt x="125" y="113"/>
                </a:cubicBezTo>
                <a:cubicBezTo>
                  <a:pt x="123" y="115"/>
                  <a:pt x="121" y="117"/>
                  <a:pt x="120" y="119"/>
                </a:cubicBezTo>
                <a:cubicBezTo>
                  <a:pt x="119" y="119"/>
                  <a:pt x="118" y="119"/>
                  <a:pt x="118" y="120"/>
                </a:cubicBezTo>
                <a:cubicBezTo>
                  <a:pt x="118" y="121"/>
                  <a:pt x="118" y="121"/>
                  <a:pt x="118" y="121"/>
                </a:cubicBezTo>
                <a:cubicBezTo>
                  <a:pt x="118" y="120"/>
                  <a:pt x="118" y="120"/>
                  <a:pt x="118" y="120"/>
                </a:cubicBezTo>
                <a:cubicBezTo>
                  <a:pt x="119" y="120"/>
                  <a:pt x="120" y="120"/>
                  <a:pt x="120" y="119"/>
                </a:cubicBezTo>
                <a:cubicBezTo>
                  <a:pt x="121" y="118"/>
                  <a:pt x="123" y="116"/>
                  <a:pt x="126" y="115"/>
                </a:cubicBezTo>
                <a:cubicBezTo>
                  <a:pt x="124" y="120"/>
                  <a:pt x="120" y="123"/>
                  <a:pt x="117" y="126"/>
                </a:cubicBezTo>
                <a:cubicBezTo>
                  <a:pt x="117" y="126"/>
                  <a:pt x="117" y="126"/>
                  <a:pt x="117" y="127"/>
                </a:cubicBezTo>
                <a:cubicBezTo>
                  <a:pt x="117" y="127"/>
                  <a:pt x="117" y="126"/>
                  <a:pt x="117" y="126"/>
                </a:cubicBezTo>
                <a:cubicBezTo>
                  <a:pt x="119" y="125"/>
                  <a:pt x="120" y="124"/>
                  <a:pt x="121" y="124"/>
                </a:cubicBezTo>
                <a:cubicBezTo>
                  <a:pt x="123" y="124"/>
                  <a:pt x="122" y="125"/>
                  <a:pt x="122" y="125"/>
                </a:cubicBezTo>
                <a:cubicBezTo>
                  <a:pt x="119" y="130"/>
                  <a:pt x="115" y="134"/>
                  <a:pt x="111" y="138"/>
                </a:cubicBezTo>
                <a:cubicBezTo>
                  <a:pt x="113" y="137"/>
                  <a:pt x="115" y="135"/>
                  <a:pt x="117" y="135"/>
                </a:cubicBezTo>
                <a:cubicBezTo>
                  <a:pt x="117" y="134"/>
                  <a:pt x="118" y="135"/>
                  <a:pt x="118" y="136"/>
                </a:cubicBezTo>
                <a:cubicBezTo>
                  <a:pt x="116" y="138"/>
                  <a:pt x="114" y="141"/>
                  <a:pt x="111" y="144"/>
                </a:cubicBezTo>
                <a:cubicBezTo>
                  <a:pt x="113" y="144"/>
                  <a:pt x="113" y="143"/>
                  <a:pt x="114" y="143"/>
                </a:cubicBezTo>
                <a:cubicBezTo>
                  <a:pt x="115" y="143"/>
                  <a:pt x="116" y="144"/>
                  <a:pt x="115" y="145"/>
                </a:cubicBezTo>
                <a:cubicBezTo>
                  <a:pt x="113" y="147"/>
                  <a:pt x="111" y="150"/>
                  <a:pt x="109" y="153"/>
                </a:cubicBezTo>
                <a:cubicBezTo>
                  <a:pt x="108" y="153"/>
                  <a:pt x="109" y="155"/>
                  <a:pt x="108" y="154"/>
                </a:cubicBezTo>
                <a:cubicBezTo>
                  <a:pt x="108" y="153"/>
                  <a:pt x="107" y="152"/>
                  <a:pt x="108" y="151"/>
                </a:cubicBezTo>
                <a:cubicBezTo>
                  <a:pt x="110" y="149"/>
                  <a:pt x="112" y="147"/>
                  <a:pt x="113" y="144"/>
                </a:cubicBezTo>
                <a:cubicBezTo>
                  <a:pt x="112" y="145"/>
                  <a:pt x="111" y="146"/>
                  <a:pt x="111" y="146"/>
                </a:cubicBezTo>
                <a:cubicBezTo>
                  <a:pt x="109" y="145"/>
                  <a:pt x="110" y="144"/>
                  <a:pt x="111" y="143"/>
                </a:cubicBezTo>
                <a:cubicBezTo>
                  <a:pt x="112" y="141"/>
                  <a:pt x="114" y="140"/>
                  <a:pt x="115" y="137"/>
                </a:cubicBezTo>
                <a:cubicBezTo>
                  <a:pt x="113" y="139"/>
                  <a:pt x="111" y="140"/>
                  <a:pt x="109" y="141"/>
                </a:cubicBezTo>
                <a:cubicBezTo>
                  <a:pt x="108" y="141"/>
                  <a:pt x="108" y="139"/>
                  <a:pt x="108" y="139"/>
                </a:cubicBezTo>
                <a:cubicBezTo>
                  <a:pt x="112" y="134"/>
                  <a:pt x="116" y="130"/>
                  <a:pt x="119" y="126"/>
                </a:cubicBezTo>
                <a:cubicBezTo>
                  <a:pt x="117" y="129"/>
                  <a:pt x="114" y="131"/>
                  <a:pt x="111" y="133"/>
                </a:cubicBezTo>
                <a:cubicBezTo>
                  <a:pt x="110" y="133"/>
                  <a:pt x="110" y="134"/>
                  <a:pt x="109" y="133"/>
                </a:cubicBezTo>
                <a:cubicBezTo>
                  <a:pt x="109" y="133"/>
                  <a:pt x="109" y="132"/>
                  <a:pt x="109" y="131"/>
                </a:cubicBezTo>
                <a:cubicBezTo>
                  <a:pt x="112" y="128"/>
                  <a:pt x="116" y="125"/>
                  <a:pt x="119" y="121"/>
                </a:cubicBezTo>
                <a:cubicBezTo>
                  <a:pt x="120" y="121"/>
                  <a:pt x="121" y="121"/>
                  <a:pt x="120" y="120"/>
                </a:cubicBezTo>
                <a:cubicBezTo>
                  <a:pt x="120" y="120"/>
                  <a:pt x="120" y="121"/>
                  <a:pt x="119" y="121"/>
                </a:cubicBezTo>
                <a:cubicBezTo>
                  <a:pt x="116" y="124"/>
                  <a:pt x="112" y="128"/>
                  <a:pt x="108" y="130"/>
                </a:cubicBezTo>
                <a:cubicBezTo>
                  <a:pt x="107" y="129"/>
                  <a:pt x="108" y="128"/>
                  <a:pt x="109" y="127"/>
                </a:cubicBezTo>
                <a:cubicBezTo>
                  <a:pt x="114" y="122"/>
                  <a:pt x="119" y="117"/>
                  <a:pt x="124" y="113"/>
                </a:cubicBezTo>
                <a:close/>
                <a:moveTo>
                  <a:pt x="19" y="54"/>
                </a:moveTo>
                <a:cubicBezTo>
                  <a:pt x="19" y="54"/>
                  <a:pt x="18" y="56"/>
                  <a:pt x="18" y="56"/>
                </a:cubicBezTo>
                <a:cubicBezTo>
                  <a:pt x="17" y="55"/>
                  <a:pt x="17" y="53"/>
                  <a:pt x="18" y="52"/>
                </a:cubicBezTo>
                <a:cubicBezTo>
                  <a:pt x="16" y="55"/>
                  <a:pt x="14" y="59"/>
                  <a:pt x="14" y="62"/>
                </a:cubicBezTo>
                <a:cubicBezTo>
                  <a:pt x="13" y="63"/>
                  <a:pt x="11" y="63"/>
                  <a:pt x="10" y="61"/>
                </a:cubicBezTo>
                <a:cubicBezTo>
                  <a:pt x="10" y="60"/>
                  <a:pt x="10" y="59"/>
                  <a:pt x="10" y="58"/>
                </a:cubicBezTo>
                <a:cubicBezTo>
                  <a:pt x="12" y="57"/>
                  <a:pt x="11" y="56"/>
                  <a:pt x="12" y="55"/>
                </a:cubicBezTo>
                <a:cubicBezTo>
                  <a:pt x="18" y="41"/>
                  <a:pt x="26" y="30"/>
                  <a:pt x="34" y="17"/>
                </a:cubicBezTo>
                <a:cubicBezTo>
                  <a:pt x="34" y="15"/>
                  <a:pt x="36" y="15"/>
                  <a:pt x="37" y="13"/>
                </a:cubicBezTo>
                <a:cubicBezTo>
                  <a:pt x="38" y="12"/>
                  <a:pt x="38" y="10"/>
                  <a:pt x="39" y="10"/>
                </a:cubicBezTo>
                <a:cubicBezTo>
                  <a:pt x="40" y="10"/>
                  <a:pt x="40" y="10"/>
                  <a:pt x="40" y="11"/>
                </a:cubicBezTo>
                <a:cubicBezTo>
                  <a:pt x="39" y="13"/>
                  <a:pt x="36" y="17"/>
                  <a:pt x="37" y="18"/>
                </a:cubicBezTo>
                <a:cubicBezTo>
                  <a:pt x="37" y="19"/>
                  <a:pt x="38" y="20"/>
                  <a:pt x="37" y="21"/>
                </a:cubicBezTo>
                <a:cubicBezTo>
                  <a:pt x="43" y="16"/>
                  <a:pt x="49" y="13"/>
                  <a:pt x="55" y="10"/>
                </a:cubicBezTo>
                <a:cubicBezTo>
                  <a:pt x="68" y="4"/>
                  <a:pt x="83" y="0"/>
                  <a:pt x="102" y="6"/>
                </a:cubicBezTo>
                <a:cubicBezTo>
                  <a:pt x="115" y="12"/>
                  <a:pt x="120" y="24"/>
                  <a:pt x="123" y="36"/>
                </a:cubicBezTo>
                <a:cubicBezTo>
                  <a:pt x="128" y="45"/>
                  <a:pt x="124" y="61"/>
                  <a:pt x="117" y="68"/>
                </a:cubicBezTo>
                <a:cubicBezTo>
                  <a:pt x="115" y="74"/>
                  <a:pt x="111" y="77"/>
                  <a:pt x="108" y="81"/>
                </a:cubicBezTo>
                <a:cubicBezTo>
                  <a:pt x="107" y="82"/>
                  <a:pt x="107" y="83"/>
                  <a:pt x="106" y="84"/>
                </a:cubicBezTo>
                <a:cubicBezTo>
                  <a:pt x="120" y="90"/>
                  <a:pt x="129" y="99"/>
                  <a:pt x="132" y="111"/>
                </a:cubicBezTo>
                <a:cubicBezTo>
                  <a:pt x="132" y="100"/>
                  <a:pt x="132" y="100"/>
                  <a:pt x="132" y="100"/>
                </a:cubicBezTo>
                <a:cubicBezTo>
                  <a:pt x="132" y="100"/>
                  <a:pt x="133" y="99"/>
                  <a:pt x="134" y="100"/>
                </a:cubicBezTo>
                <a:cubicBezTo>
                  <a:pt x="134" y="101"/>
                  <a:pt x="136" y="101"/>
                  <a:pt x="136" y="102"/>
                </a:cubicBezTo>
                <a:cubicBezTo>
                  <a:pt x="137" y="115"/>
                  <a:pt x="135" y="128"/>
                  <a:pt x="133" y="142"/>
                </a:cubicBezTo>
                <a:cubicBezTo>
                  <a:pt x="132" y="150"/>
                  <a:pt x="132" y="158"/>
                  <a:pt x="130" y="167"/>
                </a:cubicBezTo>
                <a:cubicBezTo>
                  <a:pt x="130" y="167"/>
                  <a:pt x="129" y="168"/>
                  <a:pt x="128" y="169"/>
                </a:cubicBezTo>
                <a:cubicBezTo>
                  <a:pt x="127" y="170"/>
                  <a:pt x="128" y="171"/>
                  <a:pt x="128" y="172"/>
                </a:cubicBezTo>
                <a:cubicBezTo>
                  <a:pt x="127" y="172"/>
                  <a:pt x="126" y="173"/>
                  <a:pt x="126" y="172"/>
                </a:cubicBezTo>
                <a:cubicBezTo>
                  <a:pt x="126" y="170"/>
                  <a:pt x="126" y="169"/>
                  <a:pt x="126" y="166"/>
                </a:cubicBezTo>
                <a:cubicBezTo>
                  <a:pt x="126" y="165"/>
                  <a:pt x="125" y="168"/>
                  <a:pt x="125" y="168"/>
                </a:cubicBezTo>
                <a:cubicBezTo>
                  <a:pt x="124" y="174"/>
                  <a:pt x="124" y="174"/>
                  <a:pt x="124" y="174"/>
                </a:cubicBezTo>
                <a:cubicBezTo>
                  <a:pt x="123" y="174"/>
                  <a:pt x="123" y="174"/>
                  <a:pt x="123" y="174"/>
                </a:cubicBezTo>
                <a:cubicBezTo>
                  <a:pt x="124" y="167"/>
                  <a:pt x="124" y="167"/>
                  <a:pt x="124" y="167"/>
                </a:cubicBezTo>
                <a:cubicBezTo>
                  <a:pt x="116" y="184"/>
                  <a:pt x="105" y="197"/>
                  <a:pt x="91" y="205"/>
                </a:cubicBezTo>
                <a:cubicBezTo>
                  <a:pt x="74" y="211"/>
                  <a:pt x="56" y="215"/>
                  <a:pt x="32" y="209"/>
                </a:cubicBezTo>
                <a:cubicBezTo>
                  <a:pt x="31" y="210"/>
                  <a:pt x="31" y="211"/>
                  <a:pt x="30" y="211"/>
                </a:cubicBezTo>
                <a:cubicBezTo>
                  <a:pt x="29" y="211"/>
                  <a:pt x="29" y="211"/>
                  <a:pt x="28" y="210"/>
                </a:cubicBezTo>
                <a:cubicBezTo>
                  <a:pt x="28" y="210"/>
                  <a:pt x="29" y="209"/>
                  <a:pt x="29" y="208"/>
                </a:cubicBezTo>
                <a:cubicBezTo>
                  <a:pt x="29" y="208"/>
                  <a:pt x="28" y="208"/>
                  <a:pt x="28" y="208"/>
                </a:cubicBezTo>
                <a:cubicBezTo>
                  <a:pt x="26" y="208"/>
                  <a:pt x="25" y="210"/>
                  <a:pt x="24" y="211"/>
                </a:cubicBezTo>
                <a:cubicBezTo>
                  <a:pt x="24" y="211"/>
                  <a:pt x="23" y="210"/>
                  <a:pt x="22" y="210"/>
                </a:cubicBezTo>
                <a:cubicBezTo>
                  <a:pt x="22" y="209"/>
                  <a:pt x="24" y="208"/>
                  <a:pt x="25" y="207"/>
                </a:cubicBezTo>
                <a:cubicBezTo>
                  <a:pt x="24" y="206"/>
                  <a:pt x="23" y="205"/>
                  <a:pt x="22" y="206"/>
                </a:cubicBezTo>
                <a:cubicBezTo>
                  <a:pt x="21" y="206"/>
                  <a:pt x="20" y="208"/>
                  <a:pt x="18" y="208"/>
                </a:cubicBezTo>
                <a:cubicBezTo>
                  <a:pt x="18" y="208"/>
                  <a:pt x="17" y="208"/>
                  <a:pt x="17" y="207"/>
                </a:cubicBezTo>
                <a:cubicBezTo>
                  <a:pt x="17" y="206"/>
                  <a:pt x="18" y="205"/>
                  <a:pt x="19" y="204"/>
                </a:cubicBezTo>
                <a:cubicBezTo>
                  <a:pt x="15" y="203"/>
                  <a:pt x="15" y="203"/>
                  <a:pt x="15" y="203"/>
                </a:cubicBezTo>
                <a:cubicBezTo>
                  <a:pt x="15" y="205"/>
                  <a:pt x="13" y="205"/>
                  <a:pt x="12" y="206"/>
                </a:cubicBezTo>
                <a:cubicBezTo>
                  <a:pt x="11" y="206"/>
                  <a:pt x="10" y="206"/>
                  <a:pt x="10" y="205"/>
                </a:cubicBezTo>
                <a:cubicBezTo>
                  <a:pt x="10" y="203"/>
                  <a:pt x="12" y="202"/>
                  <a:pt x="13" y="200"/>
                </a:cubicBezTo>
                <a:cubicBezTo>
                  <a:pt x="10" y="201"/>
                  <a:pt x="9" y="203"/>
                  <a:pt x="8" y="204"/>
                </a:cubicBezTo>
                <a:cubicBezTo>
                  <a:pt x="8" y="204"/>
                  <a:pt x="7" y="203"/>
                  <a:pt x="7" y="203"/>
                </a:cubicBezTo>
                <a:cubicBezTo>
                  <a:pt x="7" y="201"/>
                  <a:pt x="9" y="201"/>
                  <a:pt x="10" y="200"/>
                </a:cubicBezTo>
                <a:cubicBezTo>
                  <a:pt x="10" y="199"/>
                  <a:pt x="8" y="198"/>
                  <a:pt x="7" y="197"/>
                </a:cubicBezTo>
                <a:cubicBezTo>
                  <a:pt x="6" y="199"/>
                  <a:pt x="5" y="201"/>
                  <a:pt x="3" y="202"/>
                </a:cubicBezTo>
                <a:cubicBezTo>
                  <a:pt x="2" y="202"/>
                  <a:pt x="2" y="201"/>
                  <a:pt x="2" y="200"/>
                </a:cubicBezTo>
                <a:cubicBezTo>
                  <a:pt x="2" y="198"/>
                  <a:pt x="4" y="198"/>
                  <a:pt x="5" y="197"/>
                </a:cubicBezTo>
                <a:cubicBezTo>
                  <a:pt x="4" y="195"/>
                  <a:pt x="4" y="194"/>
                  <a:pt x="4" y="192"/>
                </a:cubicBezTo>
                <a:cubicBezTo>
                  <a:pt x="4" y="186"/>
                  <a:pt x="6" y="179"/>
                  <a:pt x="7" y="173"/>
                </a:cubicBezTo>
                <a:cubicBezTo>
                  <a:pt x="5" y="174"/>
                  <a:pt x="3" y="175"/>
                  <a:pt x="0" y="176"/>
                </a:cubicBezTo>
                <a:cubicBezTo>
                  <a:pt x="0" y="176"/>
                  <a:pt x="0" y="175"/>
                  <a:pt x="0" y="175"/>
                </a:cubicBezTo>
                <a:cubicBezTo>
                  <a:pt x="2" y="171"/>
                  <a:pt x="5" y="167"/>
                  <a:pt x="8" y="165"/>
                </a:cubicBezTo>
                <a:cubicBezTo>
                  <a:pt x="7" y="163"/>
                  <a:pt x="6" y="162"/>
                  <a:pt x="8" y="161"/>
                </a:cubicBezTo>
                <a:cubicBezTo>
                  <a:pt x="15" y="155"/>
                  <a:pt x="22" y="147"/>
                  <a:pt x="29" y="141"/>
                </a:cubicBezTo>
                <a:cubicBezTo>
                  <a:pt x="40" y="144"/>
                  <a:pt x="50" y="145"/>
                  <a:pt x="58" y="144"/>
                </a:cubicBezTo>
                <a:cubicBezTo>
                  <a:pt x="62" y="142"/>
                  <a:pt x="66" y="140"/>
                  <a:pt x="69" y="138"/>
                </a:cubicBezTo>
                <a:cubicBezTo>
                  <a:pt x="69" y="136"/>
                  <a:pt x="67" y="134"/>
                  <a:pt x="66" y="133"/>
                </a:cubicBezTo>
                <a:cubicBezTo>
                  <a:pt x="65" y="133"/>
                  <a:pt x="65" y="132"/>
                  <a:pt x="64" y="132"/>
                </a:cubicBezTo>
                <a:cubicBezTo>
                  <a:pt x="63" y="133"/>
                  <a:pt x="62" y="133"/>
                  <a:pt x="62" y="132"/>
                </a:cubicBezTo>
                <a:cubicBezTo>
                  <a:pt x="62" y="132"/>
                  <a:pt x="62" y="131"/>
                  <a:pt x="62" y="131"/>
                </a:cubicBezTo>
                <a:cubicBezTo>
                  <a:pt x="61" y="130"/>
                  <a:pt x="60" y="130"/>
                  <a:pt x="60" y="130"/>
                </a:cubicBezTo>
                <a:cubicBezTo>
                  <a:pt x="60" y="131"/>
                  <a:pt x="59" y="131"/>
                  <a:pt x="58" y="132"/>
                </a:cubicBezTo>
                <a:cubicBezTo>
                  <a:pt x="57" y="132"/>
                  <a:pt x="57" y="132"/>
                  <a:pt x="56" y="131"/>
                </a:cubicBezTo>
                <a:cubicBezTo>
                  <a:pt x="56" y="130"/>
                  <a:pt x="57" y="130"/>
                  <a:pt x="57" y="129"/>
                </a:cubicBezTo>
                <a:cubicBezTo>
                  <a:pt x="56" y="129"/>
                  <a:pt x="55" y="128"/>
                  <a:pt x="54" y="129"/>
                </a:cubicBezTo>
                <a:cubicBezTo>
                  <a:pt x="54" y="130"/>
                  <a:pt x="53" y="131"/>
                  <a:pt x="52" y="131"/>
                </a:cubicBezTo>
                <a:cubicBezTo>
                  <a:pt x="51" y="130"/>
                  <a:pt x="52" y="129"/>
                  <a:pt x="51" y="129"/>
                </a:cubicBezTo>
                <a:cubicBezTo>
                  <a:pt x="49" y="128"/>
                  <a:pt x="49" y="131"/>
                  <a:pt x="47" y="131"/>
                </a:cubicBezTo>
                <a:cubicBezTo>
                  <a:pt x="46" y="130"/>
                  <a:pt x="47" y="129"/>
                  <a:pt x="46" y="129"/>
                </a:cubicBezTo>
                <a:cubicBezTo>
                  <a:pt x="43" y="129"/>
                  <a:pt x="40" y="129"/>
                  <a:pt x="37" y="129"/>
                </a:cubicBezTo>
                <a:cubicBezTo>
                  <a:pt x="36" y="129"/>
                  <a:pt x="35" y="127"/>
                  <a:pt x="34" y="126"/>
                </a:cubicBezTo>
                <a:cubicBezTo>
                  <a:pt x="33" y="119"/>
                  <a:pt x="33" y="111"/>
                  <a:pt x="34" y="103"/>
                </a:cubicBezTo>
                <a:cubicBezTo>
                  <a:pt x="34" y="101"/>
                  <a:pt x="32" y="99"/>
                  <a:pt x="32" y="99"/>
                </a:cubicBezTo>
                <a:cubicBezTo>
                  <a:pt x="37" y="94"/>
                  <a:pt x="41" y="89"/>
                  <a:pt x="45" y="84"/>
                </a:cubicBezTo>
                <a:cubicBezTo>
                  <a:pt x="46" y="83"/>
                  <a:pt x="48" y="82"/>
                  <a:pt x="50" y="82"/>
                </a:cubicBezTo>
                <a:cubicBezTo>
                  <a:pt x="50" y="81"/>
                  <a:pt x="52" y="82"/>
                  <a:pt x="52" y="82"/>
                </a:cubicBezTo>
                <a:cubicBezTo>
                  <a:pt x="58" y="79"/>
                  <a:pt x="63" y="77"/>
                  <a:pt x="68" y="73"/>
                </a:cubicBezTo>
                <a:cubicBezTo>
                  <a:pt x="62" y="70"/>
                  <a:pt x="56" y="72"/>
                  <a:pt x="51" y="73"/>
                </a:cubicBezTo>
                <a:cubicBezTo>
                  <a:pt x="51" y="74"/>
                  <a:pt x="53" y="73"/>
                  <a:pt x="53" y="74"/>
                </a:cubicBezTo>
                <a:cubicBezTo>
                  <a:pt x="54" y="74"/>
                  <a:pt x="53" y="75"/>
                  <a:pt x="53" y="75"/>
                </a:cubicBezTo>
                <a:cubicBezTo>
                  <a:pt x="50" y="76"/>
                  <a:pt x="47" y="75"/>
                  <a:pt x="45" y="76"/>
                </a:cubicBezTo>
                <a:cubicBezTo>
                  <a:pt x="42" y="77"/>
                  <a:pt x="40" y="77"/>
                  <a:pt x="37" y="78"/>
                </a:cubicBezTo>
                <a:cubicBezTo>
                  <a:pt x="35" y="81"/>
                  <a:pt x="33" y="83"/>
                  <a:pt x="31" y="87"/>
                </a:cubicBezTo>
                <a:cubicBezTo>
                  <a:pt x="31" y="86"/>
                  <a:pt x="32" y="87"/>
                  <a:pt x="31" y="87"/>
                </a:cubicBezTo>
                <a:cubicBezTo>
                  <a:pt x="31" y="87"/>
                  <a:pt x="30" y="87"/>
                  <a:pt x="30" y="88"/>
                </a:cubicBezTo>
                <a:cubicBezTo>
                  <a:pt x="30" y="89"/>
                  <a:pt x="28" y="89"/>
                  <a:pt x="29" y="91"/>
                </a:cubicBezTo>
                <a:cubicBezTo>
                  <a:pt x="28" y="91"/>
                  <a:pt x="28" y="90"/>
                  <a:pt x="28" y="90"/>
                </a:cubicBezTo>
                <a:cubicBezTo>
                  <a:pt x="28" y="89"/>
                  <a:pt x="28" y="88"/>
                  <a:pt x="28" y="87"/>
                </a:cubicBezTo>
                <a:cubicBezTo>
                  <a:pt x="29" y="87"/>
                  <a:pt x="30" y="87"/>
                  <a:pt x="29" y="86"/>
                </a:cubicBezTo>
                <a:cubicBezTo>
                  <a:pt x="30" y="84"/>
                  <a:pt x="32" y="81"/>
                  <a:pt x="33" y="79"/>
                </a:cubicBezTo>
                <a:cubicBezTo>
                  <a:pt x="32" y="78"/>
                  <a:pt x="31" y="77"/>
                  <a:pt x="30" y="78"/>
                </a:cubicBezTo>
                <a:cubicBezTo>
                  <a:pt x="28" y="76"/>
                  <a:pt x="27" y="72"/>
                  <a:pt x="26" y="70"/>
                </a:cubicBezTo>
                <a:cubicBezTo>
                  <a:pt x="26" y="70"/>
                  <a:pt x="26" y="71"/>
                  <a:pt x="25" y="71"/>
                </a:cubicBezTo>
                <a:cubicBezTo>
                  <a:pt x="24" y="71"/>
                  <a:pt x="24" y="70"/>
                  <a:pt x="24" y="69"/>
                </a:cubicBezTo>
                <a:cubicBezTo>
                  <a:pt x="24" y="69"/>
                  <a:pt x="25" y="67"/>
                  <a:pt x="25" y="67"/>
                </a:cubicBezTo>
                <a:cubicBezTo>
                  <a:pt x="25" y="66"/>
                  <a:pt x="25" y="65"/>
                  <a:pt x="25" y="64"/>
                </a:cubicBezTo>
                <a:cubicBezTo>
                  <a:pt x="24" y="65"/>
                  <a:pt x="23" y="67"/>
                  <a:pt x="22" y="67"/>
                </a:cubicBezTo>
                <a:cubicBezTo>
                  <a:pt x="21" y="66"/>
                  <a:pt x="22" y="64"/>
                  <a:pt x="22" y="64"/>
                </a:cubicBezTo>
                <a:cubicBezTo>
                  <a:pt x="23" y="63"/>
                  <a:pt x="24" y="61"/>
                  <a:pt x="24" y="60"/>
                </a:cubicBezTo>
                <a:cubicBezTo>
                  <a:pt x="23" y="60"/>
                  <a:pt x="22" y="61"/>
                  <a:pt x="21" y="60"/>
                </a:cubicBezTo>
                <a:cubicBezTo>
                  <a:pt x="22" y="59"/>
                  <a:pt x="23" y="57"/>
                  <a:pt x="22" y="55"/>
                </a:cubicBezTo>
                <a:cubicBezTo>
                  <a:pt x="21" y="56"/>
                  <a:pt x="19" y="56"/>
                  <a:pt x="20" y="54"/>
                </a:cubicBezTo>
                <a:cubicBezTo>
                  <a:pt x="20" y="53"/>
                  <a:pt x="21" y="52"/>
                  <a:pt x="20" y="51"/>
                </a:cubicBezTo>
                <a:cubicBezTo>
                  <a:pt x="20" y="51"/>
                  <a:pt x="19" y="52"/>
                  <a:pt x="19" y="53"/>
                </a:cubicBezTo>
                <a:cubicBezTo>
                  <a:pt x="19" y="54"/>
                  <a:pt x="19" y="54"/>
                  <a:pt x="19" y="54"/>
                </a:cubicBezTo>
                <a:close/>
              </a:path>
            </a:pathLst>
          </a:custGeom>
          <a:solidFill>
            <a:srgbClr val="32827D"/>
          </a:solidFill>
          <a:ln>
            <a:noFill/>
          </a:ln>
        </p:spPr>
        <p:txBody>
          <a:bodyPr/>
          <a:lstStyle/>
          <a:p>
            <a:pPr algn="ctr">
              <a:defRPr/>
            </a:pPr>
            <a:endParaRPr lang="zh-CN" altLang="en-US"/>
          </a:p>
        </p:txBody>
      </p:sp>
      <p:sp>
        <p:nvSpPr>
          <p:cNvPr id="12" name="MH_SubTitle_3"/>
          <p:cNvSpPr/>
          <p:nvPr>
            <p:custDataLst>
              <p:tags r:id="rId7"/>
            </p:custDataLst>
          </p:nvPr>
        </p:nvSpPr>
        <p:spPr>
          <a:xfrm>
            <a:off x="7512050" y="2940050"/>
            <a:ext cx="2154238" cy="869950"/>
          </a:xfrm>
          <a:prstGeom prst="rect">
            <a:avLst/>
          </a:prstGeom>
        </p:spPr>
        <p:txBody>
          <a:bodyPr lIns="0" tIns="0" rIns="0" bIns="0">
            <a:normAutofit/>
          </a:bodyPr>
          <a:lstStyle/>
          <a:p>
            <a:pPr algn="ctr">
              <a:lnSpc>
                <a:spcPct val="120000"/>
              </a:lnSpc>
              <a:defRPr/>
            </a:pPr>
            <a:r>
              <a:rPr lang="da-DK" altLang="zh-CN">
                <a:solidFill>
                  <a:srgbClr val="1D5055"/>
                </a:solidFill>
                <a:cs typeface="Arial" panose="020B0604020202020204" pitchFamily="34" charset="0"/>
              </a:rPr>
              <a:t> EIUSMOD TEMPOR INCIDIDUNT UT</a:t>
            </a:r>
            <a:endParaRPr lang="zh-CN" altLang="en-US">
              <a:solidFill>
                <a:srgbClr val="1D5055"/>
              </a:solidFill>
              <a:cs typeface="Arial" panose="020B0604020202020204" pitchFamily="34" charset="0"/>
            </a:endParaRPr>
          </a:p>
        </p:txBody>
      </p:sp>
      <p:sp>
        <p:nvSpPr>
          <p:cNvPr id="14" name="MH_Other_4"/>
          <p:cNvSpPr>
            <a:spLocks noChangeAspect="1" noEditPoints="1"/>
          </p:cNvSpPr>
          <p:nvPr>
            <p:custDataLst>
              <p:tags r:id="rId8"/>
            </p:custDataLst>
          </p:nvPr>
        </p:nvSpPr>
        <p:spPr bwMode="auto">
          <a:xfrm>
            <a:off x="3317876" y="4052889"/>
            <a:ext cx="619125" cy="814387"/>
          </a:xfrm>
          <a:custGeom>
            <a:avLst/>
            <a:gdLst>
              <a:gd name="T0" fmla="*/ 17 w 153"/>
              <a:gd name="T1" fmla="*/ 103 h 199"/>
              <a:gd name="T2" fmla="*/ 77 w 153"/>
              <a:gd name="T3" fmla="*/ 43 h 199"/>
              <a:gd name="T4" fmla="*/ 24 w 153"/>
              <a:gd name="T5" fmla="*/ 70 h 199"/>
              <a:gd name="T6" fmla="*/ 77 w 153"/>
              <a:gd name="T7" fmla="*/ 26 h 199"/>
              <a:gd name="T8" fmla="*/ 25 w 153"/>
              <a:gd name="T9" fmla="*/ 90 h 199"/>
              <a:gd name="T10" fmla="*/ 78 w 153"/>
              <a:gd name="T11" fmla="*/ 35 h 199"/>
              <a:gd name="T12" fmla="*/ 24 w 153"/>
              <a:gd name="T13" fmla="*/ 85 h 199"/>
              <a:gd name="T14" fmla="*/ 83 w 153"/>
              <a:gd name="T15" fmla="*/ 31 h 199"/>
              <a:gd name="T16" fmla="*/ 32 w 153"/>
              <a:gd name="T17" fmla="*/ 44 h 199"/>
              <a:gd name="T18" fmla="*/ 24 w 153"/>
              <a:gd name="T19" fmla="*/ 73 h 199"/>
              <a:gd name="T20" fmla="*/ 23 w 153"/>
              <a:gd name="T21" fmla="*/ 76 h 199"/>
              <a:gd name="T22" fmla="*/ 22 w 153"/>
              <a:gd name="T23" fmla="*/ 84 h 199"/>
              <a:gd name="T24" fmla="*/ 15 w 153"/>
              <a:gd name="T25" fmla="*/ 95 h 199"/>
              <a:gd name="T26" fmla="*/ 110 w 153"/>
              <a:gd name="T27" fmla="*/ 174 h 199"/>
              <a:gd name="T28" fmla="*/ 30 w 153"/>
              <a:gd name="T29" fmla="*/ 35 h 199"/>
              <a:gd name="T30" fmla="*/ 28 w 153"/>
              <a:gd name="T31" fmla="*/ 39 h 199"/>
              <a:gd name="T32" fmla="*/ 33 w 153"/>
              <a:gd name="T33" fmla="*/ 31 h 199"/>
              <a:gd name="T34" fmla="*/ 111 w 153"/>
              <a:gd name="T35" fmla="*/ 168 h 199"/>
              <a:gd name="T36" fmla="*/ 17 w 153"/>
              <a:gd name="T37" fmla="*/ 111 h 199"/>
              <a:gd name="T38" fmla="*/ 112 w 153"/>
              <a:gd name="T39" fmla="*/ 19 h 199"/>
              <a:gd name="T40" fmla="*/ 60 w 153"/>
              <a:gd name="T41" fmla="*/ 122 h 199"/>
              <a:gd name="T42" fmla="*/ 129 w 153"/>
              <a:gd name="T43" fmla="*/ 107 h 199"/>
              <a:gd name="T44" fmla="*/ 76 w 153"/>
              <a:gd name="T45" fmla="*/ 151 h 199"/>
              <a:gd name="T46" fmla="*/ 71 w 153"/>
              <a:gd name="T47" fmla="*/ 162 h 199"/>
              <a:gd name="T48" fmla="*/ 77 w 153"/>
              <a:gd name="T49" fmla="*/ 162 h 199"/>
              <a:gd name="T50" fmla="*/ 71 w 153"/>
              <a:gd name="T51" fmla="*/ 180 h 199"/>
              <a:gd name="T52" fmla="*/ 83 w 153"/>
              <a:gd name="T53" fmla="*/ 37 h 199"/>
              <a:gd name="T54" fmla="*/ 101 w 153"/>
              <a:gd name="T55" fmla="*/ 163 h 199"/>
              <a:gd name="T56" fmla="*/ 111 w 153"/>
              <a:gd name="T57" fmla="*/ 177 h 199"/>
              <a:gd name="T58" fmla="*/ 47 w 153"/>
              <a:gd name="T59" fmla="*/ 121 h 199"/>
              <a:gd name="T60" fmla="*/ 76 w 153"/>
              <a:gd name="T61" fmla="*/ 103 h 199"/>
              <a:gd name="T62" fmla="*/ 79 w 153"/>
              <a:gd name="T63" fmla="*/ 61 h 199"/>
              <a:gd name="T64" fmla="*/ 68 w 153"/>
              <a:gd name="T65" fmla="*/ 107 h 199"/>
              <a:gd name="T66" fmla="*/ 136 w 153"/>
              <a:gd name="T67" fmla="*/ 102 h 199"/>
              <a:gd name="T68" fmla="*/ 124 w 153"/>
              <a:gd name="T69" fmla="*/ 108 h 199"/>
              <a:gd name="T70" fmla="*/ 112 w 153"/>
              <a:gd name="T71" fmla="*/ 154 h 199"/>
              <a:gd name="T72" fmla="*/ 112 w 153"/>
              <a:gd name="T73" fmla="*/ 127 h 199"/>
              <a:gd name="T74" fmla="*/ 112 w 153"/>
              <a:gd name="T75" fmla="*/ 124 h 199"/>
              <a:gd name="T76" fmla="*/ 111 w 153"/>
              <a:gd name="T77" fmla="*/ 152 h 199"/>
              <a:gd name="T78" fmla="*/ 75 w 153"/>
              <a:gd name="T79" fmla="*/ 149 h 199"/>
              <a:gd name="T80" fmla="*/ 92 w 153"/>
              <a:gd name="T81" fmla="*/ 180 h 199"/>
              <a:gd name="T82" fmla="*/ 74 w 153"/>
              <a:gd name="T83" fmla="*/ 180 h 199"/>
              <a:gd name="T84" fmla="*/ 32 w 153"/>
              <a:gd name="T85" fmla="*/ 123 h 199"/>
              <a:gd name="T86" fmla="*/ 101 w 153"/>
              <a:gd name="T87" fmla="*/ 34 h 199"/>
              <a:gd name="T88" fmla="*/ 102 w 153"/>
              <a:gd name="T89" fmla="*/ 22 h 199"/>
              <a:gd name="T90" fmla="*/ 87 w 153"/>
              <a:gd name="T91" fmla="*/ 30 h 199"/>
              <a:gd name="T92" fmla="*/ 63 w 153"/>
              <a:gd name="T93" fmla="*/ 20 h 199"/>
              <a:gd name="T94" fmla="*/ 35 w 153"/>
              <a:gd name="T95" fmla="*/ 47 h 199"/>
              <a:gd name="T96" fmla="*/ 86 w 153"/>
              <a:gd name="T97" fmla="*/ 160 h 199"/>
              <a:gd name="T98" fmla="*/ 124 w 153"/>
              <a:gd name="T99" fmla="*/ 158 h 199"/>
              <a:gd name="T100" fmla="*/ 110 w 153"/>
              <a:gd name="T101" fmla="*/ 26 h 199"/>
              <a:gd name="T102" fmla="*/ 105 w 153"/>
              <a:gd name="T103" fmla="*/ 48 h 199"/>
              <a:gd name="T104" fmla="*/ 108 w 153"/>
              <a:gd name="T105" fmla="*/ 55 h 199"/>
              <a:gd name="T106" fmla="*/ 100 w 153"/>
              <a:gd name="T107" fmla="*/ 44 h 199"/>
              <a:gd name="T108" fmla="*/ 4 w 153"/>
              <a:gd name="T109" fmla="*/ 136 h 199"/>
              <a:gd name="T110" fmla="*/ 12 w 153"/>
              <a:gd name="T111" fmla="*/ 38 h 199"/>
              <a:gd name="T112" fmla="*/ 64 w 153"/>
              <a:gd name="T113" fmla="*/ 17 h 199"/>
              <a:gd name="T114" fmla="*/ 70 w 153"/>
              <a:gd name="T115" fmla="*/ 24 h 199"/>
              <a:gd name="T116" fmla="*/ 127 w 153"/>
              <a:gd name="T117" fmla="*/ 63 h 199"/>
              <a:gd name="T118" fmla="*/ 147 w 153"/>
              <a:gd name="T119" fmla="*/ 109 h 199"/>
              <a:gd name="T120" fmla="*/ 133 w 153"/>
              <a:gd name="T121" fmla="*/ 144 h 199"/>
              <a:gd name="T122" fmla="*/ 120 w 153"/>
              <a:gd name="T123" fmla="*/ 181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3" h="199">
                <a:moveTo>
                  <a:pt x="85" y="17"/>
                </a:moveTo>
                <a:cubicBezTo>
                  <a:pt x="85" y="17"/>
                  <a:pt x="84" y="16"/>
                  <a:pt x="84" y="16"/>
                </a:cubicBezTo>
                <a:cubicBezTo>
                  <a:pt x="84" y="17"/>
                  <a:pt x="83" y="17"/>
                  <a:pt x="83" y="18"/>
                </a:cubicBezTo>
                <a:cubicBezTo>
                  <a:pt x="84" y="18"/>
                  <a:pt x="85" y="18"/>
                  <a:pt x="85" y="17"/>
                </a:cubicBezTo>
                <a:close/>
                <a:moveTo>
                  <a:pt x="19" y="101"/>
                </a:moveTo>
                <a:cubicBezTo>
                  <a:pt x="18" y="101"/>
                  <a:pt x="18" y="101"/>
                  <a:pt x="18" y="101"/>
                </a:cubicBezTo>
                <a:cubicBezTo>
                  <a:pt x="18" y="102"/>
                  <a:pt x="18" y="102"/>
                  <a:pt x="18" y="102"/>
                </a:cubicBezTo>
                <a:cubicBezTo>
                  <a:pt x="18" y="102"/>
                  <a:pt x="18" y="102"/>
                  <a:pt x="18" y="102"/>
                </a:cubicBezTo>
                <a:cubicBezTo>
                  <a:pt x="18" y="102"/>
                  <a:pt x="17" y="103"/>
                  <a:pt x="17" y="103"/>
                </a:cubicBezTo>
                <a:cubicBezTo>
                  <a:pt x="17" y="104"/>
                  <a:pt x="17" y="104"/>
                  <a:pt x="17" y="104"/>
                </a:cubicBezTo>
                <a:cubicBezTo>
                  <a:pt x="17" y="103"/>
                  <a:pt x="17" y="103"/>
                  <a:pt x="17" y="103"/>
                </a:cubicBezTo>
                <a:cubicBezTo>
                  <a:pt x="17" y="103"/>
                  <a:pt x="18" y="103"/>
                  <a:pt x="18" y="102"/>
                </a:cubicBezTo>
                <a:cubicBezTo>
                  <a:pt x="18" y="102"/>
                  <a:pt x="18" y="102"/>
                  <a:pt x="18" y="102"/>
                </a:cubicBezTo>
                <a:cubicBezTo>
                  <a:pt x="18" y="101"/>
                  <a:pt x="18" y="101"/>
                  <a:pt x="18" y="101"/>
                </a:cubicBezTo>
                <a:lnTo>
                  <a:pt x="19" y="101"/>
                </a:lnTo>
                <a:close/>
                <a:moveTo>
                  <a:pt x="76" y="45"/>
                </a:moveTo>
                <a:cubicBezTo>
                  <a:pt x="77" y="43"/>
                  <a:pt x="77" y="43"/>
                  <a:pt x="77" y="43"/>
                </a:cubicBezTo>
                <a:cubicBezTo>
                  <a:pt x="77" y="44"/>
                  <a:pt x="79" y="42"/>
                  <a:pt x="77" y="43"/>
                </a:cubicBezTo>
                <a:cubicBezTo>
                  <a:pt x="77" y="43"/>
                  <a:pt x="76" y="44"/>
                  <a:pt x="76" y="45"/>
                </a:cubicBezTo>
                <a:close/>
                <a:moveTo>
                  <a:pt x="52" y="119"/>
                </a:moveTo>
                <a:cubicBezTo>
                  <a:pt x="52" y="119"/>
                  <a:pt x="52" y="119"/>
                  <a:pt x="52" y="119"/>
                </a:cubicBezTo>
                <a:cubicBezTo>
                  <a:pt x="51" y="120"/>
                  <a:pt x="50" y="120"/>
                  <a:pt x="50" y="121"/>
                </a:cubicBezTo>
                <a:cubicBezTo>
                  <a:pt x="50" y="121"/>
                  <a:pt x="51" y="120"/>
                  <a:pt x="52" y="119"/>
                </a:cubicBezTo>
                <a:close/>
                <a:moveTo>
                  <a:pt x="26" y="67"/>
                </a:moveTo>
                <a:cubicBezTo>
                  <a:pt x="26" y="68"/>
                  <a:pt x="26" y="68"/>
                  <a:pt x="26" y="68"/>
                </a:cubicBezTo>
                <a:cubicBezTo>
                  <a:pt x="25" y="69"/>
                  <a:pt x="25" y="69"/>
                  <a:pt x="25" y="69"/>
                </a:cubicBezTo>
                <a:cubicBezTo>
                  <a:pt x="25" y="69"/>
                  <a:pt x="24" y="69"/>
                  <a:pt x="24" y="70"/>
                </a:cubicBezTo>
                <a:cubicBezTo>
                  <a:pt x="24" y="71"/>
                  <a:pt x="24" y="71"/>
                  <a:pt x="24" y="71"/>
                </a:cubicBezTo>
                <a:cubicBezTo>
                  <a:pt x="24" y="71"/>
                  <a:pt x="24" y="70"/>
                  <a:pt x="24" y="70"/>
                </a:cubicBezTo>
                <a:cubicBezTo>
                  <a:pt x="25" y="70"/>
                  <a:pt x="25" y="69"/>
                  <a:pt x="25" y="69"/>
                </a:cubicBezTo>
                <a:cubicBezTo>
                  <a:pt x="26" y="68"/>
                  <a:pt x="26" y="68"/>
                  <a:pt x="26" y="68"/>
                </a:cubicBezTo>
                <a:lnTo>
                  <a:pt x="26" y="67"/>
                </a:lnTo>
                <a:close/>
                <a:moveTo>
                  <a:pt x="79" y="23"/>
                </a:moveTo>
                <a:cubicBezTo>
                  <a:pt x="79" y="23"/>
                  <a:pt x="78" y="23"/>
                  <a:pt x="78" y="24"/>
                </a:cubicBezTo>
                <a:cubicBezTo>
                  <a:pt x="78" y="24"/>
                  <a:pt x="77" y="24"/>
                  <a:pt x="77" y="25"/>
                </a:cubicBezTo>
                <a:cubicBezTo>
                  <a:pt x="77" y="26"/>
                  <a:pt x="77" y="26"/>
                  <a:pt x="77" y="26"/>
                </a:cubicBezTo>
                <a:cubicBezTo>
                  <a:pt x="77" y="26"/>
                  <a:pt x="77" y="26"/>
                  <a:pt x="77" y="26"/>
                </a:cubicBezTo>
                <a:cubicBezTo>
                  <a:pt x="77" y="26"/>
                  <a:pt x="77" y="26"/>
                  <a:pt x="77" y="26"/>
                </a:cubicBezTo>
                <a:cubicBezTo>
                  <a:pt x="77" y="25"/>
                  <a:pt x="77" y="25"/>
                  <a:pt x="77" y="25"/>
                </a:cubicBezTo>
                <a:cubicBezTo>
                  <a:pt x="78" y="25"/>
                  <a:pt x="78" y="25"/>
                  <a:pt x="78" y="24"/>
                </a:cubicBezTo>
                <a:cubicBezTo>
                  <a:pt x="79" y="24"/>
                  <a:pt x="79" y="23"/>
                  <a:pt x="79" y="23"/>
                </a:cubicBezTo>
                <a:close/>
                <a:moveTo>
                  <a:pt x="25" y="90"/>
                </a:moveTo>
                <a:cubicBezTo>
                  <a:pt x="26" y="89"/>
                  <a:pt x="27" y="89"/>
                  <a:pt x="27" y="87"/>
                </a:cubicBezTo>
                <a:cubicBezTo>
                  <a:pt x="26" y="87"/>
                  <a:pt x="26" y="89"/>
                  <a:pt x="25" y="90"/>
                </a:cubicBezTo>
                <a:cubicBezTo>
                  <a:pt x="25" y="90"/>
                  <a:pt x="25" y="90"/>
                  <a:pt x="25" y="90"/>
                </a:cubicBezTo>
                <a:close/>
                <a:moveTo>
                  <a:pt x="79" y="34"/>
                </a:moveTo>
                <a:cubicBezTo>
                  <a:pt x="78" y="34"/>
                  <a:pt x="78" y="34"/>
                  <a:pt x="78" y="34"/>
                </a:cubicBezTo>
                <a:cubicBezTo>
                  <a:pt x="78" y="35"/>
                  <a:pt x="78" y="35"/>
                  <a:pt x="78" y="35"/>
                </a:cubicBezTo>
                <a:cubicBezTo>
                  <a:pt x="77" y="36"/>
                  <a:pt x="77" y="36"/>
                  <a:pt x="77" y="36"/>
                </a:cubicBezTo>
                <a:cubicBezTo>
                  <a:pt x="77" y="36"/>
                  <a:pt x="77" y="36"/>
                  <a:pt x="77" y="37"/>
                </a:cubicBezTo>
                <a:cubicBezTo>
                  <a:pt x="76" y="37"/>
                  <a:pt x="76" y="38"/>
                  <a:pt x="76" y="38"/>
                </a:cubicBezTo>
                <a:cubicBezTo>
                  <a:pt x="77" y="38"/>
                  <a:pt x="77" y="37"/>
                  <a:pt x="77" y="37"/>
                </a:cubicBezTo>
                <a:cubicBezTo>
                  <a:pt x="77" y="36"/>
                  <a:pt x="77" y="36"/>
                  <a:pt x="77" y="36"/>
                </a:cubicBezTo>
                <a:cubicBezTo>
                  <a:pt x="78" y="35"/>
                  <a:pt x="78" y="35"/>
                  <a:pt x="78" y="35"/>
                </a:cubicBezTo>
                <a:cubicBezTo>
                  <a:pt x="78" y="34"/>
                  <a:pt x="78" y="34"/>
                  <a:pt x="78" y="34"/>
                </a:cubicBezTo>
                <a:lnTo>
                  <a:pt x="79" y="34"/>
                </a:lnTo>
                <a:close/>
                <a:moveTo>
                  <a:pt x="49" y="123"/>
                </a:moveTo>
                <a:cubicBezTo>
                  <a:pt x="48" y="123"/>
                  <a:pt x="46" y="123"/>
                  <a:pt x="46" y="124"/>
                </a:cubicBezTo>
                <a:cubicBezTo>
                  <a:pt x="48" y="124"/>
                  <a:pt x="50" y="124"/>
                  <a:pt x="49" y="123"/>
                </a:cubicBezTo>
                <a:close/>
                <a:moveTo>
                  <a:pt x="25" y="82"/>
                </a:moveTo>
                <a:cubicBezTo>
                  <a:pt x="25" y="83"/>
                  <a:pt x="24" y="83"/>
                  <a:pt x="24" y="84"/>
                </a:cubicBezTo>
                <a:cubicBezTo>
                  <a:pt x="24" y="85"/>
                  <a:pt x="24" y="85"/>
                  <a:pt x="24" y="85"/>
                </a:cubicBezTo>
                <a:cubicBezTo>
                  <a:pt x="24" y="85"/>
                  <a:pt x="24" y="85"/>
                  <a:pt x="24" y="85"/>
                </a:cubicBezTo>
                <a:cubicBezTo>
                  <a:pt x="23" y="85"/>
                  <a:pt x="23" y="86"/>
                  <a:pt x="23" y="86"/>
                </a:cubicBezTo>
                <a:cubicBezTo>
                  <a:pt x="23" y="87"/>
                  <a:pt x="23" y="87"/>
                  <a:pt x="23" y="87"/>
                </a:cubicBezTo>
                <a:cubicBezTo>
                  <a:pt x="23" y="86"/>
                  <a:pt x="23" y="86"/>
                  <a:pt x="23" y="86"/>
                </a:cubicBezTo>
                <a:cubicBezTo>
                  <a:pt x="23" y="86"/>
                  <a:pt x="24" y="86"/>
                  <a:pt x="24" y="85"/>
                </a:cubicBezTo>
                <a:cubicBezTo>
                  <a:pt x="24" y="85"/>
                  <a:pt x="24" y="85"/>
                  <a:pt x="24" y="85"/>
                </a:cubicBezTo>
                <a:cubicBezTo>
                  <a:pt x="24" y="84"/>
                  <a:pt x="24" y="84"/>
                  <a:pt x="24" y="84"/>
                </a:cubicBezTo>
                <a:cubicBezTo>
                  <a:pt x="25" y="84"/>
                  <a:pt x="25" y="83"/>
                  <a:pt x="25" y="82"/>
                </a:cubicBezTo>
                <a:close/>
                <a:moveTo>
                  <a:pt x="81" y="34"/>
                </a:moveTo>
                <a:cubicBezTo>
                  <a:pt x="82" y="33"/>
                  <a:pt x="83" y="32"/>
                  <a:pt x="83" y="31"/>
                </a:cubicBezTo>
                <a:cubicBezTo>
                  <a:pt x="84" y="30"/>
                  <a:pt x="83" y="31"/>
                  <a:pt x="83" y="31"/>
                </a:cubicBezTo>
                <a:cubicBezTo>
                  <a:pt x="82" y="32"/>
                  <a:pt x="82" y="33"/>
                  <a:pt x="81" y="34"/>
                </a:cubicBezTo>
                <a:close/>
                <a:moveTo>
                  <a:pt x="25" y="82"/>
                </a:moveTo>
                <a:cubicBezTo>
                  <a:pt x="27" y="82"/>
                  <a:pt x="27" y="81"/>
                  <a:pt x="27" y="79"/>
                </a:cubicBezTo>
                <a:cubicBezTo>
                  <a:pt x="27" y="78"/>
                  <a:pt x="26" y="81"/>
                  <a:pt x="26" y="82"/>
                </a:cubicBezTo>
                <a:cubicBezTo>
                  <a:pt x="26" y="82"/>
                  <a:pt x="25" y="82"/>
                  <a:pt x="25" y="82"/>
                </a:cubicBezTo>
                <a:close/>
                <a:moveTo>
                  <a:pt x="33" y="45"/>
                </a:moveTo>
                <a:cubicBezTo>
                  <a:pt x="33" y="44"/>
                  <a:pt x="34" y="42"/>
                  <a:pt x="33" y="42"/>
                </a:cubicBezTo>
                <a:cubicBezTo>
                  <a:pt x="32" y="42"/>
                  <a:pt x="32" y="43"/>
                  <a:pt x="32" y="44"/>
                </a:cubicBezTo>
                <a:cubicBezTo>
                  <a:pt x="32" y="44"/>
                  <a:pt x="32" y="45"/>
                  <a:pt x="33" y="45"/>
                </a:cubicBezTo>
                <a:close/>
                <a:moveTo>
                  <a:pt x="41" y="125"/>
                </a:moveTo>
                <a:cubicBezTo>
                  <a:pt x="42" y="123"/>
                  <a:pt x="42" y="123"/>
                  <a:pt x="42" y="123"/>
                </a:cubicBezTo>
                <a:cubicBezTo>
                  <a:pt x="41" y="124"/>
                  <a:pt x="39" y="124"/>
                  <a:pt x="38" y="125"/>
                </a:cubicBezTo>
                <a:cubicBezTo>
                  <a:pt x="39" y="125"/>
                  <a:pt x="40" y="125"/>
                  <a:pt x="41" y="125"/>
                </a:cubicBezTo>
                <a:close/>
                <a:moveTo>
                  <a:pt x="26" y="71"/>
                </a:moveTo>
                <a:cubicBezTo>
                  <a:pt x="25" y="72"/>
                  <a:pt x="25" y="72"/>
                  <a:pt x="25" y="72"/>
                </a:cubicBezTo>
                <a:cubicBezTo>
                  <a:pt x="25" y="72"/>
                  <a:pt x="25" y="72"/>
                  <a:pt x="25" y="72"/>
                </a:cubicBezTo>
                <a:cubicBezTo>
                  <a:pt x="25" y="73"/>
                  <a:pt x="24" y="73"/>
                  <a:pt x="24" y="73"/>
                </a:cubicBezTo>
                <a:cubicBezTo>
                  <a:pt x="24" y="74"/>
                  <a:pt x="24" y="74"/>
                  <a:pt x="24" y="74"/>
                </a:cubicBezTo>
                <a:cubicBezTo>
                  <a:pt x="24" y="75"/>
                  <a:pt x="24" y="75"/>
                  <a:pt x="24" y="75"/>
                </a:cubicBezTo>
                <a:cubicBezTo>
                  <a:pt x="23" y="75"/>
                  <a:pt x="23" y="76"/>
                  <a:pt x="23" y="76"/>
                </a:cubicBezTo>
                <a:cubicBezTo>
                  <a:pt x="22" y="77"/>
                  <a:pt x="22" y="77"/>
                  <a:pt x="22" y="77"/>
                </a:cubicBezTo>
                <a:cubicBezTo>
                  <a:pt x="22" y="77"/>
                  <a:pt x="22" y="77"/>
                  <a:pt x="22" y="77"/>
                </a:cubicBezTo>
                <a:cubicBezTo>
                  <a:pt x="21" y="78"/>
                  <a:pt x="21" y="78"/>
                  <a:pt x="21" y="78"/>
                </a:cubicBezTo>
                <a:cubicBezTo>
                  <a:pt x="22" y="77"/>
                  <a:pt x="22" y="77"/>
                  <a:pt x="22" y="77"/>
                </a:cubicBezTo>
                <a:cubicBezTo>
                  <a:pt x="22" y="77"/>
                  <a:pt x="22" y="77"/>
                  <a:pt x="22" y="77"/>
                </a:cubicBezTo>
                <a:cubicBezTo>
                  <a:pt x="23" y="76"/>
                  <a:pt x="23" y="76"/>
                  <a:pt x="23" y="76"/>
                </a:cubicBezTo>
                <a:cubicBezTo>
                  <a:pt x="23" y="76"/>
                  <a:pt x="24" y="75"/>
                  <a:pt x="24" y="75"/>
                </a:cubicBezTo>
                <a:cubicBezTo>
                  <a:pt x="24" y="74"/>
                  <a:pt x="24" y="74"/>
                  <a:pt x="24" y="74"/>
                </a:cubicBezTo>
                <a:cubicBezTo>
                  <a:pt x="24" y="73"/>
                  <a:pt x="24" y="73"/>
                  <a:pt x="24" y="73"/>
                </a:cubicBezTo>
                <a:cubicBezTo>
                  <a:pt x="25" y="73"/>
                  <a:pt x="25" y="73"/>
                  <a:pt x="25" y="72"/>
                </a:cubicBezTo>
                <a:cubicBezTo>
                  <a:pt x="25" y="72"/>
                  <a:pt x="25" y="72"/>
                  <a:pt x="25" y="72"/>
                </a:cubicBezTo>
                <a:lnTo>
                  <a:pt x="26" y="71"/>
                </a:lnTo>
                <a:close/>
                <a:moveTo>
                  <a:pt x="24" y="80"/>
                </a:moveTo>
                <a:cubicBezTo>
                  <a:pt x="24" y="80"/>
                  <a:pt x="23" y="81"/>
                  <a:pt x="23" y="81"/>
                </a:cubicBezTo>
                <a:cubicBezTo>
                  <a:pt x="22" y="82"/>
                  <a:pt x="22" y="83"/>
                  <a:pt x="22" y="84"/>
                </a:cubicBezTo>
                <a:cubicBezTo>
                  <a:pt x="21" y="84"/>
                  <a:pt x="20" y="85"/>
                  <a:pt x="21" y="86"/>
                </a:cubicBezTo>
                <a:cubicBezTo>
                  <a:pt x="22" y="84"/>
                  <a:pt x="22" y="84"/>
                  <a:pt x="22" y="84"/>
                </a:cubicBezTo>
                <a:cubicBezTo>
                  <a:pt x="23" y="83"/>
                  <a:pt x="23" y="82"/>
                  <a:pt x="23" y="81"/>
                </a:cubicBezTo>
                <a:lnTo>
                  <a:pt x="24" y="80"/>
                </a:lnTo>
                <a:close/>
                <a:moveTo>
                  <a:pt x="114" y="12"/>
                </a:moveTo>
                <a:cubicBezTo>
                  <a:pt x="117" y="9"/>
                  <a:pt x="117" y="9"/>
                  <a:pt x="117" y="9"/>
                </a:cubicBezTo>
                <a:cubicBezTo>
                  <a:pt x="116" y="9"/>
                  <a:pt x="115" y="9"/>
                  <a:pt x="115" y="10"/>
                </a:cubicBezTo>
                <a:cubicBezTo>
                  <a:pt x="114" y="10"/>
                  <a:pt x="114" y="11"/>
                  <a:pt x="114" y="12"/>
                </a:cubicBezTo>
                <a:close/>
                <a:moveTo>
                  <a:pt x="15" y="95"/>
                </a:moveTo>
                <a:cubicBezTo>
                  <a:pt x="16" y="94"/>
                  <a:pt x="18" y="92"/>
                  <a:pt x="17" y="90"/>
                </a:cubicBezTo>
                <a:cubicBezTo>
                  <a:pt x="17" y="92"/>
                  <a:pt x="15" y="93"/>
                  <a:pt x="15" y="95"/>
                </a:cubicBezTo>
                <a:close/>
                <a:moveTo>
                  <a:pt x="74" y="120"/>
                </a:moveTo>
                <a:cubicBezTo>
                  <a:pt x="76" y="118"/>
                  <a:pt x="77" y="116"/>
                  <a:pt x="78" y="115"/>
                </a:cubicBezTo>
                <a:cubicBezTo>
                  <a:pt x="79" y="115"/>
                  <a:pt x="79" y="114"/>
                  <a:pt x="79" y="113"/>
                </a:cubicBezTo>
                <a:cubicBezTo>
                  <a:pt x="77" y="115"/>
                  <a:pt x="75" y="118"/>
                  <a:pt x="74" y="120"/>
                </a:cubicBezTo>
                <a:close/>
                <a:moveTo>
                  <a:pt x="108" y="178"/>
                </a:moveTo>
                <a:cubicBezTo>
                  <a:pt x="109" y="177"/>
                  <a:pt x="109" y="176"/>
                  <a:pt x="109" y="175"/>
                </a:cubicBezTo>
                <a:cubicBezTo>
                  <a:pt x="110" y="175"/>
                  <a:pt x="111" y="173"/>
                  <a:pt x="110" y="174"/>
                </a:cubicBezTo>
                <a:cubicBezTo>
                  <a:pt x="109" y="175"/>
                  <a:pt x="107" y="176"/>
                  <a:pt x="107" y="178"/>
                </a:cubicBezTo>
                <a:cubicBezTo>
                  <a:pt x="107" y="178"/>
                  <a:pt x="108" y="178"/>
                  <a:pt x="108" y="178"/>
                </a:cubicBezTo>
                <a:close/>
                <a:moveTo>
                  <a:pt x="34" y="30"/>
                </a:moveTo>
                <a:cubicBezTo>
                  <a:pt x="34" y="30"/>
                  <a:pt x="34" y="30"/>
                  <a:pt x="34" y="30"/>
                </a:cubicBezTo>
                <a:cubicBezTo>
                  <a:pt x="33" y="31"/>
                  <a:pt x="33" y="31"/>
                  <a:pt x="33" y="31"/>
                </a:cubicBezTo>
                <a:cubicBezTo>
                  <a:pt x="33" y="31"/>
                  <a:pt x="33" y="31"/>
                  <a:pt x="33" y="31"/>
                </a:cubicBezTo>
                <a:cubicBezTo>
                  <a:pt x="32" y="32"/>
                  <a:pt x="32" y="32"/>
                  <a:pt x="31" y="33"/>
                </a:cubicBezTo>
                <a:cubicBezTo>
                  <a:pt x="31" y="34"/>
                  <a:pt x="31" y="34"/>
                  <a:pt x="31" y="34"/>
                </a:cubicBezTo>
                <a:cubicBezTo>
                  <a:pt x="31" y="34"/>
                  <a:pt x="30" y="34"/>
                  <a:pt x="30" y="35"/>
                </a:cubicBezTo>
                <a:cubicBezTo>
                  <a:pt x="30" y="35"/>
                  <a:pt x="30" y="35"/>
                  <a:pt x="30" y="35"/>
                </a:cubicBezTo>
                <a:cubicBezTo>
                  <a:pt x="29" y="35"/>
                  <a:pt x="29" y="36"/>
                  <a:pt x="29" y="37"/>
                </a:cubicBezTo>
                <a:cubicBezTo>
                  <a:pt x="29" y="38"/>
                  <a:pt x="29" y="38"/>
                  <a:pt x="29" y="38"/>
                </a:cubicBezTo>
                <a:cubicBezTo>
                  <a:pt x="28" y="38"/>
                  <a:pt x="28" y="38"/>
                  <a:pt x="28" y="38"/>
                </a:cubicBezTo>
                <a:cubicBezTo>
                  <a:pt x="28" y="39"/>
                  <a:pt x="28" y="39"/>
                  <a:pt x="28" y="39"/>
                </a:cubicBezTo>
                <a:cubicBezTo>
                  <a:pt x="27" y="39"/>
                  <a:pt x="27" y="39"/>
                  <a:pt x="27" y="39"/>
                </a:cubicBezTo>
                <a:cubicBezTo>
                  <a:pt x="27" y="40"/>
                  <a:pt x="27" y="40"/>
                  <a:pt x="27" y="40"/>
                </a:cubicBezTo>
                <a:cubicBezTo>
                  <a:pt x="27" y="39"/>
                  <a:pt x="27" y="39"/>
                  <a:pt x="27" y="39"/>
                </a:cubicBezTo>
                <a:cubicBezTo>
                  <a:pt x="28" y="39"/>
                  <a:pt x="28" y="39"/>
                  <a:pt x="28" y="39"/>
                </a:cubicBezTo>
                <a:cubicBezTo>
                  <a:pt x="28" y="38"/>
                  <a:pt x="28" y="38"/>
                  <a:pt x="28" y="38"/>
                </a:cubicBezTo>
                <a:cubicBezTo>
                  <a:pt x="29" y="38"/>
                  <a:pt x="29" y="38"/>
                  <a:pt x="29" y="38"/>
                </a:cubicBezTo>
                <a:cubicBezTo>
                  <a:pt x="29" y="37"/>
                  <a:pt x="29" y="37"/>
                  <a:pt x="29" y="37"/>
                </a:cubicBezTo>
                <a:cubicBezTo>
                  <a:pt x="30" y="37"/>
                  <a:pt x="30" y="36"/>
                  <a:pt x="30" y="35"/>
                </a:cubicBezTo>
                <a:cubicBezTo>
                  <a:pt x="30" y="35"/>
                  <a:pt x="30" y="35"/>
                  <a:pt x="30" y="35"/>
                </a:cubicBezTo>
                <a:cubicBezTo>
                  <a:pt x="31" y="35"/>
                  <a:pt x="31" y="34"/>
                  <a:pt x="31" y="34"/>
                </a:cubicBezTo>
                <a:cubicBezTo>
                  <a:pt x="31" y="33"/>
                  <a:pt x="31" y="33"/>
                  <a:pt x="31" y="33"/>
                </a:cubicBezTo>
                <a:cubicBezTo>
                  <a:pt x="32" y="33"/>
                  <a:pt x="33" y="32"/>
                  <a:pt x="33" y="31"/>
                </a:cubicBezTo>
                <a:cubicBezTo>
                  <a:pt x="33" y="31"/>
                  <a:pt x="33" y="31"/>
                  <a:pt x="33" y="31"/>
                </a:cubicBezTo>
                <a:cubicBezTo>
                  <a:pt x="34" y="30"/>
                  <a:pt x="34" y="30"/>
                  <a:pt x="34" y="30"/>
                </a:cubicBezTo>
                <a:close/>
                <a:moveTo>
                  <a:pt x="26" y="67"/>
                </a:moveTo>
                <a:cubicBezTo>
                  <a:pt x="27" y="66"/>
                  <a:pt x="29" y="65"/>
                  <a:pt x="29" y="64"/>
                </a:cubicBezTo>
                <a:cubicBezTo>
                  <a:pt x="30" y="63"/>
                  <a:pt x="30" y="62"/>
                  <a:pt x="29" y="62"/>
                </a:cubicBezTo>
                <a:cubicBezTo>
                  <a:pt x="28" y="64"/>
                  <a:pt x="27" y="65"/>
                  <a:pt x="26" y="67"/>
                </a:cubicBezTo>
                <a:close/>
                <a:moveTo>
                  <a:pt x="111" y="168"/>
                </a:moveTo>
                <a:cubicBezTo>
                  <a:pt x="113" y="167"/>
                  <a:pt x="114" y="164"/>
                  <a:pt x="115" y="163"/>
                </a:cubicBezTo>
                <a:cubicBezTo>
                  <a:pt x="116" y="162"/>
                  <a:pt x="114" y="163"/>
                  <a:pt x="114" y="163"/>
                </a:cubicBezTo>
                <a:cubicBezTo>
                  <a:pt x="113" y="164"/>
                  <a:pt x="112" y="166"/>
                  <a:pt x="111" y="168"/>
                </a:cubicBezTo>
                <a:cubicBezTo>
                  <a:pt x="111" y="167"/>
                  <a:pt x="110" y="170"/>
                  <a:pt x="111" y="168"/>
                </a:cubicBezTo>
                <a:close/>
                <a:moveTo>
                  <a:pt x="103" y="178"/>
                </a:moveTo>
                <a:cubicBezTo>
                  <a:pt x="105" y="177"/>
                  <a:pt x="105" y="175"/>
                  <a:pt x="106" y="173"/>
                </a:cubicBezTo>
                <a:cubicBezTo>
                  <a:pt x="101" y="179"/>
                  <a:pt x="101" y="179"/>
                  <a:pt x="101" y="179"/>
                </a:cubicBezTo>
                <a:cubicBezTo>
                  <a:pt x="102" y="178"/>
                  <a:pt x="103" y="178"/>
                  <a:pt x="103" y="178"/>
                </a:cubicBezTo>
                <a:close/>
                <a:moveTo>
                  <a:pt x="21" y="105"/>
                </a:moveTo>
                <a:cubicBezTo>
                  <a:pt x="20" y="106"/>
                  <a:pt x="20" y="106"/>
                  <a:pt x="20" y="106"/>
                </a:cubicBezTo>
                <a:cubicBezTo>
                  <a:pt x="19" y="106"/>
                  <a:pt x="19" y="107"/>
                  <a:pt x="19" y="109"/>
                </a:cubicBezTo>
                <a:cubicBezTo>
                  <a:pt x="18" y="109"/>
                  <a:pt x="17" y="110"/>
                  <a:pt x="17" y="111"/>
                </a:cubicBezTo>
                <a:cubicBezTo>
                  <a:pt x="17" y="112"/>
                  <a:pt x="15" y="113"/>
                  <a:pt x="16" y="114"/>
                </a:cubicBezTo>
                <a:cubicBezTo>
                  <a:pt x="17" y="112"/>
                  <a:pt x="19" y="111"/>
                  <a:pt x="19" y="109"/>
                </a:cubicBezTo>
                <a:cubicBezTo>
                  <a:pt x="20" y="108"/>
                  <a:pt x="20" y="107"/>
                  <a:pt x="20" y="106"/>
                </a:cubicBezTo>
                <a:lnTo>
                  <a:pt x="21" y="105"/>
                </a:lnTo>
                <a:close/>
                <a:moveTo>
                  <a:pt x="79" y="30"/>
                </a:moveTo>
                <a:cubicBezTo>
                  <a:pt x="84" y="22"/>
                  <a:pt x="84" y="22"/>
                  <a:pt x="84" y="22"/>
                </a:cubicBezTo>
                <a:cubicBezTo>
                  <a:pt x="85" y="22"/>
                  <a:pt x="84" y="21"/>
                  <a:pt x="84" y="21"/>
                </a:cubicBezTo>
                <a:lnTo>
                  <a:pt x="79" y="30"/>
                </a:lnTo>
                <a:close/>
                <a:moveTo>
                  <a:pt x="112" y="19"/>
                </a:moveTo>
                <a:cubicBezTo>
                  <a:pt x="114" y="18"/>
                  <a:pt x="116" y="15"/>
                  <a:pt x="118" y="14"/>
                </a:cubicBezTo>
                <a:cubicBezTo>
                  <a:pt x="119" y="13"/>
                  <a:pt x="118" y="12"/>
                  <a:pt x="118" y="11"/>
                </a:cubicBezTo>
                <a:cubicBezTo>
                  <a:pt x="116" y="14"/>
                  <a:pt x="114" y="16"/>
                  <a:pt x="112" y="19"/>
                </a:cubicBezTo>
                <a:close/>
                <a:moveTo>
                  <a:pt x="21" y="102"/>
                </a:moveTo>
                <a:cubicBezTo>
                  <a:pt x="22" y="101"/>
                  <a:pt x="23" y="98"/>
                  <a:pt x="25" y="97"/>
                </a:cubicBezTo>
                <a:cubicBezTo>
                  <a:pt x="26" y="97"/>
                  <a:pt x="26" y="94"/>
                  <a:pt x="26" y="93"/>
                </a:cubicBezTo>
                <a:lnTo>
                  <a:pt x="21" y="102"/>
                </a:lnTo>
                <a:close/>
                <a:moveTo>
                  <a:pt x="65" y="117"/>
                </a:moveTo>
                <a:cubicBezTo>
                  <a:pt x="63" y="118"/>
                  <a:pt x="61" y="120"/>
                  <a:pt x="60" y="122"/>
                </a:cubicBezTo>
                <a:cubicBezTo>
                  <a:pt x="59" y="122"/>
                  <a:pt x="60" y="123"/>
                  <a:pt x="60" y="124"/>
                </a:cubicBezTo>
                <a:cubicBezTo>
                  <a:pt x="62" y="122"/>
                  <a:pt x="64" y="119"/>
                  <a:pt x="65" y="117"/>
                </a:cubicBezTo>
                <a:close/>
                <a:moveTo>
                  <a:pt x="80" y="56"/>
                </a:moveTo>
                <a:cubicBezTo>
                  <a:pt x="80" y="56"/>
                  <a:pt x="81" y="56"/>
                  <a:pt x="81" y="56"/>
                </a:cubicBezTo>
                <a:cubicBezTo>
                  <a:pt x="84" y="50"/>
                  <a:pt x="84" y="50"/>
                  <a:pt x="84" y="50"/>
                </a:cubicBezTo>
                <a:cubicBezTo>
                  <a:pt x="84" y="50"/>
                  <a:pt x="83" y="47"/>
                  <a:pt x="83" y="48"/>
                </a:cubicBezTo>
                <a:cubicBezTo>
                  <a:pt x="79" y="56"/>
                  <a:pt x="79" y="56"/>
                  <a:pt x="79" y="56"/>
                </a:cubicBezTo>
                <a:cubicBezTo>
                  <a:pt x="79" y="56"/>
                  <a:pt x="79" y="57"/>
                  <a:pt x="80" y="56"/>
                </a:cubicBezTo>
                <a:close/>
                <a:moveTo>
                  <a:pt x="129" y="107"/>
                </a:moveTo>
                <a:cubicBezTo>
                  <a:pt x="129" y="106"/>
                  <a:pt x="131" y="105"/>
                  <a:pt x="131" y="104"/>
                </a:cubicBezTo>
                <a:cubicBezTo>
                  <a:pt x="131" y="103"/>
                  <a:pt x="132" y="101"/>
                  <a:pt x="131" y="102"/>
                </a:cubicBezTo>
                <a:cubicBezTo>
                  <a:pt x="127" y="108"/>
                  <a:pt x="127" y="108"/>
                  <a:pt x="127" y="108"/>
                </a:cubicBezTo>
                <a:cubicBezTo>
                  <a:pt x="127" y="108"/>
                  <a:pt x="126" y="109"/>
                  <a:pt x="127" y="109"/>
                </a:cubicBezTo>
                <a:cubicBezTo>
                  <a:pt x="128" y="109"/>
                  <a:pt x="130" y="109"/>
                  <a:pt x="129" y="107"/>
                </a:cubicBezTo>
                <a:close/>
                <a:moveTo>
                  <a:pt x="76" y="151"/>
                </a:moveTo>
                <a:cubicBezTo>
                  <a:pt x="72" y="156"/>
                  <a:pt x="72" y="156"/>
                  <a:pt x="72" y="156"/>
                </a:cubicBezTo>
                <a:cubicBezTo>
                  <a:pt x="71" y="157"/>
                  <a:pt x="71" y="159"/>
                  <a:pt x="72" y="161"/>
                </a:cubicBezTo>
                <a:lnTo>
                  <a:pt x="76" y="151"/>
                </a:lnTo>
                <a:close/>
                <a:moveTo>
                  <a:pt x="99" y="177"/>
                </a:moveTo>
                <a:cubicBezTo>
                  <a:pt x="100" y="176"/>
                  <a:pt x="100" y="175"/>
                  <a:pt x="100" y="174"/>
                </a:cubicBezTo>
                <a:cubicBezTo>
                  <a:pt x="100" y="174"/>
                  <a:pt x="102" y="171"/>
                  <a:pt x="101" y="172"/>
                </a:cubicBezTo>
                <a:cubicBezTo>
                  <a:pt x="95" y="180"/>
                  <a:pt x="95" y="180"/>
                  <a:pt x="95" y="180"/>
                </a:cubicBezTo>
                <a:cubicBezTo>
                  <a:pt x="97" y="179"/>
                  <a:pt x="98" y="178"/>
                  <a:pt x="100" y="179"/>
                </a:cubicBezTo>
                <a:cubicBezTo>
                  <a:pt x="100" y="179"/>
                  <a:pt x="99" y="178"/>
                  <a:pt x="99" y="177"/>
                </a:cubicBezTo>
                <a:close/>
                <a:moveTo>
                  <a:pt x="75" y="162"/>
                </a:moveTo>
                <a:cubicBezTo>
                  <a:pt x="74" y="161"/>
                  <a:pt x="73" y="163"/>
                  <a:pt x="72" y="162"/>
                </a:cubicBezTo>
                <a:cubicBezTo>
                  <a:pt x="71" y="161"/>
                  <a:pt x="71" y="162"/>
                  <a:pt x="71" y="162"/>
                </a:cubicBezTo>
                <a:cubicBezTo>
                  <a:pt x="71" y="165"/>
                  <a:pt x="71" y="167"/>
                  <a:pt x="71" y="170"/>
                </a:cubicBezTo>
                <a:cubicBezTo>
                  <a:pt x="70" y="170"/>
                  <a:pt x="70" y="170"/>
                  <a:pt x="70" y="170"/>
                </a:cubicBezTo>
                <a:cubicBezTo>
                  <a:pt x="71" y="171"/>
                  <a:pt x="71" y="170"/>
                  <a:pt x="71" y="170"/>
                </a:cubicBezTo>
                <a:cubicBezTo>
                  <a:pt x="73" y="167"/>
                  <a:pt x="74" y="164"/>
                  <a:pt x="75" y="162"/>
                </a:cubicBezTo>
                <a:close/>
                <a:moveTo>
                  <a:pt x="77" y="162"/>
                </a:moveTo>
                <a:cubicBezTo>
                  <a:pt x="79" y="160"/>
                  <a:pt x="81" y="157"/>
                  <a:pt x="82" y="155"/>
                </a:cubicBezTo>
                <a:cubicBezTo>
                  <a:pt x="83" y="154"/>
                  <a:pt x="83" y="152"/>
                  <a:pt x="83" y="151"/>
                </a:cubicBezTo>
                <a:cubicBezTo>
                  <a:pt x="80" y="155"/>
                  <a:pt x="79" y="158"/>
                  <a:pt x="77" y="162"/>
                </a:cubicBezTo>
                <a:cubicBezTo>
                  <a:pt x="77" y="162"/>
                  <a:pt x="77" y="162"/>
                  <a:pt x="77" y="162"/>
                </a:cubicBezTo>
                <a:close/>
                <a:moveTo>
                  <a:pt x="22" y="53"/>
                </a:moveTo>
                <a:cubicBezTo>
                  <a:pt x="26" y="49"/>
                  <a:pt x="29" y="43"/>
                  <a:pt x="32" y="39"/>
                </a:cubicBezTo>
                <a:cubicBezTo>
                  <a:pt x="28" y="43"/>
                  <a:pt x="25" y="48"/>
                  <a:pt x="22" y="52"/>
                </a:cubicBezTo>
                <a:cubicBezTo>
                  <a:pt x="22" y="53"/>
                  <a:pt x="22" y="53"/>
                  <a:pt x="22" y="53"/>
                </a:cubicBezTo>
                <a:close/>
                <a:moveTo>
                  <a:pt x="77" y="154"/>
                </a:moveTo>
                <a:cubicBezTo>
                  <a:pt x="79" y="151"/>
                  <a:pt x="82" y="149"/>
                  <a:pt x="83" y="146"/>
                </a:cubicBezTo>
                <a:cubicBezTo>
                  <a:pt x="83" y="145"/>
                  <a:pt x="83" y="143"/>
                  <a:pt x="83" y="142"/>
                </a:cubicBezTo>
                <a:lnTo>
                  <a:pt x="77" y="154"/>
                </a:lnTo>
                <a:close/>
                <a:moveTo>
                  <a:pt x="71" y="180"/>
                </a:moveTo>
                <a:cubicBezTo>
                  <a:pt x="72" y="178"/>
                  <a:pt x="73" y="176"/>
                  <a:pt x="74" y="174"/>
                </a:cubicBezTo>
                <a:cubicBezTo>
                  <a:pt x="74" y="174"/>
                  <a:pt x="73" y="174"/>
                  <a:pt x="73" y="174"/>
                </a:cubicBezTo>
                <a:cubicBezTo>
                  <a:pt x="71" y="174"/>
                  <a:pt x="72" y="173"/>
                  <a:pt x="73" y="172"/>
                </a:cubicBezTo>
                <a:cubicBezTo>
                  <a:pt x="72" y="172"/>
                  <a:pt x="71" y="172"/>
                  <a:pt x="71" y="172"/>
                </a:cubicBezTo>
                <a:cubicBezTo>
                  <a:pt x="71" y="174"/>
                  <a:pt x="69" y="177"/>
                  <a:pt x="70" y="179"/>
                </a:cubicBezTo>
                <a:cubicBezTo>
                  <a:pt x="70" y="180"/>
                  <a:pt x="71" y="179"/>
                  <a:pt x="71" y="180"/>
                </a:cubicBezTo>
                <a:close/>
                <a:moveTo>
                  <a:pt x="76" y="49"/>
                </a:moveTo>
                <a:cubicBezTo>
                  <a:pt x="79" y="46"/>
                  <a:pt x="81" y="43"/>
                  <a:pt x="83" y="40"/>
                </a:cubicBezTo>
                <a:cubicBezTo>
                  <a:pt x="84" y="40"/>
                  <a:pt x="84" y="38"/>
                  <a:pt x="83" y="37"/>
                </a:cubicBezTo>
                <a:cubicBezTo>
                  <a:pt x="81" y="41"/>
                  <a:pt x="79" y="45"/>
                  <a:pt x="76" y="49"/>
                </a:cubicBezTo>
                <a:close/>
                <a:moveTo>
                  <a:pt x="104" y="173"/>
                </a:moveTo>
                <a:cubicBezTo>
                  <a:pt x="106" y="170"/>
                  <a:pt x="109" y="166"/>
                  <a:pt x="111" y="163"/>
                </a:cubicBezTo>
                <a:cubicBezTo>
                  <a:pt x="110" y="163"/>
                  <a:pt x="109" y="163"/>
                  <a:pt x="109" y="163"/>
                </a:cubicBezTo>
                <a:cubicBezTo>
                  <a:pt x="107" y="166"/>
                  <a:pt x="105" y="169"/>
                  <a:pt x="103" y="172"/>
                </a:cubicBezTo>
                <a:cubicBezTo>
                  <a:pt x="103" y="172"/>
                  <a:pt x="103" y="173"/>
                  <a:pt x="104" y="173"/>
                </a:cubicBezTo>
                <a:close/>
                <a:moveTo>
                  <a:pt x="97" y="174"/>
                </a:moveTo>
                <a:cubicBezTo>
                  <a:pt x="106" y="163"/>
                  <a:pt x="106" y="163"/>
                  <a:pt x="106" y="163"/>
                </a:cubicBezTo>
                <a:cubicBezTo>
                  <a:pt x="101" y="163"/>
                  <a:pt x="101" y="163"/>
                  <a:pt x="101" y="163"/>
                </a:cubicBezTo>
                <a:cubicBezTo>
                  <a:pt x="100" y="167"/>
                  <a:pt x="99" y="170"/>
                  <a:pt x="97" y="174"/>
                </a:cubicBezTo>
                <a:cubicBezTo>
                  <a:pt x="97" y="174"/>
                  <a:pt x="96" y="176"/>
                  <a:pt x="97" y="174"/>
                </a:cubicBezTo>
                <a:close/>
                <a:moveTo>
                  <a:pt x="21" y="68"/>
                </a:moveTo>
                <a:cubicBezTo>
                  <a:pt x="23" y="65"/>
                  <a:pt x="26" y="62"/>
                  <a:pt x="29" y="58"/>
                </a:cubicBezTo>
                <a:cubicBezTo>
                  <a:pt x="29" y="58"/>
                  <a:pt x="31" y="59"/>
                  <a:pt x="31" y="58"/>
                </a:cubicBezTo>
                <a:cubicBezTo>
                  <a:pt x="31" y="55"/>
                  <a:pt x="31" y="53"/>
                  <a:pt x="31" y="51"/>
                </a:cubicBezTo>
                <a:cubicBezTo>
                  <a:pt x="28" y="57"/>
                  <a:pt x="24" y="62"/>
                  <a:pt x="21" y="67"/>
                </a:cubicBezTo>
                <a:cubicBezTo>
                  <a:pt x="21" y="68"/>
                  <a:pt x="21" y="68"/>
                  <a:pt x="21" y="68"/>
                </a:cubicBezTo>
                <a:close/>
                <a:moveTo>
                  <a:pt x="111" y="177"/>
                </a:moveTo>
                <a:cubicBezTo>
                  <a:pt x="115" y="172"/>
                  <a:pt x="119" y="167"/>
                  <a:pt x="122" y="161"/>
                </a:cubicBezTo>
                <a:cubicBezTo>
                  <a:pt x="117" y="162"/>
                  <a:pt x="116" y="166"/>
                  <a:pt x="115" y="169"/>
                </a:cubicBezTo>
                <a:cubicBezTo>
                  <a:pt x="114" y="172"/>
                  <a:pt x="112" y="174"/>
                  <a:pt x="111" y="177"/>
                </a:cubicBezTo>
                <a:close/>
                <a:moveTo>
                  <a:pt x="14" y="123"/>
                </a:moveTo>
                <a:cubicBezTo>
                  <a:pt x="15" y="122"/>
                  <a:pt x="16" y="120"/>
                  <a:pt x="17" y="119"/>
                </a:cubicBezTo>
                <a:cubicBezTo>
                  <a:pt x="21" y="114"/>
                  <a:pt x="25" y="107"/>
                  <a:pt x="25" y="100"/>
                </a:cubicBezTo>
                <a:cubicBezTo>
                  <a:pt x="22" y="107"/>
                  <a:pt x="18" y="115"/>
                  <a:pt x="14" y="122"/>
                </a:cubicBezTo>
                <a:cubicBezTo>
                  <a:pt x="14" y="123"/>
                  <a:pt x="14" y="124"/>
                  <a:pt x="14" y="123"/>
                </a:cubicBezTo>
                <a:close/>
                <a:moveTo>
                  <a:pt x="47" y="121"/>
                </a:moveTo>
                <a:cubicBezTo>
                  <a:pt x="55" y="111"/>
                  <a:pt x="55" y="111"/>
                  <a:pt x="55" y="111"/>
                </a:cubicBezTo>
                <a:cubicBezTo>
                  <a:pt x="57" y="110"/>
                  <a:pt x="59" y="108"/>
                  <a:pt x="60" y="105"/>
                </a:cubicBezTo>
                <a:cubicBezTo>
                  <a:pt x="58" y="106"/>
                  <a:pt x="56" y="106"/>
                  <a:pt x="55" y="107"/>
                </a:cubicBezTo>
                <a:cubicBezTo>
                  <a:pt x="52" y="111"/>
                  <a:pt x="49" y="116"/>
                  <a:pt x="45" y="121"/>
                </a:cubicBezTo>
                <a:cubicBezTo>
                  <a:pt x="45" y="121"/>
                  <a:pt x="46" y="121"/>
                  <a:pt x="47" y="121"/>
                </a:cubicBezTo>
                <a:close/>
                <a:moveTo>
                  <a:pt x="72" y="117"/>
                </a:moveTo>
                <a:cubicBezTo>
                  <a:pt x="76" y="113"/>
                  <a:pt x="79" y="109"/>
                  <a:pt x="83" y="106"/>
                </a:cubicBezTo>
                <a:cubicBezTo>
                  <a:pt x="83" y="105"/>
                  <a:pt x="83" y="104"/>
                  <a:pt x="83" y="103"/>
                </a:cubicBezTo>
                <a:cubicBezTo>
                  <a:pt x="80" y="103"/>
                  <a:pt x="78" y="103"/>
                  <a:pt x="76" y="103"/>
                </a:cubicBezTo>
                <a:cubicBezTo>
                  <a:pt x="75" y="103"/>
                  <a:pt x="77" y="104"/>
                  <a:pt x="76" y="105"/>
                </a:cubicBezTo>
                <a:cubicBezTo>
                  <a:pt x="68" y="116"/>
                  <a:pt x="68" y="116"/>
                  <a:pt x="68" y="116"/>
                </a:cubicBezTo>
                <a:cubicBezTo>
                  <a:pt x="71" y="113"/>
                  <a:pt x="74" y="111"/>
                  <a:pt x="76" y="108"/>
                </a:cubicBezTo>
                <a:cubicBezTo>
                  <a:pt x="77" y="107"/>
                  <a:pt x="79" y="108"/>
                  <a:pt x="78" y="109"/>
                </a:cubicBezTo>
                <a:lnTo>
                  <a:pt x="72" y="117"/>
                </a:lnTo>
                <a:close/>
                <a:moveTo>
                  <a:pt x="84" y="62"/>
                </a:moveTo>
                <a:cubicBezTo>
                  <a:pt x="84" y="59"/>
                  <a:pt x="84" y="56"/>
                  <a:pt x="84" y="53"/>
                </a:cubicBezTo>
                <a:cubicBezTo>
                  <a:pt x="79" y="63"/>
                  <a:pt x="79" y="63"/>
                  <a:pt x="79" y="63"/>
                </a:cubicBezTo>
                <a:cubicBezTo>
                  <a:pt x="78" y="62"/>
                  <a:pt x="78" y="61"/>
                  <a:pt x="79" y="61"/>
                </a:cubicBezTo>
                <a:cubicBezTo>
                  <a:pt x="80" y="59"/>
                  <a:pt x="77" y="59"/>
                  <a:pt x="77" y="58"/>
                </a:cubicBezTo>
                <a:cubicBezTo>
                  <a:pt x="78" y="53"/>
                  <a:pt x="81" y="49"/>
                  <a:pt x="83" y="45"/>
                </a:cubicBezTo>
                <a:cubicBezTo>
                  <a:pt x="83" y="45"/>
                  <a:pt x="84" y="42"/>
                  <a:pt x="83" y="44"/>
                </a:cubicBezTo>
                <a:cubicBezTo>
                  <a:pt x="81" y="47"/>
                  <a:pt x="79" y="49"/>
                  <a:pt x="76" y="52"/>
                </a:cubicBezTo>
                <a:cubicBezTo>
                  <a:pt x="76" y="56"/>
                  <a:pt x="76" y="60"/>
                  <a:pt x="76" y="64"/>
                </a:cubicBezTo>
                <a:cubicBezTo>
                  <a:pt x="78" y="63"/>
                  <a:pt x="82" y="63"/>
                  <a:pt x="84" y="62"/>
                </a:cubicBezTo>
                <a:close/>
                <a:moveTo>
                  <a:pt x="54" y="120"/>
                </a:moveTo>
                <a:cubicBezTo>
                  <a:pt x="58" y="116"/>
                  <a:pt x="63" y="111"/>
                  <a:pt x="67" y="106"/>
                </a:cubicBezTo>
                <a:cubicBezTo>
                  <a:pt x="67" y="105"/>
                  <a:pt x="68" y="107"/>
                  <a:pt x="68" y="107"/>
                </a:cubicBezTo>
                <a:cubicBezTo>
                  <a:pt x="61" y="116"/>
                  <a:pt x="61" y="116"/>
                  <a:pt x="61" y="116"/>
                </a:cubicBezTo>
                <a:cubicBezTo>
                  <a:pt x="61" y="116"/>
                  <a:pt x="61" y="117"/>
                  <a:pt x="62" y="116"/>
                </a:cubicBezTo>
                <a:cubicBezTo>
                  <a:pt x="66" y="112"/>
                  <a:pt x="70" y="107"/>
                  <a:pt x="75" y="103"/>
                </a:cubicBezTo>
                <a:cubicBezTo>
                  <a:pt x="71" y="104"/>
                  <a:pt x="67" y="104"/>
                  <a:pt x="62" y="105"/>
                </a:cubicBezTo>
                <a:cubicBezTo>
                  <a:pt x="61" y="105"/>
                  <a:pt x="62" y="106"/>
                  <a:pt x="62" y="106"/>
                </a:cubicBezTo>
                <a:cubicBezTo>
                  <a:pt x="53" y="120"/>
                  <a:pt x="53" y="120"/>
                  <a:pt x="53" y="120"/>
                </a:cubicBezTo>
                <a:cubicBezTo>
                  <a:pt x="53" y="121"/>
                  <a:pt x="53" y="121"/>
                  <a:pt x="54" y="120"/>
                </a:cubicBezTo>
                <a:close/>
                <a:moveTo>
                  <a:pt x="133" y="105"/>
                </a:moveTo>
                <a:cubicBezTo>
                  <a:pt x="134" y="104"/>
                  <a:pt x="135" y="103"/>
                  <a:pt x="136" y="102"/>
                </a:cubicBezTo>
                <a:cubicBezTo>
                  <a:pt x="137" y="100"/>
                  <a:pt x="139" y="97"/>
                  <a:pt x="140" y="94"/>
                </a:cubicBezTo>
                <a:cubicBezTo>
                  <a:pt x="134" y="96"/>
                  <a:pt x="129" y="97"/>
                  <a:pt x="123" y="97"/>
                </a:cubicBezTo>
                <a:cubicBezTo>
                  <a:pt x="123" y="98"/>
                  <a:pt x="123" y="98"/>
                  <a:pt x="123" y="98"/>
                </a:cubicBezTo>
                <a:cubicBezTo>
                  <a:pt x="122" y="100"/>
                  <a:pt x="123" y="104"/>
                  <a:pt x="123" y="106"/>
                </a:cubicBezTo>
                <a:cubicBezTo>
                  <a:pt x="123" y="105"/>
                  <a:pt x="124" y="104"/>
                  <a:pt x="124" y="104"/>
                </a:cubicBezTo>
                <a:cubicBezTo>
                  <a:pt x="124" y="102"/>
                  <a:pt x="125" y="99"/>
                  <a:pt x="126" y="98"/>
                </a:cubicBezTo>
                <a:cubicBezTo>
                  <a:pt x="127" y="98"/>
                  <a:pt x="128" y="99"/>
                  <a:pt x="128" y="99"/>
                </a:cubicBezTo>
                <a:cubicBezTo>
                  <a:pt x="127" y="102"/>
                  <a:pt x="126" y="105"/>
                  <a:pt x="124" y="107"/>
                </a:cubicBezTo>
                <a:cubicBezTo>
                  <a:pt x="124" y="108"/>
                  <a:pt x="124" y="108"/>
                  <a:pt x="124" y="108"/>
                </a:cubicBezTo>
                <a:cubicBezTo>
                  <a:pt x="124" y="109"/>
                  <a:pt x="124" y="109"/>
                  <a:pt x="124" y="109"/>
                </a:cubicBezTo>
                <a:cubicBezTo>
                  <a:pt x="124" y="108"/>
                  <a:pt x="124" y="108"/>
                  <a:pt x="124" y="108"/>
                </a:cubicBezTo>
                <a:cubicBezTo>
                  <a:pt x="132" y="99"/>
                  <a:pt x="132" y="99"/>
                  <a:pt x="132" y="99"/>
                </a:cubicBezTo>
                <a:cubicBezTo>
                  <a:pt x="133" y="98"/>
                  <a:pt x="134" y="98"/>
                  <a:pt x="134" y="99"/>
                </a:cubicBezTo>
                <a:cubicBezTo>
                  <a:pt x="134" y="101"/>
                  <a:pt x="133" y="103"/>
                  <a:pt x="133" y="104"/>
                </a:cubicBezTo>
                <a:cubicBezTo>
                  <a:pt x="132" y="104"/>
                  <a:pt x="133" y="105"/>
                  <a:pt x="133" y="105"/>
                </a:cubicBezTo>
                <a:close/>
                <a:moveTo>
                  <a:pt x="113" y="156"/>
                </a:moveTo>
                <a:cubicBezTo>
                  <a:pt x="112" y="156"/>
                  <a:pt x="112" y="156"/>
                  <a:pt x="111" y="155"/>
                </a:cubicBezTo>
                <a:cubicBezTo>
                  <a:pt x="111" y="155"/>
                  <a:pt x="112" y="155"/>
                  <a:pt x="112" y="154"/>
                </a:cubicBezTo>
                <a:cubicBezTo>
                  <a:pt x="111" y="154"/>
                  <a:pt x="110" y="156"/>
                  <a:pt x="109" y="155"/>
                </a:cubicBezTo>
                <a:cubicBezTo>
                  <a:pt x="108" y="155"/>
                  <a:pt x="108" y="154"/>
                  <a:pt x="108" y="154"/>
                </a:cubicBezTo>
                <a:cubicBezTo>
                  <a:pt x="113" y="144"/>
                  <a:pt x="113" y="144"/>
                  <a:pt x="113" y="144"/>
                </a:cubicBezTo>
                <a:cubicBezTo>
                  <a:pt x="112" y="146"/>
                  <a:pt x="110" y="148"/>
                  <a:pt x="107" y="150"/>
                </a:cubicBezTo>
                <a:cubicBezTo>
                  <a:pt x="107" y="151"/>
                  <a:pt x="105" y="150"/>
                  <a:pt x="106" y="149"/>
                </a:cubicBezTo>
                <a:cubicBezTo>
                  <a:pt x="108" y="144"/>
                  <a:pt x="111" y="138"/>
                  <a:pt x="114" y="132"/>
                </a:cubicBezTo>
                <a:cubicBezTo>
                  <a:pt x="107" y="140"/>
                  <a:pt x="107" y="140"/>
                  <a:pt x="107" y="140"/>
                </a:cubicBezTo>
                <a:cubicBezTo>
                  <a:pt x="106" y="140"/>
                  <a:pt x="105" y="140"/>
                  <a:pt x="105" y="139"/>
                </a:cubicBezTo>
                <a:cubicBezTo>
                  <a:pt x="108" y="135"/>
                  <a:pt x="110" y="131"/>
                  <a:pt x="112" y="127"/>
                </a:cubicBezTo>
                <a:cubicBezTo>
                  <a:pt x="110" y="128"/>
                  <a:pt x="110" y="130"/>
                  <a:pt x="108" y="130"/>
                </a:cubicBezTo>
                <a:cubicBezTo>
                  <a:pt x="107" y="130"/>
                  <a:pt x="107" y="129"/>
                  <a:pt x="107" y="128"/>
                </a:cubicBezTo>
                <a:cubicBezTo>
                  <a:pt x="109" y="125"/>
                  <a:pt x="110" y="123"/>
                  <a:pt x="111" y="120"/>
                </a:cubicBezTo>
                <a:cubicBezTo>
                  <a:pt x="110" y="119"/>
                  <a:pt x="107" y="121"/>
                  <a:pt x="107" y="120"/>
                </a:cubicBezTo>
                <a:cubicBezTo>
                  <a:pt x="107" y="116"/>
                  <a:pt x="108" y="113"/>
                  <a:pt x="110" y="110"/>
                </a:cubicBezTo>
                <a:cubicBezTo>
                  <a:pt x="110" y="110"/>
                  <a:pt x="111" y="110"/>
                  <a:pt x="110" y="111"/>
                </a:cubicBezTo>
                <a:cubicBezTo>
                  <a:pt x="109" y="113"/>
                  <a:pt x="109" y="115"/>
                  <a:pt x="108" y="118"/>
                </a:cubicBezTo>
                <a:cubicBezTo>
                  <a:pt x="110" y="118"/>
                  <a:pt x="112" y="117"/>
                  <a:pt x="113" y="119"/>
                </a:cubicBezTo>
                <a:cubicBezTo>
                  <a:pt x="113" y="121"/>
                  <a:pt x="112" y="123"/>
                  <a:pt x="112" y="124"/>
                </a:cubicBezTo>
                <a:cubicBezTo>
                  <a:pt x="114" y="123"/>
                  <a:pt x="114" y="123"/>
                  <a:pt x="114" y="123"/>
                </a:cubicBezTo>
                <a:cubicBezTo>
                  <a:pt x="114" y="124"/>
                  <a:pt x="115" y="125"/>
                  <a:pt x="115" y="125"/>
                </a:cubicBezTo>
                <a:cubicBezTo>
                  <a:pt x="111" y="133"/>
                  <a:pt x="111" y="133"/>
                  <a:pt x="111" y="133"/>
                </a:cubicBezTo>
                <a:cubicBezTo>
                  <a:pt x="113" y="132"/>
                  <a:pt x="114" y="130"/>
                  <a:pt x="116" y="129"/>
                </a:cubicBezTo>
                <a:cubicBezTo>
                  <a:pt x="117" y="128"/>
                  <a:pt x="118" y="130"/>
                  <a:pt x="117" y="131"/>
                </a:cubicBezTo>
                <a:cubicBezTo>
                  <a:pt x="115" y="135"/>
                  <a:pt x="112" y="140"/>
                  <a:pt x="110" y="145"/>
                </a:cubicBezTo>
                <a:cubicBezTo>
                  <a:pt x="112" y="143"/>
                  <a:pt x="114" y="141"/>
                  <a:pt x="117" y="139"/>
                </a:cubicBezTo>
                <a:cubicBezTo>
                  <a:pt x="118" y="138"/>
                  <a:pt x="117" y="142"/>
                  <a:pt x="116" y="143"/>
                </a:cubicBezTo>
                <a:cubicBezTo>
                  <a:pt x="111" y="152"/>
                  <a:pt x="111" y="152"/>
                  <a:pt x="111" y="152"/>
                </a:cubicBezTo>
                <a:cubicBezTo>
                  <a:pt x="113" y="151"/>
                  <a:pt x="114" y="149"/>
                  <a:pt x="116" y="148"/>
                </a:cubicBezTo>
                <a:cubicBezTo>
                  <a:pt x="116" y="148"/>
                  <a:pt x="118" y="148"/>
                  <a:pt x="117" y="149"/>
                </a:cubicBezTo>
                <a:cubicBezTo>
                  <a:pt x="115" y="151"/>
                  <a:pt x="114" y="153"/>
                  <a:pt x="113" y="156"/>
                </a:cubicBezTo>
                <a:close/>
                <a:moveTo>
                  <a:pt x="73" y="149"/>
                </a:moveTo>
                <a:cubicBezTo>
                  <a:pt x="78" y="139"/>
                  <a:pt x="78" y="139"/>
                  <a:pt x="78" y="139"/>
                </a:cubicBezTo>
                <a:cubicBezTo>
                  <a:pt x="77" y="138"/>
                  <a:pt x="76" y="139"/>
                  <a:pt x="75" y="139"/>
                </a:cubicBezTo>
                <a:cubicBezTo>
                  <a:pt x="77" y="137"/>
                  <a:pt x="79" y="135"/>
                  <a:pt x="80" y="133"/>
                </a:cubicBezTo>
                <a:cubicBezTo>
                  <a:pt x="80" y="132"/>
                  <a:pt x="82" y="133"/>
                  <a:pt x="82" y="134"/>
                </a:cubicBezTo>
                <a:cubicBezTo>
                  <a:pt x="75" y="149"/>
                  <a:pt x="75" y="149"/>
                  <a:pt x="75" y="149"/>
                </a:cubicBezTo>
                <a:cubicBezTo>
                  <a:pt x="77" y="147"/>
                  <a:pt x="79" y="144"/>
                  <a:pt x="80" y="142"/>
                </a:cubicBezTo>
                <a:cubicBezTo>
                  <a:pt x="81" y="141"/>
                  <a:pt x="82" y="140"/>
                  <a:pt x="83" y="140"/>
                </a:cubicBezTo>
                <a:cubicBezTo>
                  <a:pt x="83" y="130"/>
                  <a:pt x="83" y="121"/>
                  <a:pt x="83" y="111"/>
                </a:cubicBezTo>
                <a:cubicBezTo>
                  <a:pt x="80" y="116"/>
                  <a:pt x="76" y="121"/>
                  <a:pt x="73" y="125"/>
                </a:cubicBezTo>
                <a:cubicBezTo>
                  <a:pt x="72" y="126"/>
                  <a:pt x="73" y="127"/>
                  <a:pt x="73" y="127"/>
                </a:cubicBezTo>
                <a:cubicBezTo>
                  <a:pt x="73" y="130"/>
                  <a:pt x="73" y="134"/>
                  <a:pt x="73" y="137"/>
                </a:cubicBezTo>
                <a:cubicBezTo>
                  <a:pt x="73" y="137"/>
                  <a:pt x="74" y="137"/>
                  <a:pt x="74" y="138"/>
                </a:cubicBezTo>
                <a:cubicBezTo>
                  <a:pt x="74" y="142"/>
                  <a:pt x="74" y="145"/>
                  <a:pt x="73" y="149"/>
                </a:cubicBezTo>
                <a:close/>
                <a:moveTo>
                  <a:pt x="92" y="180"/>
                </a:moveTo>
                <a:cubicBezTo>
                  <a:pt x="92" y="180"/>
                  <a:pt x="92" y="180"/>
                  <a:pt x="92" y="180"/>
                </a:cubicBezTo>
                <a:cubicBezTo>
                  <a:pt x="95" y="175"/>
                  <a:pt x="97" y="171"/>
                  <a:pt x="98" y="166"/>
                </a:cubicBezTo>
                <a:cubicBezTo>
                  <a:pt x="98" y="167"/>
                  <a:pt x="97" y="168"/>
                  <a:pt x="97" y="168"/>
                </a:cubicBezTo>
                <a:cubicBezTo>
                  <a:pt x="95" y="171"/>
                  <a:pt x="93" y="174"/>
                  <a:pt x="90" y="177"/>
                </a:cubicBezTo>
                <a:cubicBezTo>
                  <a:pt x="89" y="177"/>
                  <a:pt x="88" y="176"/>
                  <a:pt x="88" y="176"/>
                </a:cubicBezTo>
                <a:cubicBezTo>
                  <a:pt x="92" y="173"/>
                  <a:pt x="95" y="169"/>
                  <a:pt x="98" y="165"/>
                </a:cubicBezTo>
                <a:cubicBezTo>
                  <a:pt x="98" y="164"/>
                  <a:pt x="99" y="164"/>
                  <a:pt x="97" y="164"/>
                </a:cubicBezTo>
                <a:cubicBezTo>
                  <a:pt x="85" y="165"/>
                  <a:pt x="85" y="165"/>
                  <a:pt x="85" y="165"/>
                </a:cubicBezTo>
                <a:cubicBezTo>
                  <a:pt x="74" y="180"/>
                  <a:pt x="74" y="180"/>
                  <a:pt x="74" y="180"/>
                </a:cubicBezTo>
                <a:cubicBezTo>
                  <a:pt x="80" y="180"/>
                  <a:pt x="86" y="181"/>
                  <a:pt x="92" y="180"/>
                </a:cubicBezTo>
                <a:close/>
                <a:moveTo>
                  <a:pt x="40" y="122"/>
                </a:moveTo>
                <a:cubicBezTo>
                  <a:pt x="44" y="117"/>
                  <a:pt x="49" y="112"/>
                  <a:pt x="53" y="107"/>
                </a:cubicBezTo>
                <a:cubicBezTo>
                  <a:pt x="43" y="108"/>
                  <a:pt x="35" y="108"/>
                  <a:pt x="26" y="109"/>
                </a:cubicBezTo>
                <a:cubicBezTo>
                  <a:pt x="23" y="114"/>
                  <a:pt x="20" y="120"/>
                  <a:pt x="17" y="125"/>
                </a:cubicBezTo>
                <a:cubicBezTo>
                  <a:pt x="17" y="125"/>
                  <a:pt x="18" y="125"/>
                  <a:pt x="19" y="125"/>
                </a:cubicBezTo>
                <a:cubicBezTo>
                  <a:pt x="22" y="125"/>
                  <a:pt x="26" y="125"/>
                  <a:pt x="29" y="124"/>
                </a:cubicBezTo>
                <a:cubicBezTo>
                  <a:pt x="35" y="111"/>
                  <a:pt x="35" y="111"/>
                  <a:pt x="35" y="111"/>
                </a:cubicBezTo>
                <a:cubicBezTo>
                  <a:pt x="35" y="115"/>
                  <a:pt x="33" y="119"/>
                  <a:pt x="32" y="123"/>
                </a:cubicBezTo>
                <a:cubicBezTo>
                  <a:pt x="37" y="119"/>
                  <a:pt x="42" y="114"/>
                  <a:pt x="45" y="110"/>
                </a:cubicBezTo>
                <a:cubicBezTo>
                  <a:pt x="46" y="109"/>
                  <a:pt x="46" y="110"/>
                  <a:pt x="46" y="111"/>
                </a:cubicBezTo>
                <a:cubicBezTo>
                  <a:pt x="43" y="114"/>
                  <a:pt x="40" y="118"/>
                  <a:pt x="38" y="122"/>
                </a:cubicBezTo>
                <a:cubicBezTo>
                  <a:pt x="38" y="122"/>
                  <a:pt x="39" y="122"/>
                  <a:pt x="40" y="122"/>
                </a:cubicBezTo>
                <a:close/>
                <a:moveTo>
                  <a:pt x="112" y="28"/>
                </a:moveTo>
                <a:cubicBezTo>
                  <a:pt x="111" y="28"/>
                  <a:pt x="111" y="28"/>
                  <a:pt x="111" y="29"/>
                </a:cubicBezTo>
                <a:cubicBezTo>
                  <a:pt x="110" y="29"/>
                  <a:pt x="109" y="30"/>
                  <a:pt x="109" y="30"/>
                </a:cubicBezTo>
                <a:cubicBezTo>
                  <a:pt x="107" y="32"/>
                  <a:pt x="104" y="35"/>
                  <a:pt x="102" y="37"/>
                </a:cubicBezTo>
                <a:cubicBezTo>
                  <a:pt x="101" y="37"/>
                  <a:pt x="100" y="35"/>
                  <a:pt x="101" y="34"/>
                </a:cubicBezTo>
                <a:cubicBezTo>
                  <a:pt x="102" y="33"/>
                  <a:pt x="100" y="33"/>
                  <a:pt x="100" y="33"/>
                </a:cubicBezTo>
                <a:cubicBezTo>
                  <a:pt x="100" y="31"/>
                  <a:pt x="101" y="30"/>
                  <a:pt x="102" y="28"/>
                </a:cubicBezTo>
                <a:cubicBezTo>
                  <a:pt x="102" y="28"/>
                  <a:pt x="101" y="27"/>
                  <a:pt x="101" y="27"/>
                </a:cubicBezTo>
                <a:cubicBezTo>
                  <a:pt x="101" y="25"/>
                  <a:pt x="103" y="24"/>
                  <a:pt x="104" y="22"/>
                </a:cubicBezTo>
                <a:cubicBezTo>
                  <a:pt x="106" y="20"/>
                  <a:pt x="108" y="17"/>
                  <a:pt x="109" y="15"/>
                </a:cubicBezTo>
                <a:cubicBezTo>
                  <a:pt x="110" y="15"/>
                  <a:pt x="110" y="14"/>
                  <a:pt x="110" y="13"/>
                </a:cubicBezTo>
                <a:cubicBezTo>
                  <a:pt x="107" y="16"/>
                  <a:pt x="106" y="19"/>
                  <a:pt x="103" y="21"/>
                </a:cubicBezTo>
                <a:cubicBezTo>
                  <a:pt x="103" y="21"/>
                  <a:pt x="104" y="22"/>
                  <a:pt x="104" y="22"/>
                </a:cubicBezTo>
                <a:cubicBezTo>
                  <a:pt x="103" y="22"/>
                  <a:pt x="102" y="22"/>
                  <a:pt x="102" y="22"/>
                </a:cubicBezTo>
                <a:cubicBezTo>
                  <a:pt x="103" y="19"/>
                  <a:pt x="106" y="16"/>
                  <a:pt x="109" y="12"/>
                </a:cubicBezTo>
                <a:cubicBezTo>
                  <a:pt x="109" y="12"/>
                  <a:pt x="112" y="9"/>
                  <a:pt x="110" y="9"/>
                </a:cubicBezTo>
                <a:cubicBezTo>
                  <a:pt x="102" y="11"/>
                  <a:pt x="95" y="14"/>
                  <a:pt x="87" y="15"/>
                </a:cubicBezTo>
                <a:cubicBezTo>
                  <a:pt x="87" y="15"/>
                  <a:pt x="87" y="17"/>
                  <a:pt x="87" y="18"/>
                </a:cubicBezTo>
                <a:cubicBezTo>
                  <a:pt x="86" y="20"/>
                  <a:pt x="88" y="19"/>
                  <a:pt x="88" y="20"/>
                </a:cubicBezTo>
                <a:cubicBezTo>
                  <a:pt x="89" y="21"/>
                  <a:pt x="87" y="23"/>
                  <a:pt x="87" y="24"/>
                </a:cubicBezTo>
                <a:cubicBezTo>
                  <a:pt x="86" y="25"/>
                  <a:pt x="86" y="27"/>
                  <a:pt x="87" y="26"/>
                </a:cubicBezTo>
                <a:cubicBezTo>
                  <a:pt x="88" y="26"/>
                  <a:pt x="88" y="25"/>
                  <a:pt x="90" y="25"/>
                </a:cubicBezTo>
                <a:cubicBezTo>
                  <a:pt x="90" y="27"/>
                  <a:pt x="88" y="29"/>
                  <a:pt x="87" y="30"/>
                </a:cubicBezTo>
                <a:cubicBezTo>
                  <a:pt x="86" y="32"/>
                  <a:pt x="86" y="34"/>
                  <a:pt x="86" y="36"/>
                </a:cubicBezTo>
                <a:cubicBezTo>
                  <a:pt x="86" y="37"/>
                  <a:pt x="87" y="35"/>
                  <a:pt x="89" y="36"/>
                </a:cubicBezTo>
                <a:cubicBezTo>
                  <a:pt x="88" y="38"/>
                  <a:pt x="87" y="41"/>
                  <a:pt x="86" y="43"/>
                </a:cubicBezTo>
                <a:cubicBezTo>
                  <a:pt x="86" y="50"/>
                  <a:pt x="86" y="56"/>
                  <a:pt x="87" y="63"/>
                </a:cubicBezTo>
                <a:cubicBezTo>
                  <a:pt x="87" y="64"/>
                  <a:pt x="87" y="65"/>
                  <a:pt x="86" y="65"/>
                </a:cubicBezTo>
                <a:cubicBezTo>
                  <a:pt x="82" y="66"/>
                  <a:pt x="77" y="65"/>
                  <a:pt x="73" y="68"/>
                </a:cubicBezTo>
                <a:cubicBezTo>
                  <a:pt x="70" y="69"/>
                  <a:pt x="67" y="69"/>
                  <a:pt x="64" y="68"/>
                </a:cubicBezTo>
                <a:cubicBezTo>
                  <a:pt x="63" y="67"/>
                  <a:pt x="63" y="66"/>
                  <a:pt x="63" y="65"/>
                </a:cubicBezTo>
                <a:cubicBezTo>
                  <a:pt x="63" y="50"/>
                  <a:pt x="64" y="35"/>
                  <a:pt x="63" y="20"/>
                </a:cubicBezTo>
                <a:cubicBezTo>
                  <a:pt x="60" y="19"/>
                  <a:pt x="56" y="19"/>
                  <a:pt x="52" y="19"/>
                </a:cubicBezTo>
                <a:cubicBezTo>
                  <a:pt x="47" y="20"/>
                  <a:pt x="42" y="20"/>
                  <a:pt x="39" y="19"/>
                </a:cubicBezTo>
                <a:cubicBezTo>
                  <a:pt x="37" y="19"/>
                  <a:pt x="37" y="21"/>
                  <a:pt x="38" y="22"/>
                </a:cubicBezTo>
                <a:cubicBezTo>
                  <a:pt x="38" y="21"/>
                  <a:pt x="39" y="20"/>
                  <a:pt x="40" y="20"/>
                </a:cubicBezTo>
                <a:cubicBezTo>
                  <a:pt x="40" y="19"/>
                  <a:pt x="41" y="20"/>
                  <a:pt x="41" y="21"/>
                </a:cubicBezTo>
                <a:cubicBezTo>
                  <a:pt x="40" y="24"/>
                  <a:pt x="38" y="27"/>
                  <a:pt x="36" y="30"/>
                </a:cubicBezTo>
                <a:cubicBezTo>
                  <a:pt x="37" y="31"/>
                  <a:pt x="38" y="31"/>
                  <a:pt x="38" y="31"/>
                </a:cubicBezTo>
                <a:cubicBezTo>
                  <a:pt x="38" y="33"/>
                  <a:pt x="36" y="35"/>
                  <a:pt x="36" y="38"/>
                </a:cubicBezTo>
                <a:cubicBezTo>
                  <a:pt x="35" y="47"/>
                  <a:pt x="35" y="47"/>
                  <a:pt x="35" y="47"/>
                </a:cubicBezTo>
                <a:cubicBezTo>
                  <a:pt x="31" y="66"/>
                  <a:pt x="30" y="87"/>
                  <a:pt x="27" y="106"/>
                </a:cubicBezTo>
                <a:cubicBezTo>
                  <a:pt x="39" y="106"/>
                  <a:pt x="53" y="104"/>
                  <a:pt x="66" y="102"/>
                </a:cubicBezTo>
                <a:cubicBezTo>
                  <a:pt x="74" y="101"/>
                  <a:pt x="81" y="100"/>
                  <a:pt x="87" y="100"/>
                </a:cubicBezTo>
                <a:cubicBezTo>
                  <a:pt x="88" y="101"/>
                  <a:pt x="88" y="102"/>
                  <a:pt x="87" y="102"/>
                </a:cubicBezTo>
                <a:cubicBezTo>
                  <a:pt x="88" y="104"/>
                  <a:pt x="86" y="105"/>
                  <a:pt x="86" y="106"/>
                </a:cubicBezTo>
                <a:cubicBezTo>
                  <a:pt x="85" y="143"/>
                  <a:pt x="85" y="143"/>
                  <a:pt x="85" y="143"/>
                </a:cubicBezTo>
                <a:cubicBezTo>
                  <a:pt x="86" y="146"/>
                  <a:pt x="85" y="149"/>
                  <a:pt x="86" y="153"/>
                </a:cubicBezTo>
                <a:cubicBezTo>
                  <a:pt x="86" y="154"/>
                  <a:pt x="85" y="157"/>
                  <a:pt x="85" y="160"/>
                </a:cubicBezTo>
                <a:cubicBezTo>
                  <a:pt x="85" y="160"/>
                  <a:pt x="86" y="160"/>
                  <a:pt x="86" y="160"/>
                </a:cubicBezTo>
                <a:cubicBezTo>
                  <a:pt x="87" y="159"/>
                  <a:pt x="88" y="159"/>
                  <a:pt x="87" y="160"/>
                </a:cubicBezTo>
                <a:cubicBezTo>
                  <a:pt x="87" y="161"/>
                  <a:pt x="87" y="162"/>
                  <a:pt x="88" y="162"/>
                </a:cubicBezTo>
                <a:cubicBezTo>
                  <a:pt x="90" y="161"/>
                  <a:pt x="93" y="161"/>
                  <a:pt x="96" y="161"/>
                </a:cubicBezTo>
                <a:cubicBezTo>
                  <a:pt x="97" y="161"/>
                  <a:pt x="100" y="161"/>
                  <a:pt x="102" y="160"/>
                </a:cubicBezTo>
                <a:cubicBezTo>
                  <a:pt x="103" y="159"/>
                  <a:pt x="103" y="161"/>
                  <a:pt x="104" y="161"/>
                </a:cubicBezTo>
                <a:cubicBezTo>
                  <a:pt x="107" y="160"/>
                  <a:pt x="110" y="160"/>
                  <a:pt x="112" y="160"/>
                </a:cubicBezTo>
                <a:cubicBezTo>
                  <a:pt x="114" y="160"/>
                  <a:pt x="114" y="158"/>
                  <a:pt x="115" y="158"/>
                </a:cubicBezTo>
                <a:cubicBezTo>
                  <a:pt x="115" y="159"/>
                  <a:pt x="116" y="159"/>
                  <a:pt x="116" y="160"/>
                </a:cubicBezTo>
                <a:cubicBezTo>
                  <a:pt x="118" y="160"/>
                  <a:pt x="121" y="159"/>
                  <a:pt x="124" y="158"/>
                </a:cubicBezTo>
                <a:cubicBezTo>
                  <a:pt x="123" y="141"/>
                  <a:pt x="123" y="141"/>
                  <a:pt x="123" y="141"/>
                </a:cubicBezTo>
                <a:cubicBezTo>
                  <a:pt x="123" y="125"/>
                  <a:pt x="120" y="110"/>
                  <a:pt x="120" y="94"/>
                </a:cubicBezTo>
                <a:cubicBezTo>
                  <a:pt x="126" y="96"/>
                  <a:pt x="133" y="94"/>
                  <a:pt x="140" y="92"/>
                </a:cubicBezTo>
                <a:cubicBezTo>
                  <a:pt x="141" y="84"/>
                  <a:pt x="142" y="77"/>
                  <a:pt x="142" y="68"/>
                </a:cubicBezTo>
                <a:cubicBezTo>
                  <a:pt x="142" y="67"/>
                  <a:pt x="141" y="68"/>
                  <a:pt x="140" y="68"/>
                </a:cubicBezTo>
                <a:cubicBezTo>
                  <a:pt x="135" y="68"/>
                  <a:pt x="131" y="68"/>
                  <a:pt x="126" y="69"/>
                </a:cubicBezTo>
                <a:cubicBezTo>
                  <a:pt x="123" y="70"/>
                  <a:pt x="121" y="68"/>
                  <a:pt x="120" y="66"/>
                </a:cubicBezTo>
                <a:cubicBezTo>
                  <a:pt x="118" y="48"/>
                  <a:pt x="118" y="32"/>
                  <a:pt x="119" y="15"/>
                </a:cubicBezTo>
                <a:cubicBezTo>
                  <a:pt x="110" y="26"/>
                  <a:pt x="110" y="26"/>
                  <a:pt x="110" y="26"/>
                </a:cubicBezTo>
                <a:cubicBezTo>
                  <a:pt x="110" y="27"/>
                  <a:pt x="110" y="27"/>
                  <a:pt x="110" y="27"/>
                </a:cubicBezTo>
                <a:cubicBezTo>
                  <a:pt x="110" y="26"/>
                  <a:pt x="110" y="26"/>
                  <a:pt x="110" y="26"/>
                </a:cubicBezTo>
                <a:cubicBezTo>
                  <a:pt x="112" y="25"/>
                  <a:pt x="114" y="23"/>
                  <a:pt x="116" y="23"/>
                </a:cubicBezTo>
                <a:cubicBezTo>
                  <a:pt x="116" y="23"/>
                  <a:pt x="117" y="24"/>
                  <a:pt x="116" y="25"/>
                </a:cubicBezTo>
                <a:cubicBezTo>
                  <a:pt x="112" y="31"/>
                  <a:pt x="107" y="36"/>
                  <a:pt x="103" y="42"/>
                </a:cubicBezTo>
                <a:cubicBezTo>
                  <a:pt x="104" y="42"/>
                  <a:pt x="105" y="41"/>
                  <a:pt x="106" y="40"/>
                </a:cubicBezTo>
                <a:cubicBezTo>
                  <a:pt x="107" y="39"/>
                  <a:pt x="109" y="36"/>
                  <a:pt x="113" y="34"/>
                </a:cubicBezTo>
                <a:cubicBezTo>
                  <a:pt x="110" y="39"/>
                  <a:pt x="108" y="43"/>
                  <a:pt x="105" y="47"/>
                </a:cubicBezTo>
                <a:cubicBezTo>
                  <a:pt x="105" y="47"/>
                  <a:pt x="104" y="48"/>
                  <a:pt x="105" y="48"/>
                </a:cubicBezTo>
                <a:cubicBezTo>
                  <a:pt x="107" y="47"/>
                  <a:pt x="108" y="45"/>
                  <a:pt x="110" y="44"/>
                </a:cubicBezTo>
                <a:cubicBezTo>
                  <a:pt x="111" y="44"/>
                  <a:pt x="110" y="45"/>
                  <a:pt x="110" y="46"/>
                </a:cubicBezTo>
                <a:cubicBezTo>
                  <a:pt x="109" y="48"/>
                  <a:pt x="107" y="51"/>
                  <a:pt x="107" y="54"/>
                </a:cubicBezTo>
                <a:cubicBezTo>
                  <a:pt x="108" y="54"/>
                  <a:pt x="108" y="54"/>
                  <a:pt x="109" y="55"/>
                </a:cubicBezTo>
                <a:cubicBezTo>
                  <a:pt x="109" y="55"/>
                  <a:pt x="110" y="56"/>
                  <a:pt x="109" y="58"/>
                </a:cubicBezTo>
                <a:cubicBezTo>
                  <a:pt x="109" y="61"/>
                  <a:pt x="106" y="64"/>
                  <a:pt x="106" y="68"/>
                </a:cubicBezTo>
                <a:cubicBezTo>
                  <a:pt x="106" y="69"/>
                  <a:pt x="105" y="67"/>
                  <a:pt x="105" y="67"/>
                </a:cubicBezTo>
                <a:cubicBezTo>
                  <a:pt x="105" y="64"/>
                  <a:pt x="106" y="61"/>
                  <a:pt x="107" y="59"/>
                </a:cubicBezTo>
                <a:cubicBezTo>
                  <a:pt x="108" y="58"/>
                  <a:pt x="108" y="57"/>
                  <a:pt x="108" y="55"/>
                </a:cubicBezTo>
                <a:cubicBezTo>
                  <a:pt x="105" y="55"/>
                  <a:pt x="105" y="55"/>
                  <a:pt x="105" y="55"/>
                </a:cubicBezTo>
                <a:cubicBezTo>
                  <a:pt x="105" y="53"/>
                  <a:pt x="106" y="51"/>
                  <a:pt x="107" y="49"/>
                </a:cubicBezTo>
                <a:cubicBezTo>
                  <a:pt x="108" y="49"/>
                  <a:pt x="109" y="46"/>
                  <a:pt x="108" y="47"/>
                </a:cubicBezTo>
                <a:cubicBezTo>
                  <a:pt x="106" y="49"/>
                  <a:pt x="105" y="50"/>
                  <a:pt x="103" y="51"/>
                </a:cubicBezTo>
                <a:cubicBezTo>
                  <a:pt x="103" y="51"/>
                  <a:pt x="102" y="50"/>
                  <a:pt x="102" y="49"/>
                </a:cubicBezTo>
                <a:cubicBezTo>
                  <a:pt x="103" y="48"/>
                  <a:pt x="103" y="47"/>
                  <a:pt x="104" y="46"/>
                </a:cubicBezTo>
                <a:cubicBezTo>
                  <a:pt x="105" y="44"/>
                  <a:pt x="107" y="41"/>
                  <a:pt x="108" y="40"/>
                </a:cubicBezTo>
                <a:cubicBezTo>
                  <a:pt x="106" y="42"/>
                  <a:pt x="104" y="44"/>
                  <a:pt x="101" y="46"/>
                </a:cubicBezTo>
                <a:cubicBezTo>
                  <a:pt x="101" y="46"/>
                  <a:pt x="100" y="44"/>
                  <a:pt x="100" y="44"/>
                </a:cubicBezTo>
                <a:cubicBezTo>
                  <a:pt x="103" y="39"/>
                  <a:pt x="107" y="34"/>
                  <a:pt x="111" y="29"/>
                </a:cubicBezTo>
                <a:cubicBezTo>
                  <a:pt x="111" y="29"/>
                  <a:pt x="112" y="28"/>
                  <a:pt x="112" y="28"/>
                </a:cubicBezTo>
                <a:close/>
                <a:moveTo>
                  <a:pt x="69" y="189"/>
                </a:moveTo>
                <a:cubicBezTo>
                  <a:pt x="69" y="192"/>
                  <a:pt x="68" y="194"/>
                  <a:pt x="67" y="195"/>
                </a:cubicBezTo>
                <a:cubicBezTo>
                  <a:pt x="66" y="196"/>
                  <a:pt x="64" y="196"/>
                  <a:pt x="64" y="195"/>
                </a:cubicBezTo>
                <a:cubicBezTo>
                  <a:pt x="63" y="195"/>
                  <a:pt x="62" y="194"/>
                  <a:pt x="62" y="193"/>
                </a:cubicBezTo>
                <a:cubicBezTo>
                  <a:pt x="62" y="171"/>
                  <a:pt x="63" y="151"/>
                  <a:pt x="66" y="130"/>
                </a:cubicBezTo>
                <a:cubicBezTo>
                  <a:pt x="47" y="131"/>
                  <a:pt x="28" y="131"/>
                  <a:pt x="10" y="132"/>
                </a:cubicBezTo>
                <a:cubicBezTo>
                  <a:pt x="7" y="132"/>
                  <a:pt x="6" y="136"/>
                  <a:pt x="4" y="136"/>
                </a:cubicBezTo>
                <a:cubicBezTo>
                  <a:pt x="3" y="137"/>
                  <a:pt x="1" y="136"/>
                  <a:pt x="1" y="135"/>
                </a:cubicBezTo>
                <a:cubicBezTo>
                  <a:pt x="0" y="133"/>
                  <a:pt x="2" y="131"/>
                  <a:pt x="2" y="128"/>
                </a:cubicBezTo>
                <a:cubicBezTo>
                  <a:pt x="2" y="115"/>
                  <a:pt x="1" y="101"/>
                  <a:pt x="2" y="89"/>
                </a:cubicBezTo>
                <a:cubicBezTo>
                  <a:pt x="4" y="78"/>
                  <a:pt x="5" y="66"/>
                  <a:pt x="5" y="54"/>
                </a:cubicBezTo>
                <a:cubicBezTo>
                  <a:pt x="4" y="54"/>
                  <a:pt x="4" y="52"/>
                  <a:pt x="4" y="52"/>
                </a:cubicBezTo>
                <a:cubicBezTo>
                  <a:pt x="5" y="49"/>
                  <a:pt x="7" y="46"/>
                  <a:pt x="5" y="42"/>
                </a:cubicBezTo>
                <a:cubicBezTo>
                  <a:pt x="5" y="41"/>
                  <a:pt x="6" y="40"/>
                  <a:pt x="7" y="39"/>
                </a:cubicBezTo>
                <a:cubicBezTo>
                  <a:pt x="8" y="39"/>
                  <a:pt x="9" y="37"/>
                  <a:pt x="11" y="37"/>
                </a:cubicBezTo>
                <a:cubicBezTo>
                  <a:pt x="12" y="37"/>
                  <a:pt x="12" y="38"/>
                  <a:pt x="12" y="38"/>
                </a:cubicBezTo>
                <a:cubicBezTo>
                  <a:pt x="13" y="36"/>
                  <a:pt x="14" y="33"/>
                  <a:pt x="16" y="31"/>
                </a:cubicBezTo>
                <a:cubicBezTo>
                  <a:pt x="17" y="32"/>
                  <a:pt x="19" y="30"/>
                  <a:pt x="20" y="30"/>
                </a:cubicBezTo>
                <a:cubicBezTo>
                  <a:pt x="27" y="19"/>
                  <a:pt x="34" y="9"/>
                  <a:pt x="43" y="0"/>
                </a:cubicBezTo>
                <a:cubicBezTo>
                  <a:pt x="44" y="1"/>
                  <a:pt x="44" y="2"/>
                  <a:pt x="44" y="3"/>
                </a:cubicBezTo>
                <a:cubicBezTo>
                  <a:pt x="43" y="7"/>
                  <a:pt x="40" y="11"/>
                  <a:pt x="37" y="14"/>
                </a:cubicBezTo>
                <a:cubicBezTo>
                  <a:pt x="47" y="12"/>
                  <a:pt x="55" y="10"/>
                  <a:pt x="61" y="13"/>
                </a:cubicBezTo>
                <a:cubicBezTo>
                  <a:pt x="62" y="14"/>
                  <a:pt x="62" y="15"/>
                  <a:pt x="62" y="16"/>
                </a:cubicBezTo>
                <a:cubicBezTo>
                  <a:pt x="62" y="16"/>
                  <a:pt x="61" y="17"/>
                  <a:pt x="62" y="17"/>
                </a:cubicBezTo>
                <a:cubicBezTo>
                  <a:pt x="63" y="17"/>
                  <a:pt x="63" y="18"/>
                  <a:pt x="64" y="17"/>
                </a:cubicBezTo>
                <a:cubicBezTo>
                  <a:pt x="63" y="13"/>
                  <a:pt x="63" y="9"/>
                  <a:pt x="64" y="7"/>
                </a:cubicBezTo>
                <a:cubicBezTo>
                  <a:pt x="64" y="5"/>
                  <a:pt x="65" y="4"/>
                  <a:pt x="66" y="5"/>
                </a:cubicBezTo>
                <a:cubicBezTo>
                  <a:pt x="67" y="6"/>
                  <a:pt x="68" y="6"/>
                  <a:pt x="68" y="7"/>
                </a:cubicBezTo>
                <a:cubicBezTo>
                  <a:pt x="68" y="11"/>
                  <a:pt x="68" y="14"/>
                  <a:pt x="68" y="18"/>
                </a:cubicBezTo>
                <a:cubicBezTo>
                  <a:pt x="68" y="19"/>
                  <a:pt x="69" y="21"/>
                  <a:pt x="69" y="22"/>
                </a:cubicBezTo>
                <a:cubicBezTo>
                  <a:pt x="67" y="21"/>
                  <a:pt x="69" y="23"/>
                  <a:pt x="69" y="23"/>
                </a:cubicBezTo>
                <a:cubicBezTo>
                  <a:pt x="68" y="37"/>
                  <a:pt x="67" y="49"/>
                  <a:pt x="68" y="63"/>
                </a:cubicBezTo>
                <a:cubicBezTo>
                  <a:pt x="69" y="63"/>
                  <a:pt x="71" y="63"/>
                  <a:pt x="71" y="62"/>
                </a:cubicBezTo>
                <a:cubicBezTo>
                  <a:pt x="70" y="24"/>
                  <a:pt x="70" y="24"/>
                  <a:pt x="70" y="24"/>
                </a:cubicBezTo>
                <a:cubicBezTo>
                  <a:pt x="90" y="1"/>
                  <a:pt x="90" y="1"/>
                  <a:pt x="90" y="1"/>
                </a:cubicBezTo>
                <a:cubicBezTo>
                  <a:pt x="91" y="1"/>
                  <a:pt x="92" y="2"/>
                  <a:pt x="93" y="2"/>
                </a:cubicBezTo>
                <a:cubicBezTo>
                  <a:pt x="94" y="3"/>
                  <a:pt x="93" y="3"/>
                  <a:pt x="93" y="4"/>
                </a:cubicBezTo>
                <a:cubicBezTo>
                  <a:pt x="92" y="5"/>
                  <a:pt x="91" y="6"/>
                  <a:pt x="91" y="8"/>
                </a:cubicBezTo>
                <a:cubicBezTo>
                  <a:pt x="94" y="7"/>
                  <a:pt x="98" y="6"/>
                  <a:pt x="101" y="5"/>
                </a:cubicBezTo>
                <a:cubicBezTo>
                  <a:pt x="120" y="2"/>
                  <a:pt x="120" y="2"/>
                  <a:pt x="120" y="2"/>
                </a:cubicBezTo>
                <a:cubicBezTo>
                  <a:pt x="122" y="2"/>
                  <a:pt x="125" y="3"/>
                  <a:pt x="125" y="6"/>
                </a:cubicBezTo>
                <a:cubicBezTo>
                  <a:pt x="126" y="25"/>
                  <a:pt x="124" y="42"/>
                  <a:pt x="126" y="61"/>
                </a:cubicBezTo>
                <a:cubicBezTo>
                  <a:pt x="126" y="62"/>
                  <a:pt x="127" y="63"/>
                  <a:pt x="127" y="63"/>
                </a:cubicBezTo>
                <a:cubicBezTo>
                  <a:pt x="133" y="62"/>
                  <a:pt x="139" y="62"/>
                  <a:pt x="144" y="62"/>
                </a:cubicBezTo>
                <a:cubicBezTo>
                  <a:pt x="144" y="59"/>
                  <a:pt x="145" y="56"/>
                  <a:pt x="145" y="55"/>
                </a:cubicBezTo>
                <a:cubicBezTo>
                  <a:pt x="145" y="52"/>
                  <a:pt x="147" y="52"/>
                  <a:pt x="149" y="53"/>
                </a:cubicBezTo>
                <a:cubicBezTo>
                  <a:pt x="150" y="53"/>
                  <a:pt x="150" y="54"/>
                  <a:pt x="151" y="54"/>
                </a:cubicBezTo>
                <a:cubicBezTo>
                  <a:pt x="151" y="54"/>
                  <a:pt x="153" y="53"/>
                  <a:pt x="153" y="54"/>
                </a:cubicBezTo>
                <a:cubicBezTo>
                  <a:pt x="152" y="65"/>
                  <a:pt x="151" y="76"/>
                  <a:pt x="151" y="87"/>
                </a:cubicBezTo>
                <a:cubicBezTo>
                  <a:pt x="153" y="90"/>
                  <a:pt x="150" y="92"/>
                  <a:pt x="150" y="95"/>
                </a:cubicBezTo>
                <a:cubicBezTo>
                  <a:pt x="149" y="99"/>
                  <a:pt x="149" y="103"/>
                  <a:pt x="148" y="108"/>
                </a:cubicBezTo>
                <a:cubicBezTo>
                  <a:pt x="148" y="108"/>
                  <a:pt x="148" y="109"/>
                  <a:pt x="147" y="109"/>
                </a:cubicBezTo>
                <a:cubicBezTo>
                  <a:pt x="148" y="110"/>
                  <a:pt x="147" y="112"/>
                  <a:pt x="147" y="113"/>
                </a:cubicBezTo>
                <a:cubicBezTo>
                  <a:pt x="146" y="113"/>
                  <a:pt x="145" y="113"/>
                  <a:pt x="145" y="112"/>
                </a:cubicBezTo>
                <a:cubicBezTo>
                  <a:pt x="144" y="110"/>
                  <a:pt x="143" y="108"/>
                  <a:pt x="143" y="106"/>
                </a:cubicBezTo>
                <a:cubicBezTo>
                  <a:pt x="143" y="106"/>
                  <a:pt x="142" y="105"/>
                  <a:pt x="142" y="105"/>
                </a:cubicBezTo>
                <a:cubicBezTo>
                  <a:pt x="140" y="107"/>
                  <a:pt x="138" y="110"/>
                  <a:pt x="136" y="113"/>
                </a:cubicBezTo>
                <a:cubicBezTo>
                  <a:pt x="134" y="115"/>
                  <a:pt x="132" y="117"/>
                  <a:pt x="130" y="119"/>
                </a:cubicBezTo>
                <a:cubicBezTo>
                  <a:pt x="130" y="145"/>
                  <a:pt x="130" y="145"/>
                  <a:pt x="130" y="145"/>
                </a:cubicBezTo>
                <a:cubicBezTo>
                  <a:pt x="130" y="146"/>
                  <a:pt x="130" y="146"/>
                  <a:pt x="130" y="145"/>
                </a:cubicBezTo>
                <a:cubicBezTo>
                  <a:pt x="131" y="144"/>
                  <a:pt x="132" y="144"/>
                  <a:pt x="133" y="144"/>
                </a:cubicBezTo>
                <a:cubicBezTo>
                  <a:pt x="134" y="145"/>
                  <a:pt x="135" y="145"/>
                  <a:pt x="135" y="147"/>
                </a:cubicBezTo>
                <a:cubicBezTo>
                  <a:pt x="135" y="147"/>
                  <a:pt x="133" y="150"/>
                  <a:pt x="133" y="151"/>
                </a:cubicBezTo>
                <a:cubicBezTo>
                  <a:pt x="133" y="152"/>
                  <a:pt x="134" y="152"/>
                  <a:pt x="135" y="152"/>
                </a:cubicBezTo>
                <a:cubicBezTo>
                  <a:pt x="135" y="153"/>
                  <a:pt x="135" y="154"/>
                  <a:pt x="135" y="154"/>
                </a:cubicBezTo>
                <a:cubicBezTo>
                  <a:pt x="133" y="157"/>
                  <a:pt x="132" y="159"/>
                  <a:pt x="131" y="162"/>
                </a:cubicBezTo>
                <a:cubicBezTo>
                  <a:pt x="131" y="163"/>
                  <a:pt x="130" y="164"/>
                  <a:pt x="130" y="165"/>
                </a:cubicBezTo>
                <a:cubicBezTo>
                  <a:pt x="129" y="166"/>
                  <a:pt x="128" y="166"/>
                  <a:pt x="128" y="166"/>
                </a:cubicBezTo>
                <a:cubicBezTo>
                  <a:pt x="121" y="179"/>
                  <a:pt x="121" y="179"/>
                  <a:pt x="121" y="179"/>
                </a:cubicBezTo>
                <a:cubicBezTo>
                  <a:pt x="122" y="179"/>
                  <a:pt x="121" y="180"/>
                  <a:pt x="120" y="181"/>
                </a:cubicBezTo>
                <a:cubicBezTo>
                  <a:pt x="117" y="187"/>
                  <a:pt x="115" y="193"/>
                  <a:pt x="112" y="199"/>
                </a:cubicBezTo>
                <a:cubicBezTo>
                  <a:pt x="110" y="199"/>
                  <a:pt x="108" y="199"/>
                  <a:pt x="108" y="197"/>
                </a:cubicBezTo>
                <a:cubicBezTo>
                  <a:pt x="108" y="195"/>
                  <a:pt x="109" y="192"/>
                  <a:pt x="111" y="190"/>
                </a:cubicBezTo>
                <a:cubicBezTo>
                  <a:pt x="111" y="189"/>
                  <a:pt x="109" y="188"/>
                  <a:pt x="109" y="186"/>
                </a:cubicBezTo>
                <a:cubicBezTo>
                  <a:pt x="95" y="187"/>
                  <a:pt x="82" y="186"/>
                  <a:pt x="68" y="186"/>
                </a:cubicBezTo>
                <a:cubicBezTo>
                  <a:pt x="69" y="188"/>
                  <a:pt x="72" y="190"/>
                  <a:pt x="73" y="191"/>
                </a:cubicBezTo>
                <a:cubicBezTo>
                  <a:pt x="72" y="191"/>
                  <a:pt x="71" y="191"/>
                  <a:pt x="69" y="189"/>
                </a:cubicBezTo>
                <a:close/>
              </a:path>
            </a:pathLst>
          </a:custGeom>
          <a:solidFill>
            <a:srgbClr val="32827D"/>
          </a:solidFill>
          <a:ln>
            <a:noFill/>
          </a:ln>
        </p:spPr>
        <p:txBody>
          <a:bodyPr/>
          <a:lstStyle/>
          <a:p>
            <a:pPr algn="ctr">
              <a:defRPr/>
            </a:pPr>
            <a:endParaRPr lang="zh-CN" altLang="en-US"/>
          </a:p>
        </p:txBody>
      </p:sp>
      <p:sp>
        <p:nvSpPr>
          <p:cNvPr id="15" name="MH_SubTitle_6"/>
          <p:cNvSpPr/>
          <p:nvPr>
            <p:custDataLst>
              <p:tags r:id="rId9"/>
            </p:custDataLst>
          </p:nvPr>
        </p:nvSpPr>
        <p:spPr>
          <a:xfrm>
            <a:off x="2549526" y="4960938"/>
            <a:ext cx="2155825" cy="1096962"/>
          </a:xfrm>
          <a:prstGeom prst="rect">
            <a:avLst/>
          </a:prstGeom>
        </p:spPr>
        <p:txBody>
          <a:bodyPr lIns="0" tIns="0" rIns="0" bIns="0">
            <a:normAutofit/>
          </a:bodyPr>
          <a:lstStyle/>
          <a:p>
            <a:pPr algn="ctr">
              <a:lnSpc>
                <a:spcPct val="120000"/>
              </a:lnSpc>
              <a:defRPr/>
            </a:pPr>
            <a:r>
              <a:rPr lang="da-DK" altLang="zh-CN">
                <a:solidFill>
                  <a:srgbClr val="1D5055"/>
                </a:solidFill>
                <a:cs typeface="Arial" panose="020B0604020202020204" pitchFamily="34" charset="0"/>
              </a:rPr>
              <a:t> EIUSMOD TEMPOR INCIDIDUNT UT</a:t>
            </a:r>
            <a:endParaRPr lang="zh-CN" altLang="en-US">
              <a:solidFill>
                <a:srgbClr val="1D5055"/>
              </a:solidFill>
              <a:cs typeface="Arial" panose="020B0604020202020204" pitchFamily="34" charset="0"/>
            </a:endParaRPr>
          </a:p>
        </p:txBody>
      </p:sp>
      <p:sp>
        <p:nvSpPr>
          <p:cNvPr id="17" name="MH_Other_5"/>
          <p:cNvSpPr>
            <a:spLocks noChangeAspect="1" noEditPoints="1"/>
          </p:cNvSpPr>
          <p:nvPr>
            <p:custDataLst>
              <p:tags r:id="rId10"/>
            </p:custDataLst>
          </p:nvPr>
        </p:nvSpPr>
        <p:spPr bwMode="auto">
          <a:xfrm>
            <a:off x="5743575" y="3951289"/>
            <a:ext cx="730250" cy="814387"/>
          </a:xfrm>
          <a:custGeom>
            <a:avLst/>
            <a:gdLst>
              <a:gd name="T0" fmla="*/ 119 w 131"/>
              <a:gd name="T1" fmla="*/ 29 h 145"/>
              <a:gd name="T2" fmla="*/ 79 w 131"/>
              <a:gd name="T3" fmla="*/ 63 h 145"/>
              <a:gd name="T4" fmla="*/ 98 w 131"/>
              <a:gd name="T5" fmla="*/ 45 h 145"/>
              <a:gd name="T6" fmla="*/ 101 w 131"/>
              <a:gd name="T7" fmla="*/ 26 h 145"/>
              <a:gd name="T8" fmla="*/ 101 w 131"/>
              <a:gd name="T9" fmla="*/ 26 h 145"/>
              <a:gd name="T10" fmla="*/ 92 w 131"/>
              <a:gd name="T11" fmla="*/ 110 h 145"/>
              <a:gd name="T12" fmla="*/ 86 w 131"/>
              <a:gd name="T13" fmla="*/ 117 h 145"/>
              <a:gd name="T14" fmla="*/ 125 w 131"/>
              <a:gd name="T15" fmla="*/ 25 h 145"/>
              <a:gd name="T16" fmla="*/ 23 w 131"/>
              <a:gd name="T17" fmla="*/ 54 h 145"/>
              <a:gd name="T18" fmla="*/ 79 w 131"/>
              <a:gd name="T19" fmla="*/ 51 h 145"/>
              <a:gd name="T20" fmla="*/ 116 w 131"/>
              <a:gd name="T21" fmla="*/ 33 h 145"/>
              <a:gd name="T22" fmla="*/ 115 w 131"/>
              <a:gd name="T23" fmla="*/ 49 h 145"/>
              <a:gd name="T24" fmla="*/ 117 w 131"/>
              <a:gd name="T25" fmla="*/ 34 h 145"/>
              <a:gd name="T26" fmla="*/ 123 w 131"/>
              <a:gd name="T27" fmla="*/ 21 h 145"/>
              <a:gd name="T28" fmla="*/ 126 w 131"/>
              <a:gd name="T29" fmla="*/ 8 h 145"/>
              <a:gd name="T30" fmla="*/ 96 w 131"/>
              <a:gd name="T31" fmla="*/ 18 h 145"/>
              <a:gd name="T32" fmla="*/ 35 w 131"/>
              <a:gd name="T33" fmla="*/ 44 h 145"/>
              <a:gd name="T34" fmla="*/ 30 w 131"/>
              <a:gd name="T35" fmla="*/ 14 h 145"/>
              <a:gd name="T36" fmla="*/ 77 w 131"/>
              <a:gd name="T37" fmla="*/ 18 h 145"/>
              <a:gd name="T38" fmla="*/ 77 w 131"/>
              <a:gd name="T39" fmla="*/ 18 h 145"/>
              <a:gd name="T40" fmla="*/ 97 w 131"/>
              <a:gd name="T41" fmla="*/ 36 h 145"/>
              <a:gd name="T42" fmla="*/ 98 w 131"/>
              <a:gd name="T43" fmla="*/ 26 h 145"/>
              <a:gd name="T44" fmla="*/ 114 w 131"/>
              <a:gd name="T45" fmla="*/ 58 h 145"/>
              <a:gd name="T46" fmla="*/ 108 w 131"/>
              <a:gd name="T47" fmla="*/ 54 h 145"/>
              <a:gd name="T48" fmla="*/ 95 w 131"/>
              <a:gd name="T49" fmla="*/ 22 h 145"/>
              <a:gd name="T50" fmla="*/ 33 w 131"/>
              <a:gd name="T51" fmla="*/ 138 h 145"/>
              <a:gd name="T52" fmla="*/ 12 w 131"/>
              <a:gd name="T53" fmla="*/ 139 h 145"/>
              <a:gd name="T54" fmla="*/ 32 w 131"/>
              <a:gd name="T55" fmla="*/ 138 h 145"/>
              <a:gd name="T56" fmla="*/ 27 w 131"/>
              <a:gd name="T57" fmla="*/ 132 h 145"/>
              <a:gd name="T58" fmla="*/ 21 w 131"/>
              <a:gd name="T59" fmla="*/ 123 h 145"/>
              <a:gd name="T60" fmla="*/ 97 w 131"/>
              <a:gd name="T61" fmla="*/ 119 h 145"/>
              <a:gd name="T62" fmla="*/ 97 w 131"/>
              <a:gd name="T63" fmla="*/ 119 h 145"/>
              <a:gd name="T64" fmla="*/ 84 w 131"/>
              <a:gd name="T65" fmla="*/ 32 h 145"/>
              <a:gd name="T66" fmla="*/ 36 w 131"/>
              <a:gd name="T67" fmla="*/ 53 h 145"/>
              <a:gd name="T68" fmla="*/ 54 w 131"/>
              <a:gd name="T69" fmla="*/ 95 h 145"/>
              <a:gd name="T70" fmla="*/ 59 w 131"/>
              <a:gd name="T71" fmla="*/ 121 h 145"/>
              <a:gd name="T72" fmla="*/ 72 w 131"/>
              <a:gd name="T73" fmla="*/ 49 h 145"/>
              <a:gd name="T74" fmla="*/ 27 w 131"/>
              <a:gd name="T75" fmla="*/ 7 h 145"/>
              <a:gd name="T76" fmla="*/ 52 w 131"/>
              <a:gd name="T77" fmla="*/ 13 h 145"/>
              <a:gd name="T78" fmla="*/ 92 w 131"/>
              <a:gd name="T79" fmla="*/ 8 h 145"/>
              <a:gd name="T80" fmla="*/ 115 w 131"/>
              <a:gd name="T81" fmla="*/ 2 h 145"/>
              <a:gd name="T82" fmla="*/ 125 w 131"/>
              <a:gd name="T83" fmla="*/ 0 h 145"/>
              <a:gd name="T84" fmla="*/ 131 w 131"/>
              <a:gd name="T85" fmla="*/ 17 h 145"/>
              <a:gd name="T86" fmla="*/ 114 w 131"/>
              <a:gd name="T87" fmla="*/ 59 h 145"/>
              <a:gd name="T88" fmla="*/ 103 w 131"/>
              <a:gd name="T89" fmla="*/ 55 h 145"/>
              <a:gd name="T90" fmla="*/ 105 w 131"/>
              <a:gd name="T91" fmla="*/ 84 h 145"/>
              <a:gd name="T92" fmla="*/ 3 w 131"/>
              <a:gd name="T93" fmla="*/ 144 h 145"/>
              <a:gd name="T94" fmla="*/ 19 w 131"/>
              <a:gd name="T95" fmla="*/ 82 h 145"/>
              <a:gd name="T96" fmla="*/ 29 w 131"/>
              <a:gd name="T97" fmla="*/ 82 h 145"/>
              <a:gd name="T98" fmla="*/ 30 w 131"/>
              <a:gd name="T99" fmla="*/ 61 h 145"/>
              <a:gd name="T100" fmla="*/ 21 w 131"/>
              <a:gd name="T101" fmla="*/ 43 h 145"/>
              <a:gd name="T102" fmla="*/ 13 w 131"/>
              <a:gd name="T103" fmla="*/ 20 h 145"/>
              <a:gd name="T104" fmla="*/ 26 w 131"/>
              <a:gd name="T105" fmla="*/ 8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1" h="145">
                <a:moveTo>
                  <a:pt x="120" y="26"/>
                </a:moveTo>
                <a:cubicBezTo>
                  <a:pt x="120" y="26"/>
                  <a:pt x="120" y="26"/>
                  <a:pt x="120" y="26"/>
                </a:cubicBezTo>
                <a:cubicBezTo>
                  <a:pt x="120" y="27"/>
                  <a:pt x="119" y="27"/>
                  <a:pt x="120" y="28"/>
                </a:cubicBezTo>
                <a:cubicBezTo>
                  <a:pt x="120" y="28"/>
                  <a:pt x="120" y="28"/>
                  <a:pt x="120" y="28"/>
                </a:cubicBezTo>
                <a:cubicBezTo>
                  <a:pt x="119" y="29"/>
                  <a:pt x="119" y="29"/>
                  <a:pt x="119" y="29"/>
                </a:cubicBezTo>
                <a:cubicBezTo>
                  <a:pt x="120" y="28"/>
                  <a:pt x="120" y="28"/>
                  <a:pt x="120" y="28"/>
                </a:cubicBezTo>
                <a:cubicBezTo>
                  <a:pt x="120" y="28"/>
                  <a:pt x="120" y="28"/>
                  <a:pt x="120" y="28"/>
                </a:cubicBezTo>
                <a:cubicBezTo>
                  <a:pt x="120" y="27"/>
                  <a:pt x="120" y="27"/>
                  <a:pt x="120" y="26"/>
                </a:cubicBezTo>
                <a:close/>
                <a:moveTo>
                  <a:pt x="81" y="64"/>
                </a:moveTo>
                <a:cubicBezTo>
                  <a:pt x="81" y="63"/>
                  <a:pt x="80" y="63"/>
                  <a:pt x="79" y="63"/>
                </a:cubicBezTo>
                <a:cubicBezTo>
                  <a:pt x="79" y="64"/>
                  <a:pt x="80" y="64"/>
                  <a:pt x="81" y="64"/>
                </a:cubicBezTo>
                <a:close/>
                <a:moveTo>
                  <a:pt x="99" y="45"/>
                </a:moveTo>
                <a:cubicBezTo>
                  <a:pt x="99" y="44"/>
                  <a:pt x="100" y="43"/>
                  <a:pt x="100" y="42"/>
                </a:cubicBezTo>
                <a:cubicBezTo>
                  <a:pt x="100" y="42"/>
                  <a:pt x="100" y="40"/>
                  <a:pt x="100" y="42"/>
                </a:cubicBezTo>
                <a:cubicBezTo>
                  <a:pt x="99" y="43"/>
                  <a:pt x="99" y="44"/>
                  <a:pt x="98" y="45"/>
                </a:cubicBezTo>
                <a:cubicBezTo>
                  <a:pt x="98" y="46"/>
                  <a:pt x="99" y="46"/>
                  <a:pt x="99" y="45"/>
                </a:cubicBezTo>
                <a:close/>
                <a:moveTo>
                  <a:pt x="102" y="20"/>
                </a:moveTo>
                <a:cubicBezTo>
                  <a:pt x="101" y="21"/>
                  <a:pt x="101" y="23"/>
                  <a:pt x="101" y="24"/>
                </a:cubicBezTo>
                <a:cubicBezTo>
                  <a:pt x="101" y="24"/>
                  <a:pt x="101" y="24"/>
                  <a:pt x="101" y="25"/>
                </a:cubicBezTo>
                <a:cubicBezTo>
                  <a:pt x="101" y="25"/>
                  <a:pt x="100" y="25"/>
                  <a:pt x="101" y="26"/>
                </a:cubicBezTo>
                <a:cubicBezTo>
                  <a:pt x="101" y="26"/>
                  <a:pt x="101" y="26"/>
                  <a:pt x="101" y="26"/>
                </a:cubicBezTo>
                <a:cubicBezTo>
                  <a:pt x="101" y="27"/>
                  <a:pt x="101" y="27"/>
                  <a:pt x="101" y="27"/>
                </a:cubicBezTo>
                <a:cubicBezTo>
                  <a:pt x="100" y="28"/>
                  <a:pt x="100" y="28"/>
                  <a:pt x="100" y="28"/>
                </a:cubicBezTo>
                <a:cubicBezTo>
                  <a:pt x="101" y="27"/>
                  <a:pt x="101" y="27"/>
                  <a:pt x="101" y="27"/>
                </a:cubicBezTo>
                <a:cubicBezTo>
                  <a:pt x="101" y="26"/>
                  <a:pt x="101" y="26"/>
                  <a:pt x="101" y="26"/>
                </a:cubicBezTo>
                <a:cubicBezTo>
                  <a:pt x="101" y="26"/>
                  <a:pt x="101" y="26"/>
                  <a:pt x="101" y="26"/>
                </a:cubicBezTo>
                <a:cubicBezTo>
                  <a:pt x="101" y="25"/>
                  <a:pt x="101" y="25"/>
                  <a:pt x="101" y="25"/>
                </a:cubicBezTo>
                <a:cubicBezTo>
                  <a:pt x="102" y="23"/>
                  <a:pt x="102" y="22"/>
                  <a:pt x="102" y="20"/>
                </a:cubicBezTo>
                <a:cubicBezTo>
                  <a:pt x="102" y="20"/>
                  <a:pt x="102" y="20"/>
                  <a:pt x="102" y="20"/>
                </a:cubicBezTo>
                <a:close/>
                <a:moveTo>
                  <a:pt x="92" y="110"/>
                </a:moveTo>
                <a:cubicBezTo>
                  <a:pt x="93" y="109"/>
                  <a:pt x="93" y="107"/>
                  <a:pt x="94" y="106"/>
                </a:cubicBezTo>
                <a:cubicBezTo>
                  <a:pt x="94" y="106"/>
                  <a:pt x="94" y="105"/>
                  <a:pt x="94" y="106"/>
                </a:cubicBezTo>
                <a:cubicBezTo>
                  <a:pt x="92" y="108"/>
                  <a:pt x="90" y="110"/>
                  <a:pt x="89" y="113"/>
                </a:cubicBezTo>
                <a:cubicBezTo>
                  <a:pt x="91" y="112"/>
                  <a:pt x="91" y="111"/>
                  <a:pt x="92" y="110"/>
                </a:cubicBezTo>
                <a:close/>
                <a:moveTo>
                  <a:pt x="86" y="117"/>
                </a:moveTo>
                <a:cubicBezTo>
                  <a:pt x="86" y="117"/>
                  <a:pt x="86" y="117"/>
                  <a:pt x="86" y="117"/>
                </a:cubicBezTo>
                <a:cubicBezTo>
                  <a:pt x="82" y="119"/>
                  <a:pt x="79" y="122"/>
                  <a:pt x="76" y="124"/>
                </a:cubicBezTo>
                <a:cubicBezTo>
                  <a:pt x="77" y="124"/>
                  <a:pt x="77" y="124"/>
                  <a:pt x="78" y="124"/>
                </a:cubicBezTo>
                <a:cubicBezTo>
                  <a:pt x="81" y="122"/>
                  <a:pt x="83" y="120"/>
                  <a:pt x="86" y="117"/>
                </a:cubicBezTo>
                <a:close/>
                <a:moveTo>
                  <a:pt x="125" y="25"/>
                </a:moveTo>
                <a:cubicBezTo>
                  <a:pt x="128" y="19"/>
                  <a:pt x="128" y="19"/>
                  <a:pt x="128" y="19"/>
                </a:cubicBezTo>
                <a:cubicBezTo>
                  <a:pt x="127" y="18"/>
                  <a:pt x="126" y="19"/>
                  <a:pt x="126" y="20"/>
                </a:cubicBezTo>
                <a:cubicBezTo>
                  <a:pt x="126" y="22"/>
                  <a:pt x="125" y="23"/>
                  <a:pt x="125" y="25"/>
                </a:cubicBezTo>
                <a:close/>
                <a:moveTo>
                  <a:pt x="25" y="57"/>
                </a:moveTo>
                <a:cubicBezTo>
                  <a:pt x="24" y="56"/>
                  <a:pt x="24" y="55"/>
                  <a:pt x="23" y="54"/>
                </a:cubicBezTo>
                <a:cubicBezTo>
                  <a:pt x="22" y="55"/>
                  <a:pt x="23" y="57"/>
                  <a:pt x="22" y="58"/>
                </a:cubicBezTo>
                <a:cubicBezTo>
                  <a:pt x="23" y="58"/>
                  <a:pt x="24" y="58"/>
                  <a:pt x="25" y="58"/>
                </a:cubicBezTo>
                <a:cubicBezTo>
                  <a:pt x="25" y="58"/>
                  <a:pt x="25" y="57"/>
                  <a:pt x="25" y="57"/>
                </a:cubicBezTo>
                <a:close/>
                <a:moveTo>
                  <a:pt x="80" y="58"/>
                </a:moveTo>
                <a:cubicBezTo>
                  <a:pt x="80" y="56"/>
                  <a:pt x="81" y="53"/>
                  <a:pt x="79" y="51"/>
                </a:cubicBezTo>
                <a:cubicBezTo>
                  <a:pt x="79" y="53"/>
                  <a:pt x="79" y="55"/>
                  <a:pt x="79" y="56"/>
                </a:cubicBezTo>
                <a:cubicBezTo>
                  <a:pt x="79" y="57"/>
                  <a:pt x="80" y="58"/>
                  <a:pt x="80" y="58"/>
                </a:cubicBezTo>
                <a:close/>
                <a:moveTo>
                  <a:pt x="117" y="32"/>
                </a:moveTo>
                <a:cubicBezTo>
                  <a:pt x="117" y="32"/>
                  <a:pt x="117" y="32"/>
                  <a:pt x="117" y="32"/>
                </a:cubicBezTo>
                <a:cubicBezTo>
                  <a:pt x="116" y="33"/>
                  <a:pt x="116" y="33"/>
                  <a:pt x="116" y="33"/>
                </a:cubicBezTo>
                <a:cubicBezTo>
                  <a:pt x="116" y="37"/>
                  <a:pt x="116" y="37"/>
                  <a:pt x="116" y="37"/>
                </a:cubicBezTo>
                <a:cubicBezTo>
                  <a:pt x="115" y="38"/>
                  <a:pt x="115" y="40"/>
                  <a:pt x="115" y="41"/>
                </a:cubicBezTo>
                <a:cubicBezTo>
                  <a:pt x="115" y="42"/>
                  <a:pt x="115" y="42"/>
                  <a:pt x="115" y="42"/>
                </a:cubicBezTo>
                <a:cubicBezTo>
                  <a:pt x="114" y="44"/>
                  <a:pt x="115" y="46"/>
                  <a:pt x="115" y="47"/>
                </a:cubicBezTo>
                <a:cubicBezTo>
                  <a:pt x="115" y="48"/>
                  <a:pt x="114" y="49"/>
                  <a:pt x="115" y="49"/>
                </a:cubicBezTo>
                <a:cubicBezTo>
                  <a:pt x="115" y="48"/>
                  <a:pt x="115" y="48"/>
                  <a:pt x="115" y="47"/>
                </a:cubicBezTo>
                <a:cubicBezTo>
                  <a:pt x="116" y="46"/>
                  <a:pt x="115" y="44"/>
                  <a:pt x="115" y="42"/>
                </a:cubicBezTo>
                <a:cubicBezTo>
                  <a:pt x="116" y="41"/>
                  <a:pt x="116" y="39"/>
                  <a:pt x="116" y="38"/>
                </a:cubicBezTo>
                <a:cubicBezTo>
                  <a:pt x="116" y="38"/>
                  <a:pt x="116" y="37"/>
                  <a:pt x="116" y="37"/>
                </a:cubicBezTo>
                <a:cubicBezTo>
                  <a:pt x="116" y="36"/>
                  <a:pt x="117" y="35"/>
                  <a:pt x="117" y="34"/>
                </a:cubicBezTo>
                <a:cubicBezTo>
                  <a:pt x="117" y="33"/>
                  <a:pt x="117" y="33"/>
                  <a:pt x="116" y="33"/>
                </a:cubicBezTo>
                <a:cubicBezTo>
                  <a:pt x="117" y="32"/>
                  <a:pt x="117" y="32"/>
                  <a:pt x="117" y="32"/>
                </a:cubicBezTo>
                <a:close/>
                <a:moveTo>
                  <a:pt x="121" y="31"/>
                </a:moveTo>
                <a:cubicBezTo>
                  <a:pt x="122" y="27"/>
                  <a:pt x="124" y="22"/>
                  <a:pt x="124" y="18"/>
                </a:cubicBezTo>
                <a:cubicBezTo>
                  <a:pt x="122" y="18"/>
                  <a:pt x="123" y="20"/>
                  <a:pt x="123" y="21"/>
                </a:cubicBezTo>
                <a:lnTo>
                  <a:pt x="121" y="31"/>
                </a:lnTo>
                <a:close/>
                <a:moveTo>
                  <a:pt x="123" y="13"/>
                </a:moveTo>
                <a:cubicBezTo>
                  <a:pt x="123" y="13"/>
                  <a:pt x="123" y="15"/>
                  <a:pt x="123" y="16"/>
                </a:cubicBezTo>
                <a:cubicBezTo>
                  <a:pt x="123" y="16"/>
                  <a:pt x="125" y="16"/>
                  <a:pt x="125" y="16"/>
                </a:cubicBezTo>
                <a:cubicBezTo>
                  <a:pt x="125" y="13"/>
                  <a:pt x="126" y="11"/>
                  <a:pt x="126" y="8"/>
                </a:cubicBezTo>
                <a:cubicBezTo>
                  <a:pt x="124" y="9"/>
                  <a:pt x="124" y="11"/>
                  <a:pt x="123" y="13"/>
                </a:cubicBezTo>
                <a:close/>
                <a:moveTo>
                  <a:pt x="78" y="18"/>
                </a:moveTo>
                <a:cubicBezTo>
                  <a:pt x="78" y="19"/>
                  <a:pt x="78" y="19"/>
                  <a:pt x="78" y="19"/>
                </a:cubicBezTo>
                <a:cubicBezTo>
                  <a:pt x="95" y="19"/>
                  <a:pt x="95" y="19"/>
                  <a:pt x="95" y="19"/>
                </a:cubicBezTo>
                <a:cubicBezTo>
                  <a:pt x="96" y="19"/>
                  <a:pt x="96" y="18"/>
                  <a:pt x="96" y="18"/>
                </a:cubicBezTo>
                <a:cubicBezTo>
                  <a:pt x="90" y="18"/>
                  <a:pt x="84" y="18"/>
                  <a:pt x="78" y="18"/>
                </a:cubicBezTo>
                <a:close/>
                <a:moveTo>
                  <a:pt x="35" y="45"/>
                </a:moveTo>
                <a:cubicBezTo>
                  <a:pt x="36" y="38"/>
                  <a:pt x="36" y="32"/>
                  <a:pt x="36" y="25"/>
                </a:cubicBezTo>
                <a:cubicBezTo>
                  <a:pt x="36" y="25"/>
                  <a:pt x="35" y="25"/>
                  <a:pt x="35" y="25"/>
                </a:cubicBezTo>
                <a:cubicBezTo>
                  <a:pt x="34" y="32"/>
                  <a:pt x="35" y="38"/>
                  <a:pt x="35" y="44"/>
                </a:cubicBezTo>
                <a:cubicBezTo>
                  <a:pt x="35" y="44"/>
                  <a:pt x="35" y="44"/>
                  <a:pt x="35" y="45"/>
                </a:cubicBezTo>
                <a:close/>
                <a:moveTo>
                  <a:pt x="48" y="11"/>
                </a:moveTo>
                <a:cubicBezTo>
                  <a:pt x="47" y="11"/>
                  <a:pt x="47" y="11"/>
                  <a:pt x="47" y="11"/>
                </a:cubicBezTo>
                <a:cubicBezTo>
                  <a:pt x="41" y="12"/>
                  <a:pt x="35" y="12"/>
                  <a:pt x="29" y="13"/>
                </a:cubicBezTo>
                <a:cubicBezTo>
                  <a:pt x="29" y="13"/>
                  <a:pt x="29" y="13"/>
                  <a:pt x="30" y="14"/>
                </a:cubicBezTo>
                <a:cubicBezTo>
                  <a:pt x="35" y="15"/>
                  <a:pt x="41" y="13"/>
                  <a:pt x="47" y="12"/>
                </a:cubicBezTo>
                <a:cubicBezTo>
                  <a:pt x="47" y="12"/>
                  <a:pt x="47" y="11"/>
                  <a:pt x="47" y="11"/>
                </a:cubicBezTo>
                <a:lnTo>
                  <a:pt x="48" y="11"/>
                </a:lnTo>
                <a:close/>
                <a:moveTo>
                  <a:pt x="78" y="18"/>
                </a:moveTo>
                <a:cubicBezTo>
                  <a:pt x="77" y="18"/>
                  <a:pt x="77" y="18"/>
                  <a:pt x="77" y="18"/>
                </a:cubicBezTo>
                <a:cubicBezTo>
                  <a:pt x="73" y="19"/>
                  <a:pt x="70" y="17"/>
                  <a:pt x="65" y="18"/>
                </a:cubicBezTo>
                <a:cubicBezTo>
                  <a:pt x="50" y="21"/>
                  <a:pt x="50" y="21"/>
                  <a:pt x="50" y="21"/>
                </a:cubicBezTo>
                <a:cubicBezTo>
                  <a:pt x="48" y="21"/>
                  <a:pt x="51" y="21"/>
                  <a:pt x="51" y="21"/>
                </a:cubicBezTo>
                <a:cubicBezTo>
                  <a:pt x="60" y="21"/>
                  <a:pt x="68" y="19"/>
                  <a:pt x="76" y="19"/>
                </a:cubicBezTo>
                <a:cubicBezTo>
                  <a:pt x="77" y="19"/>
                  <a:pt x="77" y="18"/>
                  <a:pt x="77" y="18"/>
                </a:cubicBezTo>
                <a:lnTo>
                  <a:pt x="78" y="18"/>
                </a:lnTo>
                <a:close/>
                <a:moveTo>
                  <a:pt x="97" y="26"/>
                </a:moveTo>
                <a:cubicBezTo>
                  <a:pt x="96" y="26"/>
                  <a:pt x="96" y="26"/>
                  <a:pt x="96" y="26"/>
                </a:cubicBezTo>
                <a:cubicBezTo>
                  <a:pt x="96" y="31"/>
                  <a:pt x="96" y="36"/>
                  <a:pt x="96" y="41"/>
                </a:cubicBezTo>
                <a:cubicBezTo>
                  <a:pt x="97" y="40"/>
                  <a:pt x="97" y="38"/>
                  <a:pt x="97" y="36"/>
                </a:cubicBezTo>
                <a:cubicBezTo>
                  <a:pt x="98" y="30"/>
                  <a:pt x="99" y="24"/>
                  <a:pt x="101" y="17"/>
                </a:cubicBezTo>
                <a:cubicBezTo>
                  <a:pt x="100" y="17"/>
                  <a:pt x="98" y="18"/>
                  <a:pt x="98" y="19"/>
                </a:cubicBezTo>
                <a:cubicBezTo>
                  <a:pt x="98" y="20"/>
                  <a:pt x="98" y="21"/>
                  <a:pt x="98" y="21"/>
                </a:cubicBezTo>
                <a:cubicBezTo>
                  <a:pt x="98" y="22"/>
                  <a:pt x="99" y="23"/>
                  <a:pt x="98" y="23"/>
                </a:cubicBezTo>
                <a:cubicBezTo>
                  <a:pt x="98" y="24"/>
                  <a:pt x="99" y="25"/>
                  <a:pt x="98" y="26"/>
                </a:cubicBezTo>
                <a:cubicBezTo>
                  <a:pt x="97" y="26"/>
                  <a:pt x="97" y="26"/>
                  <a:pt x="97" y="26"/>
                </a:cubicBezTo>
                <a:close/>
                <a:moveTo>
                  <a:pt x="109" y="62"/>
                </a:moveTo>
                <a:cubicBezTo>
                  <a:pt x="108" y="62"/>
                  <a:pt x="108" y="62"/>
                  <a:pt x="108" y="62"/>
                </a:cubicBezTo>
                <a:cubicBezTo>
                  <a:pt x="109" y="62"/>
                  <a:pt x="109" y="63"/>
                  <a:pt x="109" y="64"/>
                </a:cubicBezTo>
                <a:cubicBezTo>
                  <a:pt x="111" y="62"/>
                  <a:pt x="112" y="59"/>
                  <a:pt x="114" y="58"/>
                </a:cubicBezTo>
                <a:cubicBezTo>
                  <a:pt x="114" y="57"/>
                  <a:pt x="114" y="56"/>
                  <a:pt x="115" y="54"/>
                </a:cubicBezTo>
                <a:cubicBezTo>
                  <a:pt x="115" y="53"/>
                  <a:pt x="113" y="54"/>
                  <a:pt x="113" y="54"/>
                </a:cubicBezTo>
                <a:cubicBezTo>
                  <a:pt x="113" y="55"/>
                  <a:pt x="113" y="57"/>
                  <a:pt x="112" y="57"/>
                </a:cubicBezTo>
                <a:cubicBezTo>
                  <a:pt x="111" y="58"/>
                  <a:pt x="111" y="55"/>
                  <a:pt x="110" y="54"/>
                </a:cubicBezTo>
                <a:cubicBezTo>
                  <a:pt x="110" y="53"/>
                  <a:pt x="108" y="53"/>
                  <a:pt x="108" y="54"/>
                </a:cubicBezTo>
                <a:cubicBezTo>
                  <a:pt x="108" y="55"/>
                  <a:pt x="107" y="57"/>
                  <a:pt x="108" y="58"/>
                </a:cubicBezTo>
                <a:cubicBezTo>
                  <a:pt x="108" y="59"/>
                  <a:pt x="109" y="59"/>
                  <a:pt x="108" y="60"/>
                </a:cubicBezTo>
                <a:cubicBezTo>
                  <a:pt x="107" y="61"/>
                  <a:pt x="108" y="61"/>
                  <a:pt x="109" y="62"/>
                </a:cubicBezTo>
                <a:close/>
                <a:moveTo>
                  <a:pt x="91" y="39"/>
                </a:moveTo>
                <a:cubicBezTo>
                  <a:pt x="93" y="33"/>
                  <a:pt x="94" y="28"/>
                  <a:pt x="95" y="22"/>
                </a:cubicBezTo>
                <a:cubicBezTo>
                  <a:pt x="94" y="22"/>
                  <a:pt x="92" y="21"/>
                  <a:pt x="91" y="21"/>
                </a:cubicBezTo>
                <a:cubicBezTo>
                  <a:pt x="91" y="27"/>
                  <a:pt x="91" y="33"/>
                  <a:pt x="90" y="38"/>
                </a:cubicBezTo>
                <a:cubicBezTo>
                  <a:pt x="90" y="38"/>
                  <a:pt x="91" y="39"/>
                  <a:pt x="91" y="39"/>
                </a:cubicBezTo>
                <a:close/>
                <a:moveTo>
                  <a:pt x="33" y="138"/>
                </a:moveTo>
                <a:cubicBezTo>
                  <a:pt x="33" y="138"/>
                  <a:pt x="33" y="138"/>
                  <a:pt x="33" y="138"/>
                </a:cubicBezTo>
                <a:cubicBezTo>
                  <a:pt x="32" y="138"/>
                  <a:pt x="32" y="138"/>
                  <a:pt x="32" y="138"/>
                </a:cubicBezTo>
                <a:cubicBezTo>
                  <a:pt x="31" y="139"/>
                  <a:pt x="31" y="139"/>
                  <a:pt x="31" y="139"/>
                </a:cubicBezTo>
                <a:cubicBezTo>
                  <a:pt x="31" y="138"/>
                  <a:pt x="31" y="138"/>
                  <a:pt x="31" y="138"/>
                </a:cubicBezTo>
                <a:cubicBezTo>
                  <a:pt x="25" y="138"/>
                  <a:pt x="18" y="138"/>
                  <a:pt x="13" y="134"/>
                </a:cubicBezTo>
                <a:cubicBezTo>
                  <a:pt x="13" y="135"/>
                  <a:pt x="12" y="137"/>
                  <a:pt x="12" y="139"/>
                </a:cubicBezTo>
                <a:cubicBezTo>
                  <a:pt x="14" y="142"/>
                  <a:pt x="18" y="141"/>
                  <a:pt x="20" y="140"/>
                </a:cubicBezTo>
                <a:cubicBezTo>
                  <a:pt x="24" y="140"/>
                  <a:pt x="27" y="139"/>
                  <a:pt x="30" y="139"/>
                </a:cubicBezTo>
                <a:cubicBezTo>
                  <a:pt x="30" y="139"/>
                  <a:pt x="31" y="139"/>
                  <a:pt x="31" y="138"/>
                </a:cubicBezTo>
                <a:cubicBezTo>
                  <a:pt x="31" y="139"/>
                  <a:pt x="31" y="139"/>
                  <a:pt x="31" y="139"/>
                </a:cubicBezTo>
                <a:cubicBezTo>
                  <a:pt x="32" y="138"/>
                  <a:pt x="32" y="138"/>
                  <a:pt x="32" y="138"/>
                </a:cubicBezTo>
                <a:cubicBezTo>
                  <a:pt x="33" y="138"/>
                  <a:pt x="33" y="138"/>
                  <a:pt x="33" y="138"/>
                </a:cubicBezTo>
                <a:close/>
                <a:moveTo>
                  <a:pt x="47" y="132"/>
                </a:moveTo>
                <a:cubicBezTo>
                  <a:pt x="42" y="131"/>
                  <a:pt x="37" y="131"/>
                  <a:pt x="32" y="130"/>
                </a:cubicBezTo>
                <a:cubicBezTo>
                  <a:pt x="30" y="129"/>
                  <a:pt x="28" y="128"/>
                  <a:pt x="27" y="128"/>
                </a:cubicBezTo>
                <a:cubicBezTo>
                  <a:pt x="27" y="129"/>
                  <a:pt x="27" y="131"/>
                  <a:pt x="27" y="132"/>
                </a:cubicBezTo>
                <a:cubicBezTo>
                  <a:pt x="26" y="133"/>
                  <a:pt x="23" y="132"/>
                  <a:pt x="22" y="131"/>
                </a:cubicBezTo>
                <a:cubicBezTo>
                  <a:pt x="21" y="129"/>
                  <a:pt x="21" y="127"/>
                  <a:pt x="21" y="124"/>
                </a:cubicBezTo>
                <a:cubicBezTo>
                  <a:pt x="21" y="124"/>
                  <a:pt x="21" y="123"/>
                  <a:pt x="21" y="123"/>
                </a:cubicBezTo>
                <a:cubicBezTo>
                  <a:pt x="21" y="123"/>
                  <a:pt x="21" y="123"/>
                  <a:pt x="21" y="123"/>
                </a:cubicBezTo>
                <a:cubicBezTo>
                  <a:pt x="21" y="123"/>
                  <a:pt x="21" y="123"/>
                  <a:pt x="21" y="123"/>
                </a:cubicBezTo>
                <a:cubicBezTo>
                  <a:pt x="19" y="126"/>
                  <a:pt x="19" y="128"/>
                  <a:pt x="19" y="131"/>
                </a:cubicBezTo>
                <a:cubicBezTo>
                  <a:pt x="20" y="132"/>
                  <a:pt x="21" y="132"/>
                  <a:pt x="23" y="133"/>
                </a:cubicBezTo>
                <a:cubicBezTo>
                  <a:pt x="27" y="133"/>
                  <a:pt x="32" y="134"/>
                  <a:pt x="37" y="133"/>
                </a:cubicBezTo>
                <a:cubicBezTo>
                  <a:pt x="40" y="133"/>
                  <a:pt x="44" y="132"/>
                  <a:pt x="47" y="132"/>
                </a:cubicBezTo>
                <a:close/>
                <a:moveTo>
                  <a:pt x="97" y="119"/>
                </a:moveTo>
                <a:cubicBezTo>
                  <a:pt x="97" y="118"/>
                  <a:pt x="98" y="118"/>
                  <a:pt x="98" y="117"/>
                </a:cubicBezTo>
                <a:cubicBezTo>
                  <a:pt x="105" y="108"/>
                  <a:pt x="106" y="97"/>
                  <a:pt x="103" y="87"/>
                </a:cubicBezTo>
                <a:cubicBezTo>
                  <a:pt x="105" y="95"/>
                  <a:pt x="103" y="103"/>
                  <a:pt x="100" y="110"/>
                </a:cubicBezTo>
                <a:cubicBezTo>
                  <a:pt x="97" y="116"/>
                  <a:pt x="91" y="121"/>
                  <a:pt x="85" y="127"/>
                </a:cubicBezTo>
                <a:cubicBezTo>
                  <a:pt x="90" y="125"/>
                  <a:pt x="94" y="123"/>
                  <a:pt x="97" y="119"/>
                </a:cubicBezTo>
                <a:close/>
                <a:moveTo>
                  <a:pt x="94" y="35"/>
                </a:moveTo>
                <a:cubicBezTo>
                  <a:pt x="93" y="38"/>
                  <a:pt x="92" y="40"/>
                  <a:pt x="91" y="42"/>
                </a:cubicBezTo>
                <a:cubicBezTo>
                  <a:pt x="91" y="43"/>
                  <a:pt x="89" y="44"/>
                  <a:pt x="89" y="43"/>
                </a:cubicBezTo>
                <a:cubicBezTo>
                  <a:pt x="89" y="36"/>
                  <a:pt x="90" y="30"/>
                  <a:pt x="89" y="24"/>
                </a:cubicBezTo>
                <a:cubicBezTo>
                  <a:pt x="88" y="27"/>
                  <a:pt x="86" y="30"/>
                  <a:pt x="84" y="32"/>
                </a:cubicBezTo>
                <a:cubicBezTo>
                  <a:pt x="85" y="29"/>
                  <a:pt x="87" y="27"/>
                  <a:pt x="88" y="24"/>
                </a:cubicBezTo>
                <a:cubicBezTo>
                  <a:pt x="88" y="23"/>
                  <a:pt x="89" y="21"/>
                  <a:pt x="89" y="21"/>
                </a:cubicBezTo>
                <a:cubicBezTo>
                  <a:pt x="86" y="21"/>
                  <a:pt x="84" y="21"/>
                  <a:pt x="82" y="21"/>
                </a:cubicBezTo>
                <a:cubicBezTo>
                  <a:pt x="67" y="21"/>
                  <a:pt x="52" y="24"/>
                  <a:pt x="38" y="25"/>
                </a:cubicBezTo>
                <a:cubicBezTo>
                  <a:pt x="38" y="34"/>
                  <a:pt x="38" y="44"/>
                  <a:pt x="36" y="53"/>
                </a:cubicBezTo>
                <a:cubicBezTo>
                  <a:pt x="36" y="55"/>
                  <a:pt x="35" y="57"/>
                  <a:pt x="37" y="58"/>
                </a:cubicBezTo>
                <a:cubicBezTo>
                  <a:pt x="41" y="59"/>
                  <a:pt x="45" y="59"/>
                  <a:pt x="49" y="59"/>
                </a:cubicBezTo>
                <a:cubicBezTo>
                  <a:pt x="53" y="61"/>
                  <a:pt x="57" y="63"/>
                  <a:pt x="60" y="66"/>
                </a:cubicBezTo>
                <a:cubicBezTo>
                  <a:pt x="65" y="75"/>
                  <a:pt x="63" y="83"/>
                  <a:pt x="58" y="91"/>
                </a:cubicBezTo>
                <a:cubicBezTo>
                  <a:pt x="54" y="95"/>
                  <a:pt x="54" y="95"/>
                  <a:pt x="54" y="95"/>
                </a:cubicBezTo>
                <a:cubicBezTo>
                  <a:pt x="53" y="95"/>
                  <a:pt x="52" y="95"/>
                  <a:pt x="50" y="96"/>
                </a:cubicBezTo>
                <a:cubicBezTo>
                  <a:pt x="44" y="98"/>
                  <a:pt x="38" y="100"/>
                  <a:pt x="32" y="97"/>
                </a:cubicBezTo>
                <a:cubicBezTo>
                  <a:pt x="31" y="105"/>
                  <a:pt x="29" y="113"/>
                  <a:pt x="28" y="121"/>
                </a:cubicBezTo>
                <a:cubicBezTo>
                  <a:pt x="28" y="122"/>
                  <a:pt x="29" y="121"/>
                  <a:pt x="30" y="122"/>
                </a:cubicBezTo>
                <a:cubicBezTo>
                  <a:pt x="39" y="125"/>
                  <a:pt x="49" y="125"/>
                  <a:pt x="59" y="121"/>
                </a:cubicBezTo>
                <a:cubicBezTo>
                  <a:pt x="78" y="116"/>
                  <a:pt x="89" y="95"/>
                  <a:pt x="90" y="81"/>
                </a:cubicBezTo>
                <a:cubicBezTo>
                  <a:pt x="89" y="80"/>
                  <a:pt x="91" y="77"/>
                  <a:pt x="89" y="75"/>
                </a:cubicBezTo>
                <a:cubicBezTo>
                  <a:pt x="83" y="71"/>
                  <a:pt x="78" y="69"/>
                  <a:pt x="74" y="67"/>
                </a:cubicBezTo>
                <a:cubicBezTo>
                  <a:pt x="72" y="66"/>
                  <a:pt x="71" y="64"/>
                  <a:pt x="72" y="62"/>
                </a:cubicBezTo>
                <a:cubicBezTo>
                  <a:pt x="72" y="58"/>
                  <a:pt x="72" y="53"/>
                  <a:pt x="72" y="49"/>
                </a:cubicBezTo>
                <a:cubicBezTo>
                  <a:pt x="72" y="48"/>
                  <a:pt x="72" y="45"/>
                  <a:pt x="74" y="44"/>
                </a:cubicBezTo>
                <a:cubicBezTo>
                  <a:pt x="81" y="46"/>
                  <a:pt x="87" y="45"/>
                  <a:pt x="94" y="45"/>
                </a:cubicBezTo>
                <a:lnTo>
                  <a:pt x="94" y="35"/>
                </a:lnTo>
                <a:close/>
                <a:moveTo>
                  <a:pt x="26" y="8"/>
                </a:moveTo>
                <a:cubicBezTo>
                  <a:pt x="26" y="7"/>
                  <a:pt x="27" y="7"/>
                  <a:pt x="27" y="7"/>
                </a:cubicBezTo>
                <a:cubicBezTo>
                  <a:pt x="28" y="6"/>
                  <a:pt x="29" y="6"/>
                  <a:pt x="29" y="7"/>
                </a:cubicBezTo>
                <a:cubicBezTo>
                  <a:pt x="29" y="8"/>
                  <a:pt x="29" y="10"/>
                  <a:pt x="30" y="11"/>
                </a:cubicBezTo>
                <a:cubicBezTo>
                  <a:pt x="42" y="9"/>
                  <a:pt x="55" y="8"/>
                  <a:pt x="68" y="7"/>
                </a:cubicBezTo>
                <a:cubicBezTo>
                  <a:pt x="69" y="7"/>
                  <a:pt x="69" y="9"/>
                  <a:pt x="68" y="9"/>
                </a:cubicBezTo>
                <a:cubicBezTo>
                  <a:pt x="63" y="10"/>
                  <a:pt x="57" y="11"/>
                  <a:pt x="52" y="13"/>
                </a:cubicBezTo>
                <a:cubicBezTo>
                  <a:pt x="50" y="13"/>
                  <a:pt x="52" y="13"/>
                  <a:pt x="52" y="13"/>
                </a:cubicBezTo>
                <a:cubicBezTo>
                  <a:pt x="58" y="13"/>
                  <a:pt x="64" y="12"/>
                  <a:pt x="70" y="11"/>
                </a:cubicBezTo>
                <a:cubicBezTo>
                  <a:pt x="70" y="11"/>
                  <a:pt x="72" y="11"/>
                  <a:pt x="71" y="10"/>
                </a:cubicBezTo>
                <a:cubicBezTo>
                  <a:pt x="71" y="9"/>
                  <a:pt x="72" y="8"/>
                  <a:pt x="74" y="8"/>
                </a:cubicBezTo>
                <a:cubicBezTo>
                  <a:pt x="80" y="7"/>
                  <a:pt x="86" y="8"/>
                  <a:pt x="92" y="8"/>
                </a:cubicBezTo>
                <a:cubicBezTo>
                  <a:pt x="96" y="9"/>
                  <a:pt x="100" y="9"/>
                  <a:pt x="104" y="9"/>
                </a:cubicBezTo>
                <a:cubicBezTo>
                  <a:pt x="104" y="9"/>
                  <a:pt x="105" y="8"/>
                  <a:pt x="105" y="8"/>
                </a:cubicBezTo>
                <a:cubicBezTo>
                  <a:pt x="108" y="10"/>
                  <a:pt x="110" y="10"/>
                  <a:pt x="113" y="10"/>
                </a:cubicBezTo>
                <a:cubicBezTo>
                  <a:pt x="113" y="12"/>
                  <a:pt x="114" y="10"/>
                  <a:pt x="114" y="10"/>
                </a:cubicBezTo>
                <a:cubicBezTo>
                  <a:pt x="114" y="7"/>
                  <a:pt x="115" y="5"/>
                  <a:pt x="115" y="2"/>
                </a:cubicBezTo>
                <a:cubicBezTo>
                  <a:pt x="116" y="2"/>
                  <a:pt x="117" y="2"/>
                  <a:pt x="117" y="2"/>
                </a:cubicBezTo>
                <a:cubicBezTo>
                  <a:pt x="118" y="4"/>
                  <a:pt x="118" y="6"/>
                  <a:pt x="118" y="8"/>
                </a:cubicBezTo>
                <a:cubicBezTo>
                  <a:pt x="118" y="7"/>
                  <a:pt x="119" y="5"/>
                  <a:pt x="120" y="5"/>
                </a:cubicBezTo>
                <a:cubicBezTo>
                  <a:pt x="121" y="4"/>
                  <a:pt x="121" y="6"/>
                  <a:pt x="121" y="5"/>
                </a:cubicBezTo>
                <a:cubicBezTo>
                  <a:pt x="122" y="4"/>
                  <a:pt x="123" y="1"/>
                  <a:pt x="125" y="0"/>
                </a:cubicBezTo>
                <a:cubicBezTo>
                  <a:pt x="124" y="3"/>
                  <a:pt x="123" y="5"/>
                  <a:pt x="123" y="8"/>
                </a:cubicBezTo>
                <a:cubicBezTo>
                  <a:pt x="124" y="7"/>
                  <a:pt x="124" y="5"/>
                  <a:pt x="126" y="4"/>
                </a:cubicBezTo>
                <a:cubicBezTo>
                  <a:pt x="126" y="4"/>
                  <a:pt x="127" y="4"/>
                  <a:pt x="127" y="5"/>
                </a:cubicBezTo>
                <a:cubicBezTo>
                  <a:pt x="128" y="8"/>
                  <a:pt x="127" y="12"/>
                  <a:pt x="126" y="16"/>
                </a:cubicBezTo>
                <a:cubicBezTo>
                  <a:pt x="128" y="17"/>
                  <a:pt x="130" y="16"/>
                  <a:pt x="131" y="17"/>
                </a:cubicBezTo>
                <a:cubicBezTo>
                  <a:pt x="126" y="29"/>
                  <a:pt x="122" y="41"/>
                  <a:pt x="118" y="53"/>
                </a:cubicBezTo>
                <a:cubicBezTo>
                  <a:pt x="117" y="53"/>
                  <a:pt x="118" y="54"/>
                  <a:pt x="118" y="55"/>
                </a:cubicBezTo>
                <a:cubicBezTo>
                  <a:pt x="117" y="55"/>
                  <a:pt x="116" y="55"/>
                  <a:pt x="116" y="56"/>
                </a:cubicBezTo>
                <a:cubicBezTo>
                  <a:pt x="116" y="57"/>
                  <a:pt x="116" y="59"/>
                  <a:pt x="115" y="59"/>
                </a:cubicBezTo>
                <a:cubicBezTo>
                  <a:pt x="115" y="60"/>
                  <a:pt x="114" y="59"/>
                  <a:pt x="114" y="59"/>
                </a:cubicBezTo>
                <a:cubicBezTo>
                  <a:pt x="112" y="61"/>
                  <a:pt x="111" y="64"/>
                  <a:pt x="109" y="66"/>
                </a:cubicBezTo>
                <a:cubicBezTo>
                  <a:pt x="109" y="66"/>
                  <a:pt x="107" y="66"/>
                  <a:pt x="107" y="65"/>
                </a:cubicBezTo>
                <a:cubicBezTo>
                  <a:pt x="106" y="61"/>
                  <a:pt x="106" y="57"/>
                  <a:pt x="106" y="53"/>
                </a:cubicBezTo>
                <a:cubicBezTo>
                  <a:pt x="105" y="53"/>
                  <a:pt x="104" y="52"/>
                  <a:pt x="104" y="53"/>
                </a:cubicBezTo>
                <a:cubicBezTo>
                  <a:pt x="104" y="54"/>
                  <a:pt x="104" y="56"/>
                  <a:pt x="103" y="55"/>
                </a:cubicBezTo>
                <a:cubicBezTo>
                  <a:pt x="99" y="54"/>
                  <a:pt x="94" y="52"/>
                  <a:pt x="90" y="53"/>
                </a:cubicBezTo>
                <a:cubicBezTo>
                  <a:pt x="87" y="53"/>
                  <a:pt x="85" y="51"/>
                  <a:pt x="83" y="52"/>
                </a:cubicBezTo>
                <a:cubicBezTo>
                  <a:pt x="83" y="54"/>
                  <a:pt x="83" y="57"/>
                  <a:pt x="84" y="59"/>
                </a:cubicBezTo>
                <a:cubicBezTo>
                  <a:pt x="87" y="60"/>
                  <a:pt x="92" y="64"/>
                  <a:pt x="94" y="68"/>
                </a:cubicBezTo>
                <a:cubicBezTo>
                  <a:pt x="96" y="74"/>
                  <a:pt x="101" y="79"/>
                  <a:pt x="105" y="84"/>
                </a:cubicBezTo>
                <a:cubicBezTo>
                  <a:pt x="110" y="99"/>
                  <a:pt x="108" y="117"/>
                  <a:pt x="90" y="127"/>
                </a:cubicBezTo>
                <a:cubicBezTo>
                  <a:pt x="72" y="137"/>
                  <a:pt x="54" y="140"/>
                  <a:pt x="37" y="141"/>
                </a:cubicBezTo>
                <a:cubicBezTo>
                  <a:pt x="8" y="145"/>
                  <a:pt x="8" y="145"/>
                  <a:pt x="8" y="145"/>
                </a:cubicBezTo>
                <a:cubicBezTo>
                  <a:pt x="8" y="143"/>
                  <a:pt x="7" y="144"/>
                  <a:pt x="7" y="144"/>
                </a:cubicBezTo>
                <a:cubicBezTo>
                  <a:pt x="5" y="145"/>
                  <a:pt x="4" y="144"/>
                  <a:pt x="3" y="144"/>
                </a:cubicBezTo>
                <a:cubicBezTo>
                  <a:pt x="1" y="144"/>
                  <a:pt x="0" y="142"/>
                  <a:pt x="1" y="140"/>
                </a:cubicBezTo>
                <a:cubicBezTo>
                  <a:pt x="2" y="139"/>
                  <a:pt x="3" y="137"/>
                  <a:pt x="5" y="136"/>
                </a:cubicBezTo>
                <a:cubicBezTo>
                  <a:pt x="5" y="136"/>
                  <a:pt x="6" y="136"/>
                  <a:pt x="7" y="137"/>
                </a:cubicBezTo>
                <a:cubicBezTo>
                  <a:pt x="15" y="122"/>
                  <a:pt x="17" y="108"/>
                  <a:pt x="21" y="93"/>
                </a:cubicBezTo>
                <a:cubicBezTo>
                  <a:pt x="22" y="89"/>
                  <a:pt x="22" y="85"/>
                  <a:pt x="19" y="82"/>
                </a:cubicBezTo>
                <a:cubicBezTo>
                  <a:pt x="19" y="81"/>
                  <a:pt x="19" y="80"/>
                  <a:pt x="20" y="80"/>
                </a:cubicBezTo>
                <a:cubicBezTo>
                  <a:pt x="20" y="79"/>
                  <a:pt x="21" y="80"/>
                  <a:pt x="21" y="80"/>
                </a:cubicBezTo>
                <a:cubicBezTo>
                  <a:pt x="22" y="80"/>
                  <a:pt x="22" y="79"/>
                  <a:pt x="23" y="80"/>
                </a:cubicBezTo>
                <a:cubicBezTo>
                  <a:pt x="23" y="81"/>
                  <a:pt x="24" y="81"/>
                  <a:pt x="24" y="82"/>
                </a:cubicBezTo>
                <a:cubicBezTo>
                  <a:pt x="25" y="81"/>
                  <a:pt x="28" y="82"/>
                  <a:pt x="29" y="82"/>
                </a:cubicBezTo>
                <a:cubicBezTo>
                  <a:pt x="34" y="88"/>
                  <a:pt x="41" y="90"/>
                  <a:pt x="47" y="91"/>
                </a:cubicBezTo>
                <a:cubicBezTo>
                  <a:pt x="48" y="91"/>
                  <a:pt x="49" y="89"/>
                  <a:pt x="50" y="88"/>
                </a:cubicBezTo>
                <a:cubicBezTo>
                  <a:pt x="55" y="82"/>
                  <a:pt x="57" y="74"/>
                  <a:pt x="50" y="67"/>
                </a:cubicBezTo>
                <a:cubicBezTo>
                  <a:pt x="45" y="64"/>
                  <a:pt x="40" y="63"/>
                  <a:pt x="34" y="64"/>
                </a:cubicBezTo>
                <a:cubicBezTo>
                  <a:pt x="32" y="64"/>
                  <a:pt x="31" y="63"/>
                  <a:pt x="30" y="61"/>
                </a:cubicBezTo>
                <a:cubicBezTo>
                  <a:pt x="28" y="61"/>
                  <a:pt x="27" y="61"/>
                  <a:pt x="25" y="61"/>
                </a:cubicBezTo>
                <a:cubicBezTo>
                  <a:pt x="25" y="61"/>
                  <a:pt x="25" y="61"/>
                  <a:pt x="25" y="61"/>
                </a:cubicBezTo>
                <a:cubicBezTo>
                  <a:pt x="24" y="61"/>
                  <a:pt x="24" y="61"/>
                  <a:pt x="24" y="61"/>
                </a:cubicBezTo>
                <a:cubicBezTo>
                  <a:pt x="22" y="61"/>
                  <a:pt x="21" y="62"/>
                  <a:pt x="19" y="60"/>
                </a:cubicBezTo>
                <a:cubicBezTo>
                  <a:pt x="21" y="55"/>
                  <a:pt x="21" y="49"/>
                  <a:pt x="21" y="43"/>
                </a:cubicBezTo>
                <a:cubicBezTo>
                  <a:pt x="21" y="36"/>
                  <a:pt x="22" y="29"/>
                  <a:pt x="23" y="22"/>
                </a:cubicBezTo>
                <a:cubicBezTo>
                  <a:pt x="22" y="22"/>
                  <a:pt x="20" y="22"/>
                  <a:pt x="19" y="22"/>
                </a:cubicBezTo>
                <a:cubicBezTo>
                  <a:pt x="19" y="23"/>
                  <a:pt x="18" y="23"/>
                  <a:pt x="18" y="22"/>
                </a:cubicBezTo>
                <a:cubicBezTo>
                  <a:pt x="16" y="22"/>
                  <a:pt x="13" y="23"/>
                  <a:pt x="12" y="22"/>
                </a:cubicBezTo>
                <a:cubicBezTo>
                  <a:pt x="11" y="22"/>
                  <a:pt x="12" y="20"/>
                  <a:pt x="13" y="20"/>
                </a:cubicBezTo>
                <a:cubicBezTo>
                  <a:pt x="16" y="20"/>
                  <a:pt x="19" y="19"/>
                  <a:pt x="23" y="18"/>
                </a:cubicBezTo>
                <a:cubicBezTo>
                  <a:pt x="24" y="16"/>
                  <a:pt x="24" y="13"/>
                  <a:pt x="23" y="11"/>
                </a:cubicBezTo>
                <a:cubicBezTo>
                  <a:pt x="23" y="9"/>
                  <a:pt x="23" y="8"/>
                  <a:pt x="23" y="6"/>
                </a:cubicBezTo>
                <a:cubicBezTo>
                  <a:pt x="23" y="6"/>
                  <a:pt x="25" y="6"/>
                  <a:pt x="25" y="6"/>
                </a:cubicBezTo>
                <a:cubicBezTo>
                  <a:pt x="26" y="7"/>
                  <a:pt x="26" y="7"/>
                  <a:pt x="26" y="8"/>
                </a:cubicBezTo>
                <a:close/>
              </a:path>
            </a:pathLst>
          </a:custGeom>
          <a:solidFill>
            <a:srgbClr val="32827D"/>
          </a:solidFill>
          <a:ln>
            <a:noFill/>
          </a:ln>
        </p:spPr>
        <p:txBody>
          <a:bodyPr/>
          <a:lstStyle/>
          <a:p>
            <a:pPr algn="ctr">
              <a:defRPr/>
            </a:pPr>
            <a:endParaRPr lang="zh-CN" altLang="en-US"/>
          </a:p>
        </p:txBody>
      </p:sp>
      <p:sp>
        <p:nvSpPr>
          <p:cNvPr id="18" name="MH_SubTitle_5"/>
          <p:cNvSpPr/>
          <p:nvPr>
            <p:custDataLst>
              <p:tags r:id="rId11"/>
            </p:custDataLst>
          </p:nvPr>
        </p:nvSpPr>
        <p:spPr>
          <a:xfrm>
            <a:off x="5030789" y="4960938"/>
            <a:ext cx="2154237" cy="1096962"/>
          </a:xfrm>
          <a:prstGeom prst="rect">
            <a:avLst/>
          </a:prstGeom>
        </p:spPr>
        <p:txBody>
          <a:bodyPr lIns="0" tIns="0" rIns="0" bIns="0">
            <a:normAutofit/>
          </a:bodyPr>
          <a:lstStyle/>
          <a:p>
            <a:pPr algn="ctr">
              <a:lnSpc>
                <a:spcPct val="120000"/>
              </a:lnSpc>
              <a:defRPr/>
            </a:pPr>
            <a:r>
              <a:rPr lang="da-DK" altLang="zh-CN">
                <a:solidFill>
                  <a:srgbClr val="1D5055"/>
                </a:solidFill>
                <a:cs typeface="Arial" panose="020B0604020202020204" pitchFamily="34" charset="0"/>
              </a:rPr>
              <a:t> EIUSMOD TEMPOR INCIDIDUNT UT</a:t>
            </a:r>
            <a:endParaRPr lang="zh-CN" altLang="en-US">
              <a:solidFill>
                <a:srgbClr val="1D5055"/>
              </a:solidFill>
              <a:cs typeface="Arial" panose="020B0604020202020204" pitchFamily="34" charset="0"/>
            </a:endParaRPr>
          </a:p>
        </p:txBody>
      </p:sp>
      <p:sp>
        <p:nvSpPr>
          <p:cNvPr id="20" name="MH_Other_6"/>
          <p:cNvSpPr>
            <a:spLocks noChangeAspect="1" noEditPoints="1"/>
          </p:cNvSpPr>
          <p:nvPr>
            <p:custDataLst>
              <p:tags r:id="rId12"/>
            </p:custDataLst>
          </p:nvPr>
        </p:nvSpPr>
        <p:spPr bwMode="auto">
          <a:xfrm>
            <a:off x="8288338" y="4046539"/>
            <a:ext cx="601662" cy="814387"/>
          </a:xfrm>
          <a:custGeom>
            <a:avLst/>
            <a:gdLst>
              <a:gd name="T0" fmla="*/ 7 w 129"/>
              <a:gd name="T1" fmla="*/ 109 h 172"/>
              <a:gd name="T2" fmla="*/ 73 w 129"/>
              <a:gd name="T3" fmla="*/ 66 h 172"/>
              <a:gd name="T4" fmla="*/ 83 w 129"/>
              <a:gd name="T5" fmla="*/ 22 h 172"/>
              <a:gd name="T6" fmla="*/ 36 w 129"/>
              <a:gd name="T7" fmla="*/ 151 h 172"/>
              <a:gd name="T8" fmla="*/ 100 w 129"/>
              <a:gd name="T9" fmla="*/ 14 h 172"/>
              <a:gd name="T10" fmla="*/ 112 w 129"/>
              <a:gd name="T11" fmla="*/ 141 h 172"/>
              <a:gd name="T12" fmla="*/ 87 w 129"/>
              <a:gd name="T13" fmla="*/ 26 h 172"/>
              <a:gd name="T14" fmla="*/ 88 w 129"/>
              <a:gd name="T15" fmla="*/ 41 h 172"/>
              <a:gd name="T16" fmla="*/ 8 w 129"/>
              <a:gd name="T17" fmla="*/ 120 h 172"/>
              <a:gd name="T18" fmla="*/ 101 w 129"/>
              <a:gd name="T19" fmla="*/ 4 h 172"/>
              <a:gd name="T20" fmla="*/ 18 w 129"/>
              <a:gd name="T21" fmla="*/ 122 h 172"/>
              <a:gd name="T22" fmla="*/ 106 w 129"/>
              <a:gd name="T23" fmla="*/ 15 h 172"/>
              <a:gd name="T24" fmla="*/ 83 w 129"/>
              <a:gd name="T25" fmla="*/ 29 h 172"/>
              <a:gd name="T26" fmla="*/ 48 w 129"/>
              <a:gd name="T27" fmla="*/ 162 h 172"/>
              <a:gd name="T28" fmla="*/ 112 w 129"/>
              <a:gd name="T29" fmla="*/ 121 h 172"/>
              <a:gd name="T30" fmla="*/ 51 w 129"/>
              <a:gd name="T31" fmla="*/ 117 h 172"/>
              <a:gd name="T32" fmla="*/ 22 w 129"/>
              <a:gd name="T33" fmla="*/ 103 h 172"/>
              <a:gd name="T34" fmla="*/ 118 w 129"/>
              <a:gd name="T35" fmla="*/ 124 h 172"/>
              <a:gd name="T36" fmla="*/ 70 w 129"/>
              <a:gd name="T37" fmla="*/ 56 h 172"/>
              <a:gd name="T38" fmla="*/ 17 w 129"/>
              <a:gd name="T39" fmla="*/ 60 h 172"/>
              <a:gd name="T40" fmla="*/ 54 w 129"/>
              <a:gd name="T41" fmla="*/ 108 h 172"/>
              <a:gd name="T42" fmla="*/ 76 w 129"/>
              <a:gd name="T43" fmla="*/ 46 h 172"/>
              <a:gd name="T44" fmla="*/ 71 w 129"/>
              <a:gd name="T45" fmla="*/ 52 h 172"/>
              <a:gd name="T46" fmla="*/ 57 w 129"/>
              <a:gd name="T47" fmla="*/ 63 h 172"/>
              <a:gd name="T48" fmla="*/ 106 w 129"/>
              <a:gd name="T49" fmla="*/ 137 h 172"/>
              <a:gd name="T50" fmla="*/ 119 w 129"/>
              <a:gd name="T51" fmla="*/ 122 h 172"/>
              <a:gd name="T52" fmla="*/ 37 w 129"/>
              <a:gd name="T53" fmla="*/ 53 h 172"/>
              <a:gd name="T54" fmla="*/ 35 w 129"/>
              <a:gd name="T55" fmla="*/ 45 h 172"/>
              <a:gd name="T56" fmla="*/ 47 w 129"/>
              <a:gd name="T57" fmla="*/ 26 h 172"/>
              <a:gd name="T58" fmla="*/ 77 w 129"/>
              <a:gd name="T59" fmla="*/ 41 h 172"/>
              <a:gd name="T60" fmla="*/ 24 w 129"/>
              <a:gd name="T61" fmla="*/ 69 h 172"/>
              <a:gd name="T62" fmla="*/ 18 w 129"/>
              <a:gd name="T63" fmla="*/ 86 h 172"/>
              <a:gd name="T64" fmla="*/ 17 w 129"/>
              <a:gd name="T65" fmla="*/ 89 h 172"/>
              <a:gd name="T66" fmla="*/ 59 w 129"/>
              <a:gd name="T67" fmla="*/ 118 h 172"/>
              <a:gd name="T68" fmla="*/ 35 w 129"/>
              <a:gd name="T69" fmla="*/ 157 h 172"/>
              <a:gd name="T70" fmla="*/ 7 w 129"/>
              <a:gd name="T71" fmla="*/ 136 h 172"/>
              <a:gd name="T72" fmla="*/ 113 w 129"/>
              <a:gd name="T73" fmla="*/ 105 h 172"/>
              <a:gd name="T74" fmla="*/ 115 w 129"/>
              <a:gd name="T75" fmla="*/ 91 h 172"/>
              <a:gd name="T76" fmla="*/ 71 w 129"/>
              <a:gd name="T77" fmla="*/ 164 h 172"/>
              <a:gd name="T78" fmla="*/ 65 w 129"/>
              <a:gd name="T79" fmla="*/ 94 h 172"/>
              <a:gd name="T80" fmla="*/ 94 w 129"/>
              <a:gd name="T81" fmla="*/ 13 h 172"/>
              <a:gd name="T82" fmla="*/ 44 w 129"/>
              <a:gd name="T83" fmla="*/ 42 h 172"/>
              <a:gd name="T84" fmla="*/ 37 w 129"/>
              <a:gd name="T85" fmla="*/ 62 h 172"/>
              <a:gd name="T86" fmla="*/ 28 w 129"/>
              <a:gd name="T87" fmla="*/ 88 h 172"/>
              <a:gd name="T88" fmla="*/ 32 w 129"/>
              <a:gd name="T89" fmla="*/ 110 h 172"/>
              <a:gd name="T90" fmla="*/ 33 w 129"/>
              <a:gd name="T91" fmla="*/ 128 h 172"/>
              <a:gd name="T92" fmla="*/ 44 w 129"/>
              <a:gd name="T93" fmla="*/ 140 h 172"/>
              <a:gd name="T94" fmla="*/ 36 w 129"/>
              <a:gd name="T95" fmla="*/ 153 h 172"/>
              <a:gd name="T96" fmla="*/ 73 w 129"/>
              <a:gd name="T97" fmla="*/ 157 h 172"/>
              <a:gd name="T98" fmla="*/ 104 w 129"/>
              <a:gd name="T99" fmla="*/ 128 h 172"/>
              <a:gd name="T100" fmla="*/ 106 w 129"/>
              <a:gd name="T101" fmla="*/ 96 h 172"/>
              <a:gd name="T102" fmla="*/ 50 w 129"/>
              <a:gd name="T103" fmla="*/ 56 h 172"/>
              <a:gd name="T104" fmla="*/ 67 w 129"/>
              <a:gd name="T105" fmla="*/ 36 h 172"/>
              <a:gd name="T106" fmla="*/ 80 w 129"/>
              <a:gd name="T107" fmla="*/ 22 h 172"/>
              <a:gd name="T108" fmla="*/ 74 w 129"/>
              <a:gd name="T109" fmla="*/ 57 h 172"/>
              <a:gd name="T110" fmla="*/ 74 w 129"/>
              <a:gd name="T111" fmla="*/ 170 h 172"/>
              <a:gd name="T112" fmla="*/ 32 w 129"/>
              <a:gd name="T113" fmla="*/ 10 h 172"/>
              <a:gd name="T114" fmla="*/ 99 w 129"/>
              <a:gd name="T115" fmla="*/ 4 h 172"/>
              <a:gd name="T116" fmla="*/ 119 w 129"/>
              <a:gd name="T117" fmla="*/ 15 h 172"/>
              <a:gd name="T118" fmla="*/ 110 w 129"/>
              <a:gd name="T119" fmla="*/ 4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72">
                <a:moveTo>
                  <a:pt x="18" y="122"/>
                </a:moveTo>
                <a:cubicBezTo>
                  <a:pt x="19" y="122"/>
                  <a:pt x="20" y="122"/>
                  <a:pt x="19" y="121"/>
                </a:cubicBezTo>
                <a:cubicBezTo>
                  <a:pt x="19" y="121"/>
                  <a:pt x="19" y="121"/>
                  <a:pt x="18" y="122"/>
                </a:cubicBezTo>
                <a:close/>
                <a:moveTo>
                  <a:pt x="25" y="124"/>
                </a:moveTo>
                <a:cubicBezTo>
                  <a:pt x="25" y="124"/>
                  <a:pt x="24" y="125"/>
                  <a:pt x="24" y="125"/>
                </a:cubicBezTo>
                <a:cubicBezTo>
                  <a:pt x="25" y="125"/>
                  <a:pt x="26" y="125"/>
                  <a:pt x="26" y="124"/>
                </a:cubicBezTo>
                <a:cubicBezTo>
                  <a:pt x="26" y="124"/>
                  <a:pt x="25" y="124"/>
                  <a:pt x="25" y="124"/>
                </a:cubicBezTo>
                <a:close/>
                <a:moveTo>
                  <a:pt x="7" y="109"/>
                </a:moveTo>
                <a:cubicBezTo>
                  <a:pt x="7" y="109"/>
                  <a:pt x="7" y="110"/>
                  <a:pt x="7" y="110"/>
                </a:cubicBezTo>
                <a:cubicBezTo>
                  <a:pt x="7" y="111"/>
                  <a:pt x="7" y="111"/>
                  <a:pt x="7" y="110"/>
                </a:cubicBezTo>
                <a:cubicBezTo>
                  <a:pt x="7" y="110"/>
                  <a:pt x="8" y="108"/>
                  <a:pt x="7" y="109"/>
                </a:cubicBezTo>
                <a:close/>
                <a:moveTo>
                  <a:pt x="99" y="15"/>
                </a:moveTo>
                <a:cubicBezTo>
                  <a:pt x="99" y="15"/>
                  <a:pt x="98" y="16"/>
                  <a:pt x="98" y="16"/>
                </a:cubicBezTo>
                <a:cubicBezTo>
                  <a:pt x="97" y="17"/>
                  <a:pt x="99" y="16"/>
                  <a:pt x="99" y="16"/>
                </a:cubicBezTo>
                <a:cubicBezTo>
                  <a:pt x="99" y="16"/>
                  <a:pt x="99" y="15"/>
                  <a:pt x="99" y="15"/>
                </a:cubicBezTo>
                <a:close/>
                <a:moveTo>
                  <a:pt x="27" y="147"/>
                </a:moveTo>
                <a:cubicBezTo>
                  <a:pt x="27" y="147"/>
                  <a:pt x="27" y="147"/>
                  <a:pt x="27" y="147"/>
                </a:cubicBezTo>
                <a:cubicBezTo>
                  <a:pt x="28" y="148"/>
                  <a:pt x="29" y="147"/>
                  <a:pt x="30" y="147"/>
                </a:cubicBezTo>
                <a:cubicBezTo>
                  <a:pt x="29" y="147"/>
                  <a:pt x="28" y="147"/>
                  <a:pt x="27" y="147"/>
                </a:cubicBezTo>
                <a:close/>
                <a:moveTo>
                  <a:pt x="72" y="66"/>
                </a:moveTo>
                <a:cubicBezTo>
                  <a:pt x="73" y="66"/>
                  <a:pt x="75" y="67"/>
                  <a:pt x="75" y="66"/>
                </a:cubicBezTo>
                <a:cubicBezTo>
                  <a:pt x="74" y="66"/>
                  <a:pt x="74" y="66"/>
                  <a:pt x="73" y="66"/>
                </a:cubicBezTo>
                <a:cubicBezTo>
                  <a:pt x="72" y="66"/>
                  <a:pt x="72" y="66"/>
                  <a:pt x="72" y="66"/>
                </a:cubicBezTo>
                <a:close/>
                <a:moveTo>
                  <a:pt x="8" y="82"/>
                </a:moveTo>
                <a:cubicBezTo>
                  <a:pt x="7" y="83"/>
                  <a:pt x="7" y="84"/>
                  <a:pt x="7" y="86"/>
                </a:cubicBezTo>
                <a:cubicBezTo>
                  <a:pt x="7" y="85"/>
                  <a:pt x="8" y="83"/>
                  <a:pt x="8" y="82"/>
                </a:cubicBezTo>
                <a:close/>
                <a:moveTo>
                  <a:pt x="10" y="93"/>
                </a:moveTo>
                <a:cubicBezTo>
                  <a:pt x="10" y="95"/>
                  <a:pt x="9" y="96"/>
                  <a:pt x="10" y="98"/>
                </a:cubicBezTo>
                <a:cubicBezTo>
                  <a:pt x="10" y="97"/>
                  <a:pt x="10" y="96"/>
                  <a:pt x="10" y="96"/>
                </a:cubicBezTo>
                <a:cubicBezTo>
                  <a:pt x="10" y="95"/>
                  <a:pt x="11" y="93"/>
                  <a:pt x="10" y="93"/>
                </a:cubicBezTo>
                <a:close/>
                <a:moveTo>
                  <a:pt x="80" y="22"/>
                </a:moveTo>
                <a:cubicBezTo>
                  <a:pt x="81" y="23"/>
                  <a:pt x="81" y="23"/>
                  <a:pt x="82" y="23"/>
                </a:cubicBezTo>
                <a:cubicBezTo>
                  <a:pt x="82" y="23"/>
                  <a:pt x="83" y="23"/>
                  <a:pt x="83" y="22"/>
                </a:cubicBezTo>
                <a:cubicBezTo>
                  <a:pt x="82" y="23"/>
                  <a:pt x="81" y="22"/>
                  <a:pt x="80" y="22"/>
                </a:cubicBezTo>
                <a:close/>
                <a:moveTo>
                  <a:pt x="106" y="139"/>
                </a:moveTo>
                <a:cubicBezTo>
                  <a:pt x="105" y="139"/>
                  <a:pt x="105" y="140"/>
                  <a:pt x="105" y="140"/>
                </a:cubicBezTo>
                <a:cubicBezTo>
                  <a:pt x="106" y="140"/>
                  <a:pt x="106" y="140"/>
                  <a:pt x="107" y="139"/>
                </a:cubicBezTo>
                <a:cubicBezTo>
                  <a:pt x="107" y="139"/>
                  <a:pt x="109" y="140"/>
                  <a:pt x="108" y="139"/>
                </a:cubicBezTo>
                <a:cubicBezTo>
                  <a:pt x="108" y="139"/>
                  <a:pt x="106" y="139"/>
                  <a:pt x="106" y="139"/>
                </a:cubicBezTo>
                <a:close/>
                <a:moveTo>
                  <a:pt x="36" y="151"/>
                </a:moveTo>
                <a:cubicBezTo>
                  <a:pt x="35" y="151"/>
                  <a:pt x="34" y="151"/>
                  <a:pt x="33" y="151"/>
                </a:cubicBezTo>
                <a:cubicBezTo>
                  <a:pt x="33" y="151"/>
                  <a:pt x="34" y="151"/>
                  <a:pt x="34" y="151"/>
                </a:cubicBezTo>
                <a:cubicBezTo>
                  <a:pt x="35" y="151"/>
                  <a:pt x="37" y="151"/>
                  <a:pt x="38" y="150"/>
                </a:cubicBezTo>
                <a:cubicBezTo>
                  <a:pt x="37" y="150"/>
                  <a:pt x="36" y="151"/>
                  <a:pt x="36" y="151"/>
                </a:cubicBezTo>
                <a:close/>
                <a:moveTo>
                  <a:pt x="57" y="110"/>
                </a:moveTo>
                <a:cubicBezTo>
                  <a:pt x="57" y="110"/>
                  <a:pt x="56" y="110"/>
                  <a:pt x="56" y="110"/>
                </a:cubicBezTo>
                <a:cubicBezTo>
                  <a:pt x="57" y="110"/>
                  <a:pt x="59" y="110"/>
                  <a:pt x="60" y="110"/>
                </a:cubicBezTo>
                <a:cubicBezTo>
                  <a:pt x="60" y="110"/>
                  <a:pt x="61" y="110"/>
                  <a:pt x="61" y="109"/>
                </a:cubicBezTo>
                <a:cubicBezTo>
                  <a:pt x="60" y="109"/>
                  <a:pt x="58" y="110"/>
                  <a:pt x="57" y="110"/>
                </a:cubicBezTo>
                <a:close/>
                <a:moveTo>
                  <a:pt x="54" y="54"/>
                </a:moveTo>
                <a:cubicBezTo>
                  <a:pt x="53" y="54"/>
                  <a:pt x="53" y="54"/>
                  <a:pt x="52" y="55"/>
                </a:cubicBezTo>
                <a:cubicBezTo>
                  <a:pt x="53" y="55"/>
                  <a:pt x="55" y="55"/>
                  <a:pt x="55" y="55"/>
                </a:cubicBezTo>
                <a:cubicBezTo>
                  <a:pt x="56" y="55"/>
                  <a:pt x="56" y="54"/>
                  <a:pt x="56" y="53"/>
                </a:cubicBezTo>
                <a:cubicBezTo>
                  <a:pt x="56" y="53"/>
                  <a:pt x="54" y="54"/>
                  <a:pt x="54" y="54"/>
                </a:cubicBezTo>
                <a:close/>
                <a:moveTo>
                  <a:pt x="100" y="14"/>
                </a:moveTo>
                <a:cubicBezTo>
                  <a:pt x="100" y="15"/>
                  <a:pt x="101" y="15"/>
                  <a:pt x="101" y="16"/>
                </a:cubicBezTo>
                <a:cubicBezTo>
                  <a:pt x="101" y="16"/>
                  <a:pt x="102" y="17"/>
                  <a:pt x="102" y="16"/>
                </a:cubicBezTo>
                <a:cubicBezTo>
                  <a:pt x="102" y="15"/>
                  <a:pt x="102" y="13"/>
                  <a:pt x="100" y="14"/>
                </a:cubicBezTo>
                <a:close/>
                <a:moveTo>
                  <a:pt x="97" y="20"/>
                </a:moveTo>
                <a:cubicBezTo>
                  <a:pt x="97" y="20"/>
                  <a:pt x="97" y="20"/>
                  <a:pt x="97" y="20"/>
                </a:cubicBezTo>
                <a:cubicBezTo>
                  <a:pt x="98" y="21"/>
                  <a:pt x="99" y="20"/>
                  <a:pt x="99" y="20"/>
                </a:cubicBezTo>
                <a:cubicBezTo>
                  <a:pt x="100" y="21"/>
                  <a:pt x="103" y="21"/>
                  <a:pt x="102" y="20"/>
                </a:cubicBezTo>
                <a:cubicBezTo>
                  <a:pt x="100" y="20"/>
                  <a:pt x="99" y="20"/>
                  <a:pt x="97" y="20"/>
                </a:cubicBezTo>
                <a:close/>
                <a:moveTo>
                  <a:pt x="110" y="140"/>
                </a:moveTo>
                <a:cubicBezTo>
                  <a:pt x="110" y="140"/>
                  <a:pt x="108" y="140"/>
                  <a:pt x="108" y="141"/>
                </a:cubicBezTo>
                <a:cubicBezTo>
                  <a:pt x="112" y="141"/>
                  <a:pt x="112" y="141"/>
                  <a:pt x="112" y="141"/>
                </a:cubicBezTo>
                <a:cubicBezTo>
                  <a:pt x="113" y="141"/>
                  <a:pt x="113" y="140"/>
                  <a:pt x="113" y="140"/>
                </a:cubicBezTo>
                <a:cubicBezTo>
                  <a:pt x="112" y="140"/>
                  <a:pt x="111" y="140"/>
                  <a:pt x="110" y="140"/>
                </a:cubicBezTo>
                <a:close/>
                <a:moveTo>
                  <a:pt x="16" y="136"/>
                </a:moveTo>
                <a:cubicBezTo>
                  <a:pt x="16" y="136"/>
                  <a:pt x="17" y="137"/>
                  <a:pt x="17" y="137"/>
                </a:cubicBezTo>
                <a:cubicBezTo>
                  <a:pt x="18" y="137"/>
                  <a:pt x="20" y="136"/>
                  <a:pt x="22" y="136"/>
                </a:cubicBezTo>
                <a:cubicBezTo>
                  <a:pt x="20" y="136"/>
                  <a:pt x="18" y="136"/>
                  <a:pt x="16" y="136"/>
                </a:cubicBezTo>
                <a:close/>
                <a:moveTo>
                  <a:pt x="58" y="104"/>
                </a:moveTo>
                <a:cubicBezTo>
                  <a:pt x="58" y="104"/>
                  <a:pt x="57" y="104"/>
                  <a:pt x="57" y="104"/>
                </a:cubicBezTo>
                <a:cubicBezTo>
                  <a:pt x="59" y="104"/>
                  <a:pt x="62" y="104"/>
                  <a:pt x="65" y="104"/>
                </a:cubicBezTo>
                <a:cubicBezTo>
                  <a:pt x="62" y="103"/>
                  <a:pt x="60" y="104"/>
                  <a:pt x="58" y="104"/>
                </a:cubicBezTo>
                <a:close/>
                <a:moveTo>
                  <a:pt x="87" y="26"/>
                </a:moveTo>
                <a:cubicBezTo>
                  <a:pt x="86" y="26"/>
                  <a:pt x="86" y="26"/>
                  <a:pt x="86" y="27"/>
                </a:cubicBezTo>
                <a:cubicBezTo>
                  <a:pt x="88" y="26"/>
                  <a:pt x="91" y="26"/>
                  <a:pt x="94" y="25"/>
                </a:cubicBezTo>
                <a:lnTo>
                  <a:pt x="87" y="26"/>
                </a:lnTo>
                <a:close/>
                <a:moveTo>
                  <a:pt x="19" y="140"/>
                </a:moveTo>
                <a:cubicBezTo>
                  <a:pt x="19" y="141"/>
                  <a:pt x="20" y="141"/>
                  <a:pt x="20" y="141"/>
                </a:cubicBezTo>
                <a:cubicBezTo>
                  <a:pt x="21" y="141"/>
                  <a:pt x="23" y="141"/>
                  <a:pt x="25" y="140"/>
                </a:cubicBezTo>
                <a:lnTo>
                  <a:pt x="19" y="140"/>
                </a:lnTo>
                <a:close/>
                <a:moveTo>
                  <a:pt x="88" y="41"/>
                </a:moveTo>
                <a:cubicBezTo>
                  <a:pt x="87" y="41"/>
                  <a:pt x="87" y="41"/>
                  <a:pt x="87" y="42"/>
                </a:cubicBezTo>
                <a:cubicBezTo>
                  <a:pt x="88" y="42"/>
                  <a:pt x="90" y="42"/>
                  <a:pt x="92" y="41"/>
                </a:cubicBezTo>
                <a:cubicBezTo>
                  <a:pt x="90" y="41"/>
                  <a:pt x="89" y="40"/>
                  <a:pt x="88" y="41"/>
                </a:cubicBezTo>
                <a:close/>
                <a:moveTo>
                  <a:pt x="91" y="22"/>
                </a:moveTo>
                <a:cubicBezTo>
                  <a:pt x="91" y="22"/>
                  <a:pt x="90" y="23"/>
                  <a:pt x="90" y="23"/>
                </a:cubicBezTo>
                <a:cubicBezTo>
                  <a:pt x="92" y="22"/>
                  <a:pt x="96" y="23"/>
                  <a:pt x="99" y="23"/>
                </a:cubicBezTo>
                <a:cubicBezTo>
                  <a:pt x="99" y="22"/>
                  <a:pt x="101" y="22"/>
                  <a:pt x="100" y="22"/>
                </a:cubicBezTo>
                <a:lnTo>
                  <a:pt x="91" y="22"/>
                </a:lnTo>
                <a:close/>
                <a:moveTo>
                  <a:pt x="16" y="131"/>
                </a:moveTo>
                <a:cubicBezTo>
                  <a:pt x="15" y="131"/>
                  <a:pt x="14" y="132"/>
                  <a:pt x="15" y="132"/>
                </a:cubicBezTo>
                <a:cubicBezTo>
                  <a:pt x="17" y="132"/>
                  <a:pt x="19" y="131"/>
                  <a:pt x="21" y="131"/>
                </a:cubicBezTo>
                <a:lnTo>
                  <a:pt x="16" y="131"/>
                </a:lnTo>
                <a:close/>
                <a:moveTo>
                  <a:pt x="7" y="113"/>
                </a:moveTo>
                <a:cubicBezTo>
                  <a:pt x="7" y="115"/>
                  <a:pt x="7" y="118"/>
                  <a:pt x="8" y="120"/>
                </a:cubicBezTo>
                <a:cubicBezTo>
                  <a:pt x="8" y="113"/>
                  <a:pt x="8" y="113"/>
                  <a:pt x="8" y="113"/>
                </a:cubicBezTo>
                <a:cubicBezTo>
                  <a:pt x="8" y="112"/>
                  <a:pt x="7" y="113"/>
                  <a:pt x="7" y="113"/>
                </a:cubicBezTo>
                <a:close/>
                <a:moveTo>
                  <a:pt x="75" y="48"/>
                </a:moveTo>
                <a:cubicBezTo>
                  <a:pt x="71" y="49"/>
                  <a:pt x="67" y="49"/>
                  <a:pt x="64" y="50"/>
                </a:cubicBezTo>
                <a:cubicBezTo>
                  <a:pt x="63" y="50"/>
                  <a:pt x="63" y="50"/>
                  <a:pt x="63" y="50"/>
                </a:cubicBezTo>
                <a:cubicBezTo>
                  <a:pt x="74" y="49"/>
                  <a:pt x="74" y="49"/>
                  <a:pt x="74" y="49"/>
                </a:cubicBezTo>
                <a:cubicBezTo>
                  <a:pt x="74" y="49"/>
                  <a:pt x="74" y="48"/>
                  <a:pt x="75" y="48"/>
                </a:cubicBezTo>
                <a:close/>
                <a:moveTo>
                  <a:pt x="101" y="4"/>
                </a:moveTo>
                <a:cubicBezTo>
                  <a:pt x="101" y="4"/>
                  <a:pt x="101" y="5"/>
                  <a:pt x="102" y="5"/>
                </a:cubicBezTo>
                <a:cubicBezTo>
                  <a:pt x="103" y="6"/>
                  <a:pt x="104" y="6"/>
                  <a:pt x="105" y="6"/>
                </a:cubicBezTo>
                <a:cubicBezTo>
                  <a:pt x="104" y="5"/>
                  <a:pt x="103" y="4"/>
                  <a:pt x="101" y="4"/>
                </a:cubicBezTo>
                <a:cubicBezTo>
                  <a:pt x="101" y="3"/>
                  <a:pt x="100" y="3"/>
                  <a:pt x="101" y="4"/>
                </a:cubicBezTo>
                <a:close/>
                <a:moveTo>
                  <a:pt x="82" y="33"/>
                </a:moveTo>
                <a:cubicBezTo>
                  <a:pt x="81" y="33"/>
                  <a:pt x="81" y="33"/>
                  <a:pt x="81" y="33"/>
                </a:cubicBezTo>
                <a:cubicBezTo>
                  <a:pt x="80" y="33"/>
                  <a:pt x="78" y="33"/>
                  <a:pt x="77" y="34"/>
                </a:cubicBezTo>
                <a:cubicBezTo>
                  <a:pt x="80" y="34"/>
                  <a:pt x="82" y="34"/>
                  <a:pt x="86" y="34"/>
                </a:cubicBezTo>
                <a:cubicBezTo>
                  <a:pt x="86" y="34"/>
                  <a:pt x="86" y="33"/>
                  <a:pt x="87" y="33"/>
                </a:cubicBezTo>
                <a:cubicBezTo>
                  <a:pt x="85" y="33"/>
                  <a:pt x="83" y="33"/>
                  <a:pt x="82" y="33"/>
                </a:cubicBezTo>
                <a:close/>
                <a:moveTo>
                  <a:pt x="18" y="122"/>
                </a:moveTo>
                <a:cubicBezTo>
                  <a:pt x="16" y="121"/>
                  <a:pt x="14" y="122"/>
                  <a:pt x="13" y="122"/>
                </a:cubicBezTo>
                <a:cubicBezTo>
                  <a:pt x="13" y="122"/>
                  <a:pt x="13" y="123"/>
                  <a:pt x="13" y="124"/>
                </a:cubicBezTo>
                <a:cubicBezTo>
                  <a:pt x="15" y="123"/>
                  <a:pt x="17" y="123"/>
                  <a:pt x="18" y="122"/>
                </a:cubicBezTo>
                <a:close/>
                <a:moveTo>
                  <a:pt x="107" y="148"/>
                </a:moveTo>
                <a:cubicBezTo>
                  <a:pt x="105" y="148"/>
                  <a:pt x="102" y="149"/>
                  <a:pt x="100" y="150"/>
                </a:cubicBezTo>
                <a:cubicBezTo>
                  <a:pt x="106" y="149"/>
                  <a:pt x="106" y="149"/>
                  <a:pt x="106" y="149"/>
                </a:cubicBezTo>
                <a:cubicBezTo>
                  <a:pt x="107" y="149"/>
                  <a:pt x="108" y="148"/>
                  <a:pt x="108" y="147"/>
                </a:cubicBezTo>
                <a:cubicBezTo>
                  <a:pt x="108" y="147"/>
                  <a:pt x="107" y="147"/>
                  <a:pt x="107" y="148"/>
                </a:cubicBezTo>
                <a:close/>
                <a:moveTo>
                  <a:pt x="109" y="143"/>
                </a:moveTo>
                <a:cubicBezTo>
                  <a:pt x="104" y="144"/>
                  <a:pt x="104" y="144"/>
                  <a:pt x="104" y="144"/>
                </a:cubicBezTo>
                <a:cubicBezTo>
                  <a:pt x="106" y="144"/>
                  <a:pt x="108" y="144"/>
                  <a:pt x="110" y="144"/>
                </a:cubicBezTo>
                <a:cubicBezTo>
                  <a:pt x="111" y="144"/>
                  <a:pt x="111" y="143"/>
                  <a:pt x="111" y="142"/>
                </a:cubicBezTo>
                <a:cubicBezTo>
                  <a:pt x="111" y="143"/>
                  <a:pt x="109" y="143"/>
                  <a:pt x="109" y="143"/>
                </a:cubicBezTo>
                <a:close/>
                <a:moveTo>
                  <a:pt x="106" y="15"/>
                </a:moveTo>
                <a:cubicBezTo>
                  <a:pt x="106" y="16"/>
                  <a:pt x="106" y="17"/>
                  <a:pt x="107" y="17"/>
                </a:cubicBezTo>
                <a:cubicBezTo>
                  <a:pt x="108" y="17"/>
                  <a:pt x="109" y="16"/>
                  <a:pt x="110" y="15"/>
                </a:cubicBezTo>
                <a:cubicBezTo>
                  <a:pt x="109" y="14"/>
                  <a:pt x="109" y="15"/>
                  <a:pt x="108" y="15"/>
                </a:cubicBezTo>
                <a:cubicBezTo>
                  <a:pt x="107" y="15"/>
                  <a:pt x="106" y="14"/>
                  <a:pt x="106" y="15"/>
                </a:cubicBezTo>
                <a:close/>
                <a:moveTo>
                  <a:pt x="82" y="31"/>
                </a:moveTo>
                <a:cubicBezTo>
                  <a:pt x="81" y="31"/>
                  <a:pt x="80" y="31"/>
                  <a:pt x="80" y="32"/>
                </a:cubicBezTo>
                <a:cubicBezTo>
                  <a:pt x="83" y="31"/>
                  <a:pt x="86" y="31"/>
                  <a:pt x="88" y="31"/>
                </a:cubicBezTo>
                <a:cubicBezTo>
                  <a:pt x="89" y="31"/>
                  <a:pt x="89" y="31"/>
                  <a:pt x="89" y="30"/>
                </a:cubicBezTo>
                <a:cubicBezTo>
                  <a:pt x="87" y="31"/>
                  <a:pt x="85" y="30"/>
                  <a:pt x="82" y="31"/>
                </a:cubicBezTo>
                <a:close/>
                <a:moveTo>
                  <a:pt x="92" y="27"/>
                </a:moveTo>
                <a:cubicBezTo>
                  <a:pt x="90" y="28"/>
                  <a:pt x="86" y="28"/>
                  <a:pt x="83" y="29"/>
                </a:cubicBezTo>
                <a:cubicBezTo>
                  <a:pt x="91" y="29"/>
                  <a:pt x="91" y="29"/>
                  <a:pt x="91" y="29"/>
                </a:cubicBezTo>
                <a:cubicBezTo>
                  <a:pt x="91" y="29"/>
                  <a:pt x="92" y="28"/>
                  <a:pt x="92" y="27"/>
                </a:cubicBezTo>
                <a:close/>
                <a:moveTo>
                  <a:pt x="110" y="127"/>
                </a:moveTo>
                <a:cubicBezTo>
                  <a:pt x="110" y="127"/>
                  <a:pt x="110" y="128"/>
                  <a:pt x="110" y="129"/>
                </a:cubicBezTo>
                <a:cubicBezTo>
                  <a:pt x="111" y="129"/>
                  <a:pt x="114" y="128"/>
                  <a:pt x="116" y="128"/>
                </a:cubicBezTo>
                <a:cubicBezTo>
                  <a:pt x="116" y="128"/>
                  <a:pt x="117" y="129"/>
                  <a:pt x="117" y="128"/>
                </a:cubicBezTo>
                <a:lnTo>
                  <a:pt x="110" y="127"/>
                </a:lnTo>
                <a:close/>
                <a:moveTo>
                  <a:pt x="41" y="162"/>
                </a:moveTo>
                <a:cubicBezTo>
                  <a:pt x="41" y="162"/>
                  <a:pt x="39" y="162"/>
                  <a:pt x="39" y="162"/>
                </a:cubicBezTo>
                <a:cubicBezTo>
                  <a:pt x="42" y="163"/>
                  <a:pt x="45" y="163"/>
                  <a:pt x="48" y="163"/>
                </a:cubicBezTo>
                <a:cubicBezTo>
                  <a:pt x="49" y="162"/>
                  <a:pt x="49" y="162"/>
                  <a:pt x="48" y="162"/>
                </a:cubicBezTo>
                <a:cubicBezTo>
                  <a:pt x="46" y="161"/>
                  <a:pt x="43" y="161"/>
                  <a:pt x="41" y="162"/>
                </a:cubicBezTo>
                <a:close/>
                <a:moveTo>
                  <a:pt x="81" y="38"/>
                </a:moveTo>
                <a:cubicBezTo>
                  <a:pt x="78" y="39"/>
                  <a:pt x="75" y="39"/>
                  <a:pt x="71" y="39"/>
                </a:cubicBezTo>
                <a:cubicBezTo>
                  <a:pt x="71" y="40"/>
                  <a:pt x="71" y="40"/>
                  <a:pt x="71" y="40"/>
                </a:cubicBezTo>
                <a:cubicBezTo>
                  <a:pt x="74" y="40"/>
                  <a:pt x="77" y="40"/>
                  <a:pt x="81" y="39"/>
                </a:cubicBezTo>
                <a:cubicBezTo>
                  <a:pt x="81" y="39"/>
                  <a:pt x="81" y="39"/>
                  <a:pt x="81" y="38"/>
                </a:cubicBezTo>
                <a:close/>
                <a:moveTo>
                  <a:pt x="112" y="121"/>
                </a:moveTo>
                <a:cubicBezTo>
                  <a:pt x="112" y="121"/>
                  <a:pt x="112" y="121"/>
                  <a:pt x="112" y="121"/>
                </a:cubicBezTo>
                <a:cubicBezTo>
                  <a:pt x="112" y="122"/>
                  <a:pt x="111" y="123"/>
                  <a:pt x="111" y="123"/>
                </a:cubicBezTo>
                <a:cubicBezTo>
                  <a:pt x="118" y="123"/>
                  <a:pt x="118" y="123"/>
                  <a:pt x="118" y="123"/>
                </a:cubicBezTo>
                <a:cubicBezTo>
                  <a:pt x="116" y="122"/>
                  <a:pt x="114" y="122"/>
                  <a:pt x="112" y="121"/>
                </a:cubicBezTo>
                <a:close/>
                <a:moveTo>
                  <a:pt x="62" y="10"/>
                </a:moveTo>
                <a:cubicBezTo>
                  <a:pt x="58" y="14"/>
                  <a:pt x="58" y="14"/>
                  <a:pt x="58" y="14"/>
                </a:cubicBezTo>
                <a:cubicBezTo>
                  <a:pt x="58" y="14"/>
                  <a:pt x="57" y="16"/>
                  <a:pt x="57" y="15"/>
                </a:cubicBezTo>
                <a:cubicBezTo>
                  <a:pt x="66" y="10"/>
                  <a:pt x="66" y="10"/>
                  <a:pt x="66" y="10"/>
                </a:cubicBezTo>
                <a:cubicBezTo>
                  <a:pt x="65" y="10"/>
                  <a:pt x="64" y="10"/>
                  <a:pt x="64" y="11"/>
                </a:cubicBezTo>
                <a:cubicBezTo>
                  <a:pt x="64" y="11"/>
                  <a:pt x="63" y="10"/>
                  <a:pt x="62" y="10"/>
                </a:cubicBezTo>
                <a:close/>
                <a:moveTo>
                  <a:pt x="51" y="118"/>
                </a:moveTo>
                <a:cubicBezTo>
                  <a:pt x="51" y="119"/>
                  <a:pt x="51" y="119"/>
                  <a:pt x="52" y="120"/>
                </a:cubicBezTo>
                <a:cubicBezTo>
                  <a:pt x="54" y="119"/>
                  <a:pt x="57" y="119"/>
                  <a:pt x="59" y="118"/>
                </a:cubicBezTo>
                <a:cubicBezTo>
                  <a:pt x="53" y="118"/>
                  <a:pt x="53" y="118"/>
                  <a:pt x="53" y="118"/>
                </a:cubicBezTo>
                <a:cubicBezTo>
                  <a:pt x="52" y="118"/>
                  <a:pt x="51" y="118"/>
                  <a:pt x="51" y="117"/>
                </a:cubicBezTo>
                <a:cubicBezTo>
                  <a:pt x="51" y="117"/>
                  <a:pt x="51" y="118"/>
                  <a:pt x="51" y="118"/>
                </a:cubicBezTo>
                <a:close/>
                <a:moveTo>
                  <a:pt x="113" y="130"/>
                </a:moveTo>
                <a:cubicBezTo>
                  <a:pt x="113" y="130"/>
                  <a:pt x="111" y="130"/>
                  <a:pt x="111" y="130"/>
                </a:cubicBezTo>
                <a:cubicBezTo>
                  <a:pt x="111" y="130"/>
                  <a:pt x="108" y="130"/>
                  <a:pt x="109" y="130"/>
                </a:cubicBezTo>
                <a:cubicBezTo>
                  <a:pt x="112" y="131"/>
                  <a:pt x="114" y="131"/>
                  <a:pt x="117" y="131"/>
                </a:cubicBezTo>
                <a:cubicBezTo>
                  <a:pt x="117" y="129"/>
                  <a:pt x="117" y="129"/>
                  <a:pt x="117" y="129"/>
                </a:cubicBezTo>
                <a:cubicBezTo>
                  <a:pt x="116" y="130"/>
                  <a:pt x="115" y="129"/>
                  <a:pt x="113" y="130"/>
                </a:cubicBezTo>
                <a:close/>
                <a:moveTo>
                  <a:pt x="18" y="103"/>
                </a:moveTo>
                <a:cubicBezTo>
                  <a:pt x="17" y="104"/>
                  <a:pt x="16" y="104"/>
                  <a:pt x="15" y="104"/>
                </a:cubicBezTo>
                <a:cubicBezTo>
                  <a:pt x="14" y="104"/>
                  <a:pt x="14" y="106"/>
                  <a:pt x="14" y="107"/>
                </a:cubicBezTo>
                <a:cubicBezTo>
                  <a:pt x="22" y="103"/>
                  <a:pt x="22" y="103"/>
                  <a:pt x="22" y="103"/>
                </a:cubicBezTo>
                <a:cubicBezTo>
                  <a:pt x="20" y="103"/>
                  <a:pt x="19" y="103"/>
                  <a:pt x="18" y="103"/>
                </a:cubicBezTo>
                <a:close/>
                <a:moveTo>
                  <a:pt x="101" y="146"/>
                </a:moveTo>
                <a:cubicBezTo>
                  <a:pt x="100" y="147"/>
                  <a:pt x="99" y="148"/>
                  <a:pt x="98" y="149"/>
                </a:cubicBezTo>
                <a:cubicBezTo>
                  <a:pt x="101" y="148"/>
                  <a:pt x="104" y="147"/>
                  <a:pt x="107" y="146"/>
                </a:cubicBezTo>
                <a:cubicBezTo>
                  <a:pt x="107" y="146"/>
                  <a:pt x="107" y="146"/>
                  <a:pt x="107" y="146"/>
                </a:cubicBezTo>
                <a:cubicBezTo>
                  <a:pt x="105" y="146"/>
                  <a:pt x="103" y="146"/>
                  <a:pt x="101" y="146"/>
                </a:cubicBezTo>
                <a:close/>
                <a:moveTo>
                  <a:pt x="118" y="124"/>
                </a:moveTo>
                <a:cubicBezTo>
                  <a:pt x="115" y="124"/>
                  <a:pt x="112" y="124"/>
                  <a:pt x="110" y="125"/>
                </a:cubicBezTo>
                <a:cubicBezTo>
                  <a:pt x="118" y="127"/>
                  <a:pt x="118" y="127"/>
                  <a:pt x="118" y="127"/>
                </a:cubicBezTo>
                <a:cubicBezTo>
                  <a:pt x="118" y="126"/>
                  <a:pt x="118" y="125"/>
                  <a:pt x="118" y="125"/>
                </a:cubicBezTo>
                <a:cubicBezTo>
                  <a:pt x="119" y="124"/>
                  <a:pt x="118" y="123"/>
                  <a:pt x="118" y="124"/>
                </a:cubicBezTo>
                <a:close/>
                <a:moveTo>
                  <a:pt x="70" y="54"/>
                </a:moveTo>
                <a:cubicBezTo>
                  <a:pt x="61" y="55"/>
                  <a:pt x="61" y="55"/>
                  <a:pt x="61" y="55"/>
                </a:cubicBezTo>
                <a:cubicBezTo>
                  <a:pt x="60" y="55"/>
                  <a:pt x="59" y="57"/>
                  <a:pt x="60" y="57"/>
                </a:cubicBezTo>
                <a:cubicBezTo>
                  <a:pt x="69" y="55"/>
                  <a:pt x="69" y="55"/>
                  <a:pt x="69" y="55"/>
                </a:cubicBezTo>
                <a:cubicBezTo>
                  <a:pt x="70" y="55"/>
                  <a:pt x="71" y="55"/>
                  <a:pt x="71" y="54"/>
                </a:cubicBezTo>
                <a:cubicBezTo>
                  <a:pt x="71" y="54"/>
                  <a:pt x="71" y="54"/>
                  <a:pt x="70" y="54"/>
                </a:cubicBezTo>
                <a:close/>
                <a:moveTo>
                  <a:pt x="68" y="57"/>
                </a:moveTo>
                <a:cubicBezTo>
                  <a:pt x="66" y="57"/>
                  <a:pt x="63" y="58"/>
                  <a:pt x="61" y="58"/>
                </a:cubicBezTo>
                <a:cubicBezTo>
                  <a:pt x="60" y="58"/>
                  <a:pt x="59" y="58"/>
                  <a:pt x="58" y="59"/>
                </a:cubicBezTo>
                <a:cubicBezTo>
                  <a:pt x="62" y="59"/>
                  <a:pt x="65" y="58"/>
                  <a:pt x="69" y="58"/>
                </a:cubicBezTo>
                <a:cubicBezTo>
                  <a:pt x="70" y="58"/>
                  <a:pt x="70" y="57"/>
                  <a:pt x="70" y="56"/>
                </a:cubicBezTo>
                <a:cubicBezTo>
                  <a:pt x="69" y="56"/>
                  <a:pt x="69" y="56"/>
                  <a:pt x="68" y="57"/>
                </a:cubicBezTo>
                <a:close/>
                <a:moveTo>
                  <a:pt x="8" y="82"/>
                </a:moveTo>
                <a:cubicBezTo>
                  <a:pt x="10" y="77"/>
                  <a:pt x="12" y="72"/>
                  <a:pt x="14" y="67"/>
                </a:cubicBezTo>
                <a:cubicBezTo>
                  <a:pt x="14" y="67"/>
                  <a:pt x="14" y="67"/>
                  <a:pt x="14" y="66"/>
                </a:cubicBezTo>
                <a:cubicBezTo>
                  <a:pt x="15" y="66"/>
                  <a:pt x="15" y="65"/>
                  <a:pt x="15" y="65"/>
                </a:cubicBezTo>
                <a:cubicBezTo>
                  <a:pt x="15" y="64"/>
                  <a:pt x="16" y="63"/>
                  <a:pt x="16" y="62"/>
                </a:cubicBezTo>
                <a:cubicBezTo>
                  <a:pt x="16" y="62"/>
                  <a:pt x="16" y="62"/>
                  <a:pt x="16" y="62"/>
                </a:cubicBezTo>
                <a:cubicBezTo>
                  <a:pt x="17" y="62"/>
                  <a:pt x="17" y="61"/>
                  <a:pt x="17" y="61"/>
                </a:cubicBezTo>
                <a:cubicBezTo>
                  <a:pt x="17" y="60"/>
                  <a:pt x="17" y="60"/>
                  <a:pt x="17" y="60"/>
                </a:cubicBezTo>
                <a:cubicBezTo>
                  <a:pt x="17" y="59"/>
                  <a:pt x="17" y="59"/>
                  <a:pt x="17" y="59"/>
                </a:cubicBezTo>
                <a:cubicBezTo>
                  <a:pt x="17" y="60"/>
                  <a:pt x="17" y="60"/>
                  <a:pt x="17" y="60"/>
                </a:cubicBezTo>
                <a:cubicBezTo>
                  <a:pt x="17" y="61"/>
                  <a:pt x="17" y="61"/>
                  <a:pt x="17" y="61"/>
                </a:cubicBezTo>
                <a:cubicBezTo>
                  <a:pt x="16" y="61"/>
                  <a:pt x="16" y="61"/>
                  <a:pt x="16" y="62"/>
                </a:cubicBezTo>
                <a:cubicBezTo>
                  <a:pt x="16" y="62"/>
                  <a:pt x="16" y="62"/>
                  <a:pt x="16" y="62"/>
                </a:cubicBezTo>
                <a:cubicBezTo>
                  <a:pt x="15" y="63"/>
                  <a:pt x="15" y="64"/>
                  <a:pt x="15" y="65"/>
                </a:cubicBezTo>
                <a:cubicBezTo>
                  <a:pt x="14" y="65"/>
                  <a:pt x="14" y="66"/>
                  <a:pt x="14" y="66"/>
                </a:cubicBezTo>
                <a:cubicBezTo>
                  <a:pt x="13" y="67"/>
                  <a:pt x="13" y="69"/>
                  <a:pt x="12" y="70"/>
                </a:cubicBezTo>
                <a:cubicBezTo>
                  <a:pt x="11" y="74"/>
                  <a:pt x="9" y="77"/>
                  <a:pt x="8" y="80"/>
                </a:cubicBezTo>
                <a:cubicBezTo>
                  <a:pt x="8" y="81"/>
                  <a:pt x="8" y="81"/>
                  <a:pt x="8" y="82"/>
                </a:cubicBezTo>
                <a:close/>
                <a:moveTo>
                  <a:pt x="63" y="105"/>
                </a:moveTo>
                <a:cubicBezTo>
                  <a:pt x="60" y="105"/>
                  <a:pt x="58" y="106"/>
                  <a:pt x="55" y="106"/>
                </a:cubicBezTo>
                <a:cubicBezTo>
                  <a:pt x="55" y="107"/>
                  <a:pt x="54" y="107"/>
                  <a:pt x="54" y="108"/>
                </a:cubicBezTo>
                <a:cubicBezTo>
                  <a:pt x="62" y="108"/>
                  <a:pt x="62" y="108"/>
                  <a:pt x="62" y="108"/>
                </a:cubicBezTo>
                <a:cubicBezTo>
                  <a:pt x="62" y="108"/>
                  <a:pt x="62" y="106"/>
                  <a:pt x="63" y="105"/>
                </a:cubicBezTo>
                <a:close/>
                <a:moveTo>
                  <a:pt x="109" y="132"/>
                </a:moveTo>
                <a:cubicBezTo>
                  <a:pt x="108" y="132"/>
                  <a:pt x="108" y="132"/>
                  <a:pt x="108" y="132"/>
                </a:cubicBezTo>
                <a:cubicBezTo>
                  <a:pt x="108" y="133"/>
                  <a:pt x="108" y="134"/>
                  <a:pt x="108" y="135"/>
                </a:cubicBezTo>
                <a:cubicBezTo>
                  <a:pt x="111" y="134"/>
                  <a:pt x="114" y="134"/>
                  <a:pt x="116" y="133"/>
                </a:cubicBezTo>
                <a:lnTo>
                  <a:pt x="109" y="132"/>
                </a:lnTo>
                <a:close/>
                <a:moveTo>
                  <a:pt x="76" y="45"/>
                </a:moveTo>
                <a:cubicBezTo>
                  <a:pt x="72" y="46"/>
                  <a:pt x="69" y="46"/>
                  <a:pt x="65" y="47"/>
                </a:cubicBezTo>
                <a:cubicBezTo>
                  <a:pt x="65" y="47"/>
                  <a:pt x="65" y="47"/>
                  <a:pt x="65" y="48"/>
                </a:cubicBezTo>
                <a:cubicBezTo>
                  <a:pt x="68" y="48"/>
                  <a:pt x="72" y="47"/>
                  <a:pt x="76" y="46"/>
                </a:cubicBezTo>
                <a:cubicBezTo>
                  <a:pt x="76" y="46"/>
                  <a:pt x="78" y="45"/>
                  <a:pt x="76" y="45"/>
                </a:cubicBezTo>
                <a:close/>
                <a:moveTo>
                  <a:pt x="82" y="35"/>
                </a:moveTo>
                <a:cubicBezTo>
                  <a:pt x="75" y="36"/>
                  <a:pt x="75" y="36"/>
                  <a:pt x="75" y="36"/>
                </a:cubicBezTo>
                <a:cubicBezTo>
                  <a:pt x="74" y="36"/>
                  <a:pt x="73" y="37"/>
                  <a:pt x="73" y="38"/>
                </a:cubicBezTo>
                <a:cubicBezTo>
                  <a:pt x="83" y="36"/>
                  <a:pt x="83" y="36"/>
                  <a:pt x="83" y="36"/>
                </a:cubicBezTo>
                <a:cubicBezTo>
                  <a:pt x="84" y="36"/>
                  <a:pt x="84" y="35"/>
                  <a:pt x="84" y="35"/>
                </a:cubicBezTo>
                <a:cubicBezTo>
                  <a:pt x="83" y="35"/>
                  <a:pt x="82" y="35"/>
                  <a:pt x="82" y="35"/>
                </a:cubicBezTo>
                <a:close/>
                <a:moveTo>
                  <a:pt x="71" y="51"/>
                </a:moveTo>
                <a:cubicBezTo>
                  <a:pt x="68" y="51"/>
                  <a:pt x="65" y="52"/>
                  <a:pt x="62" y="52"/>
                </a:cubicBezTo>
                <a:cubicBezTo>
                  <a:pt x="62" y="52"/>
                  <a:pt x="61" y="53"/>
                  <a:pt x="61" y="54"/>
                </a:cubicBezTo>
                <a:cubicBezTo>
                  <a:pt x="64" y="53"/>
                  <a:pt x="68" y="53"/>
                  <a:pt x="71" y="52"/>
                </a:cubicBezTo>
                <a:cubicBezTo>
                  <a:pt x="72" y="52"/>
                  <a:pt x="73" y="51"/>
                  <a:pt x="73" y="50"/>
                </a:cubicBezTo>
                <a:cubicBezTo>
                  <a:pt x="73" y="51"/>
                  <a:pt x="72" y="51"/>
                  <a:pt x="71" y="51"/>
                </a:cubicBezTo>
                <a:close/>
                <a:moveTo>
                  <a:pt x="52" y="112"/>
                </a:moveTo>
                <a:cubicBezTo>
                  <a:pt x="52" y="113"/>
                  <a:pt x="51" y="114"/>
                  <a:pt x="51" y="115"/>
                </a:cubicBezTo>
                <a:cubicBezTo>
                  <a:pt x="51" y="115"/>
                  <a:pt x="52" y="115"/>
                  <a:pt x="52" y="114"/>
                </a:cubicBezTo>
                <a:cubicBezTo>
                  <a:pt x="54" y="114"/>
                  <a:pt x="56" y="113"/>
                  <a:pt x="58" y="113"/>
                </a:cubicBezTo>
                <a:cubicBezTo>
                  <a:pt x="59" y="112"/>
                  <a:pt x="61" y="111"/>
                  <a:pt x="60" y="111"/>
                </a:cubicBezTo>
                <a:cubicBezTo>
                  <a:pt x="57" y="112"/>
                  <a:pt x="55" y="112"/>
                  <a:pt x="52" y="112"/>
                </a:cubicBezTo>
                <a:close/>
                <a:moveTo>
                  <a:pt x="66" y="60"/>
                </a:moveTo>
                <a:cubicBezTo>
                  <a:pt x="64" y="60"/>
                  <a:pt x="62" y="60"/>
                  <a:pt x="59" y="61"/>
                </a:cubicBezTo>
                <a:cubicBezTo>
                  <a:pt x="57" y="61"/>
                  <a:pt x="57" y="62"/>
                  <a:pt x="57" y="63"/>
                </a:cubicBezTo>
                <a:cubicBezTo>
                  <a:pt x="61" y="62"/>
                  <a:pt x="64" y="61"/>
                  <a:pt x="68" y="60"/>
                </a:cubicBezTo>
                <a:cubicBezTo>
                  <a:pt x="68" y="60"/>
                  <a:pt x="69" y="60"/>
                  <a:pt x="69" y="59"/>
                </a:cubicBezTo>
                <a:cubicBezTo>
                  <a:pt x="68" y="60"/>
                  <a:pt x="67" y="60"/>
                  <a:pt x="66" y="60"/>
                </a:cubicBezTo>
                <a:close/>
                <a:moveTo>
                  <a:pt x="24" y="96"/>
                </a:moveTo>
                <a:cubicBezTo>
                  <a:pt x="21" y="96"/>
                  <a:pt x="18" y="97"/>
                  <a:pt x="15" y="98"/>
                </a:cubicBezTo>
                <a:cubicBezTo>
                  <a:pt x="15" y="98"/>
                  <a:pt x="15" y="100"/>
                  <a:pt x="15" y="100"/>
                </a:cubicBezTo>
                <a:cubicBezTo>
                  <a:pt x="18" y="99"/>
                  <a:pt x="21" y="98"/>
                  <a:pt x="24" y="96"/>
                </a:cubicBezTo>
                <a:cubicBezTo>
                  <a:pt x="25" y="97"/>
                  <a:pt x="25" y="96"/>
                  <a:pt x="24" y="96"/>
                </a:cubicBezTo>
                <a:close/>
                <a:moveTo>
                  <a:pt x="113" y="135"/>
                </a:moveTo>
                <a:cubicBezTo>
                  <a:pt x="111" y="135"/>
                  <a:pt x="109" y="136"/>
                  <a:pt x="107" y="136"/>
                </a:cubicBezTo>
                <a:cubicBezTo>
                  <a:pt x="106" y="136"/>
                  <a:pt x="106" y="137"/>
                  <a:pt x="106" y="137"/>
                </a:cubicBezTo>
                <a:cubicBezTo>
                  <a:pt x="109" y="138"/>
                  <a:pt x="112" y="137"/>
                  <a:pt x="114" y="137"/>
                </a:cubicBezTo>
                <a:cubicBezTo>
                  <a:pt x="115" y="137"/>
                  <a:pt x="115" y="136"/>
                  <a:pt x="116" y="135"/>
                </a:cubicBezTo>
                <a:cubicBezTo>
                  <a:pt x="115" y="135"/>
                  <a:pt x="114" y="135"/>
                  <a:pt x="113" y="135"/>
                </a:cubicBezTo>
                <a:close/>
                <a:moveTo>
                  <a:pt x="19" y="125"/>
                </a:moveTo>
                <a:cubicBezTo>
                  <a:pt x="13" y="125"/>
                  <a:pt x="13" y="125"/>
                  <a:pt x="13" y="125"/>
                </a:cubicBezTo>
                <a:cubicBezTo>
                  <a:pt x="13" y="126"/>
                  <a:pt x="13" y="128"/>
                  <a:pt x="14" y="128"/>
                </a:cubicBezTo>
                <a:cubicBezTo>
                  <a:pt x="20" y="126"/>
                  <a:pt x="20" y="126"/>
                  <a:pt x="20" y="126"/>
                </a:cubicBezTo>
                <a:cubicBezTo>
                  <a:pt x="21" y="126"/>
                  <a:pt x="23" y="126"/>
                  <a:pt x="24" y="125"/>
                </a:cubicBezTo>
                <a:cubicBezTo>
                  <a:pt x="22" y="125"/>
                  <a:pt x="21" y="125"/>
                  <a:pt x="19" y="125"/>
                </a:cubicBezTo>
                <a:close/>
                <a:moveTo>
                  <a:pt x="112" y="120"/>
                </a:moveTo>
                <a:cubicBezTo>
                  <a:pt x="115" y="120"/>
                  <a:pt x="117" y="120"/>
                  <a:pt x="119" y="122"/>
                </a:cubicBezTo>
                <a:cubicBezTo>
                  <a:pt x="119" y="120"/>
                  <a:pt x="119" y="119"/>
                  <a:pt x="119" y="118"/>
                </a:cubicBezTo>
                <a:cubicBezTo>
                  <a:pt x="117" y="118"/>
                  <a:pt x="115" y="118"/>
                  <a:pt x="112" y="118"/>
                </a:cubicBezTo>
                <a:lnTo>
                  <a:pt x="112" y="120"/>
                </a:lnTo>
                <a:close/>
                <a:moveTo>
                  <a:pt x="113" y="112"/>
                </a:moveTo>
                <a:cubicBezTo>
                  <a:pt x="113" y="114"/>
                  <a:pt x="113" y="115"/>
                  <a:pt x="113" y="116"/>
                </a:cubicBezTo>
                <a:cubicBezTo>
                  <a:pt x="115" y="117"/>
                  <a:pt x="117" y="117"/>
                  <a:pt x="119" y="116"/>
                </a:cubicBezTo>
                <a:cubicBezTo>
                  <a:pt x="120" y="116"/>
                  <a:pt x="120" y="115"/>
                  <a:pt x="119" y="115"/>
                </a:cubicBezTo>
                <a:cubicBezTo>
                  <a:pt x="117" y="114"/>
                  <a:pt x="115" y="114"/>
                  <a:pt x="113" y="112"/>
                </a:cubicBezTo>
                <a:close/>
                <a:moveTo>
                  <a:pt x="31" y="52"/>
                </a:moveTo>
                <a:cubicBezTo>
                  <a:pt x="31" y="54"/>
                  <a:pt x="30" y="55"/>
                  <a:pt x="29" y="57"/>
                </a:cubicBezTo>
                <a:cubicBezTo>
                  <a:pt x="32" y="56"/>
                  <a:pt x="34" y="55"/>
                  <a:pt x="37" y="53"/>
                </a:cubicBezTo>
                <a:cubicBezTo>
                  <a:pt x="35" y="52"/>
                  <a:pt x="33" y="52"/>
                  <a:pt x="31" y="52"/>
                </a:cubicBezTo>
                <a:close/>
                <a:moveTo>
                  <a:pt x="59" y="114"/>
                </a:moveTo>
                <a:cubicBezTo>
                  <a:pt x="56" y="114"/>
                  <a:pt x="54" y="115"/>
                  <a:pt x="52" y="116"/>
                </a:cubicBezTo>
                <a:cubicBezTo>
                  <a:pt x="52" y="116"/>
                  <a:pt x="51" y="117"/>
                  <a:pt x="52" y="117"/>
                </a:cubicBezTo>
                <a:cubicBezTo>
                  <a:pt x="55" y="117"/>
                  <a:pt x="57" y="117"/>
                  <a:pt x="60" y="117"/>
                </a:cubicBezTo>
                <a:cubicBezTo>
                  <a:pt x="59" y="116"/>
                  <a:pt x="59" y="115"/>
                  <a:pt x="60" y="113"/>
                </a:cubicBezTo>
                <a:cubicBezTo>
                  <a:pt x="60" y="113"/>
                  <a:pt x="59" y="114"/>
                  <a:pt x="59" y="114"/>
                </a:cubicBezTo>
                <a:close/>
                <a:moveTo>
                  <a:pt x="39" y="41"/>
                </a:moveTo>
                <a:cubicBezTo>
                  <a:pt x="39" y="40"/>
                  <a:pt x="40" y="40"/>
                  <a:pt x="40" y="40"/>
                </a:cubicBezTo>
                <a:cubicBezTo>
                  <a:pt x="38" y="40"/>
                  <a:pt x="38" y="40"/>
                  <a:pt x="38" y="40"/>
                </a:cubicBezTo>
                <a:cubicBezTo>
                  <a:pt x="35" y="45"/>
                  <a:pt x="35" y="45"/>
                  <a:pt x="35" y="45"/>
                </a:cubicBezTo>
                <a:cubicBezTo>
                  <a:pt x="35" y="45"/>
                  <a:pt x="34" y="46"/>
                  <a:pt x="35" y="46"/>
                </a:cubicBezTo>
                <a:cubicBezTo>
                  <a:pt x="37" y="45"/>
                  <a:pt x="40" y="44"/>
                  <a:pt x="43" y="42"/>
                </a:cubicBezTo>
                <a:cubicBezTo>
                  <a:pt x="42" y="42"/>
                  <a:pt x="41" y="41"/>
                  <a:pt x="41" y="40"/>
                </a:cubicBezTo>
                <a:cubicBezTo>
                  <a:pt x="40" y="40"/>
                  <a:pt x="40" y="41"/>
                  <a:pt x="39" y="41"/>
                </a:cubicBezTo>
                <a:close/>
                <a:moveTo>
                  <a:pt x="58" y="68"/>
                </a:moveTo>
                <a:cubicBezTo>
                  <a:pt x="57" y="68"/>
                  <a:pt x="55" y="68"/>
                  <a:pt x="55" y="68"/>
                </a:cubicBezTo>
                <a:cubicBezTo>
                  <a:pt x="55" y="70"/>
                  <a:pt x="54" y="72"/>
                  <a:pt x="54" y="74"/>
                </a:cubicBezTo>
                <a:cubicBezTo>
                  <a:pt x="55" y="73"/>
                  <a:pt x="56" y="73"/>
                  <a:pt x="57" y="72"/>
                </a:cubicBezTo>
                <a:cubicBezTo>
                  <a:pt x="59" y="70"/>
                  <a:pt x="61" y="68"/>
                  <a:pt x="64" y="68"/>
                </a:cubicBezTo>
                <a:lnTo>
                  <a:pt x="58" y="68"/>
                </a:lnTo>
                <a:close/>
                <a:moveTo>
                  <a:pt x="47" y="26"/>
                </a:moveTo>
                <a:cubicBezTo>
                  <a:pt x="46" y="28"/>
                  <a:pt x="44" y="31"/>
                  <a:pt x="42" y="33"/>
                </a:cubicBezTo>
                <a:cubicBezTo>
                  <a:pt x="42" y="33"/>
                  <a:pt x="43" y="33"/>
                  <a:pt x="43" y="33"/>
                </a:cubicBezTo>
                <a:cubicBezTo>
                  <a:pt x="46" y="32"/>
                  <a:pt x="48" y="30"/>
                  <a:pt x="49" y="28"/>
                </a:cubicBezTo>
                <a:cubicBezTo>
                  <a:pt x="50" y="27"/>
                  <a:pt x="49" y="26"/>
                  <a:pt x="49" y="26"/>
                </a:cubicBezTo>
                <a:cubicBezTo>
                  <a:pt x="48" y="25"/>
                  <a:pt x="48" y="25"/>
                  <a:pt x="47" y="26"/>
                </a:cubicBezTo>
                <a:close/>
                <a:moveTo>
                  <a:pt x="77" y="41"/>
                </a:moveTo>
                <a:cubicBezTo>
                  <a:pt x="75" y="41"/>
                  <a:pt x="72" y="42"/>
                  <a:pt x="69" y="42"/>
                </a:cubicBezTo>
                <a:cubicBezTo>
                  <a:pt x="68" y="42"/>
                  <a:pt x="68" y="44"/>
                  <a:pt x="67" y="45"/>
                </a:cubicBezTo>
                <a:cubicBezTo>
                  <a:pt x="70" y="44"/>
                  <a:pt x="74" y="44"/>
                  <a:pt x="77" y="43"/>
                </a:cubicBezTo>
                <a:cubicBezTo>
                  <a:pt x="78" y="43"/>
                  <a:pt x="79" y="42"/>
                  <a:pt x="79" y="41"/>
                </a:cubicBezTo>
                <a:cubicBezTo>
                  <a:pt x="79" y="41"/>
                  <a:pt x="78" y="41"/>
                  <a:pt x="77" y="41"/>
                </a:cubicBezTo>
                <a:close/>
                <a:moveTo>
                  <a:pt x="65" y="63"/>
                </a:moveTo>
                <a:cubicBezTo>
                  <a:pt x="62" y="64"/>
                  <a:pt x="60" y="64"/>
                  <a:pt x="57" y="65"/>
                </a:cubicBezTo>
                <a:cubicBezTo>
                  <a:pt x="56" y="65"/>
                  <a:pt x="56" y="66"/>
                  <a:pt x="56" y="67"/>
                </a:cubicBezTo>
                <a:cubicBezTo>
                  <a:pt x="55" y="68"/>
                  <a:pt x="56" y="67"/>
                  <a:pt x="57" y="67"/>
                </a:cubicBezTo>
                <a:cubicBezTo>
                  <a:pt x="59" y="67"/>
                  <a:pt x="63" y="67"/>
                  <a:pt x="66" y="66"/>
                </a:cubicBezTo>
                <a:cubicBezTo>
                  <a:pt x="66" y="65"/>
                  <a:pt x="65" y="65"/>
                  <a:pt x="65" y="65"/>
                </a:cubicBezTo>
                <a:cubicBezTo>
                  <a:pt x="66" y="64"/>
                  <a:pt x="67" y="63"/>
                  <a:pt x="68" y="62"/>
                </a:cubicBezTo>
                <a:cubicBezTo>
                  <a:pt x="67" y="62"/>
                  <a:pt x="66" y="62"/>
                  <a:pt x="65" y="63"/>
                </a:cubicBezTo>
                <a:close/>
                <a:moveTo>
                  <a:pt x="27" y="62"/>
                </a:moveTo>
                <a:cubicBezTo>
                  <a:pt x="27" y="62"/>
                  <a:pt x="27" y="63"/>
                  <a:pt x="27" y="63"/>
                </a:cubicBezTo>
                <a:cubicBezTo>
                  <a:pt x="26" y="64"/>
                  <a:pt x="25" y="66"/>
                  <a:pt x="24" y="69"/>
                </a:cubicBezTo>
                <a:cubicBezTo>
                  <a:pt x="28" y="67"/>
                  <a:pt x="32" y="65"/>
                  <a:pt x="35" y="63"/>
                </a:cubicBezTo>
                <a:cubicBezTo>
                  <a:pt x="35" y="63"/>
                  <a:pt x="34" y="62"/>
                  <a:pt x="33" y="63"/>
                </a:cubicBezTo>
                <a:cubicBezTo>
                  <a:pt x="33" y="63"/>
                  <a:pt x="32" y="63"/>
                  <a:pt x="31" y="63"/>
                </a:cubicBezTo>
                <a:cubicBezTo>
                  <a:pt x="30" y="62"/>
                  <a:pt x="28" y="62"/>
                  <a:pt x="27" y="62"/>
                </a:cubicBezTo>
                <a:close/>
                <a:moveTo>
                  <a:pt x="28" y="112"/>
                </a:moveTo>
                <a:cubicBezTo>
                  <a:pt x="24" y="113"/>
                  <a:pt x="18" y="113"/>
                  <a:pt x="14" y="113"/>
                </a:cubicBezTo>
                <a:cubicBezTo>
                  <a:pt x="13" y="114"/>
                  <a:pt x="13" y="116"/>
                  <a:pt x="13" y="118"/>
                </a:cubicBezTo>
                <a:cubicBezTo>
                  <a:pt x="29" y="112"/>
                  <a:pt x="29" y="112"/>
                  <a:pt x="29" y="112"/>
                </a:cubicBezTo>
                <a:cubicBezTo>
                  <a:pt x="29" y="112"/>
                  <a:pt x="28" y="112"/>
                  <a:pt x="28" y="112"/>
                </a:cubicBezTo>
                <a:close/>
                <a:moveTo>
                  <a:pt x="20" y="81"/>
                </a:moveTo>
                <a:cubicBezTo>
                  <a:pt x="20" y="82"/>
                  <a:pt x="19" y="84"/>
                  <a:pt x="18" y="86"/>
                </a:cubicBezTo>
                <a:cubicBezTo>
                  <a:pt x="19" y="86"/>
                  <a:pt x="17" y="87"/>
                  <a:pt x="19" y="87"/>
                </a:cubicBezTo>
                <a:cubicBezTo>
                  <a:pt x="22" y="86"/>
                  <a:pt x="26" y="84"/>
                  <a:pt x="28" y="82"/>
                </a:cubicBezTo>
                <a:cubicBezTo>
                  <a:pt x="29" y="81"/>
                  <a:pt x="28" y="81"/>
                  <a:pt x="28" y="81"/>
                </a:cubicBezTo>
                <a:cubicBezTo>
                  <a:pt x="25" y="80"/>
                  <a:pt x="23" y="80"/>
                  <a:pt x="20" y="81"/>
                </a:cubicBezTo>
                <a:close/>
                <a:moveTo>
                  <a:pt x="23" y="73"/>
                </a:moveTo>
                <a:cubicBezTo>
                  <a:pt x="23" y="73"/>
                  <a:pt x="22" y="73"/>
                  <a:pt x="22" y="73"/>
                </a:cubicBezTo>
                <a:cubicBezTo>
                  <a:pt x="22" y="75"/>
                  <a:pt x="21" y="77"/>
                  <a:pt x="21" y="79"/>
                </a:cubicBezTo>
                <a:cubicBezTo>
                  <a:pt x="22" y="79"/>
                  <a:pt x="23" y="78"/>
                  <a:pt x="24" y="78"/>
                </a:cubicBezTo>
                <a:cubicBezTo>
                  <a:pt x="27" y="77"/>
                  <a:pt x="30" y="75"/>
                  <a:pt x="33" y="73"/>
                </a:cubicBezTo>
                <a:lnTo>
                  <a:pt x="23" y="73"/>
                </a:lnTo>
                <a:close/>
                <a:moveTo>
                  <a:pt x="17" y="89"/>
                </a:moveTo>
                <a:cubicBezTo>
                  <a:pt x="17" y="89"/>
                  <a:pt x="17" y="90"/>
                  <a:pt x="17" y="90"/>
                </a:cubicBezTo>
                <a:cubicBezTo>
                  <a:pt x="16" y="91"/>
                  <a:pt x="16" y="93"/>
                  <a:pt x="16" y="94"/>
                </a:cubicBezTo>
                <a:cubicBezTo>
                  <a:pt x="16" y="95"/>
                  <a:pt x="15" y="95"/>
                  <a:pt x="16" y="95"/>
                </a:cubicBezTo>
                <a:cubicBezTo>
                  <a:pt x="21" y="94"/>
                  <a:pt x="25" y="91"/>
                  <a:pt x="29" y="89"/>
                </a:cubicBezTo>
                <a:lnTo>
                  <a:pt x="17" y="89"/>
                </a:lnTo>
                <a:close/>
                <a:moveTo>
                  <a:pt x="59" y="118"/>
                </a:moveTo>
                <a:cubicBezTo>
                  <a:pt x="59" y="118"/>
                  <a:pt x="58" y="119"/>
                  <a:pt x="58" y="119"/>
                </a:cubicBezTo>
                <a:cubicBezTo>
                  <a:pt x="56" y="120"/>
                  <a:pt x="54" y="120"/>
                  <a:pt x="52" y="121"/>
                </a:cubicBezTo>
                <a:cubicBezTo>
                  <a:pt x="54" y="125"/>
                  <a:pt x="59" y="127"/>
                  <a:pt x="64" y="125"/>
                </a:cubicBezTo>
                <a:cubicBezTo>
                  <a:pt x="62" y="124"/>
                  <a:pt x="62" y="122"/>
                  <a:pt x="61" y="120"/>
                </a:cubicBezTo>
                <a:cubicBezTo>
                  <a:pt x="60" y="120"/>
                  <a:pt x="60" y="118"/>
                  <a:pt x="59" y="118"/>
                </a:cubicBezTo>
                <a:close/>
                <a:moveTo>
                  <a:pt x="7" y="136"/>
                </a:moveTo>
                <a:cubicBezTo>
                  <a:pt x="7" y="136"/>
                  <a:pt x="7" y="137"/>
                  <a:pt x="7" y="137"/>
                </a:cubicBezTo>
                <a:cubicBezTo>
                  <a:pt x="8" y="142"/>
                  <a:pt x="10" y="146"/>
                  <a:pt x="14" y="149"/>
                </a:cubicBezTo>
                <a:cubicBezTo>
                  <a:pt x="17" y="153"/>
                  <a:pt x="21" y="156"/>
                  <a:pt x="26" y="158"/>
                </a:cubicBezTo>
                <a:cubicBezTo>
                  <a:pt x="30" y="159"/>
                  <a:pt x="32" y="161"/>
                  <a:pt x="37" y="162"/>
                </a:cubicBezTo>
                <a:cubicBezTo>
                  <a:pt x="37" y="162"/>
                  <a:pt x="38" y="163"/>
                  <a:pt x="38" y="161"/>
                </a:cubicBezTo>
                <a:cubicBezTo>
                  <a:pt x="38" y="160"/>
                  <a:pt x="39" y="160"/>
                  <a:pt x="40" y="160"/>
                </a:cubicBezTo>
                <a:cubicBezTo>
                  <a:pt x="40" y="160"/>
                  <a:pt x="41" y="159"/>
                  <a:pt x="40" y="159"/>
                </a:cubicBezTo>
                <a:cubicBezTo>
                  <a:pt x="37" y="159"/>
                  <a:pt x="34" y="159"/>
                  <a:pt x="31" y="160"/>
                </a:cubicBezTo>
                <a:cubicBezTo>
                  <a:pt x="31" y="160"/>
                  <a:pt x="30" y="159"/>
                  <a:pt x="30" y="158"/>
                </a:cubicBezTo>
                <a:cubicBezTo>
                  <a:pt x="31" y="157"/>
                  <a:pt x="33" y="157"/>
                  <a:pt x="35" y="157"/>
                </a:cubicBezTo>
                <a:cubicBezTo>
                  <a:pt x="34" y="156"/>
                  <a:pt x="33" y="155"/>
                  <a:pt x="32" y="156"/>
                </a:cubicBezTo>
                <a:cubicBezTo>
                  <a:pt x="30" y="156"/>
                  <a:pt x="28" y="156"/>
                  <a:pt x="26" y="155"/>
                </a:cubicBezTo>
                <a:cubicBezTo>
                  <a:pt x="26" y="154"/>
                  <a:pt x="26" y="154"/>
                  <a:pt x="26" y="154"/>
                </a:cubicBezTo>
                <a:cubicBezTo>
                  <a:pt x="26" y="154"/>
                  <a:pt x="27" y="154"/>
                  <a:pt x="28" y="153"/>
                </a:cubicBezTo>
                <a:cubicBezTo>
                  <a:pt x="27" y="153"/>
                  <a:pt x="25" y="151"/>
                  <a:pt x="24" y="151"/>
                </a:cubicBezTo>
                <a:cubicBezTo>
                  <a:pt x="23" y="151"/>
                  <a:pt x="21" y="151"/>
                  <a:pt x="21" y="151"/>
                </a:cubicBezTo>
                <a:cubicBezTo>
                  <a:pt x="20" y="150"/>
                  <a:pt x="21" y="149"/>
                  <a:pt x="22" y="149"/>
                </a:cubicBezTo>
                <a:cubicBezTo>
                  <a:pt x="22" y="149"/>
                  <a:pt x="21" y="149"/>
                  <a:pt x="21" y="148"/>
                </a:cubicBezTo>
                <a:cubicBezTo>
                  <a:pt x="21" y="148"/>
                  <a:pt x="20" y="148"/>
                  <a:pt x="19" y="148"/>
                </a:cubicBezTo>
                <a:cubicBezTo>
                  <a:pt x="18" y="148"/>
                  <a:pt x="18" y="148"/>
                  <a:pt x="17" y="148"/>
                </a:cubicBezTo>
                <a:cubicBezTo>
                  <a:pt x="13" y="144"/>
                  <a:pt x="10" y="141"/>
                  <a:pt x="7" y="136"/>
                </a:cubicBezTo>
                <a:cubicBezTo>
                  <a:pt x="7" y="136"/>
                  <a:pt x="7" y="135"/>
                  <a:pt x="7" y="136"/>
                </a:cubicBezTo>
                <a:close/>
                <a:moveTo>
                  <a:pt x="72" y="103"/>
                </a:moveTo>
                <a:cubicBezTo>
                  <a:pt x="71" y="103"/>
                  <a:pt x="70" y="104"/>
                  <a:pt x="69" y="104"/>
                </a:cubicBezTo>
                <a:cubicBezTo>
                  <a:pt x="68" y="106"/>
                  <a:pt x="66" y="107"/>
                  <a:pt x="65" y="109"/>
                </a:cubicBezTo>
                <a:cubicBezTo>
                  <a:pt x="62" y="112"/>
                  <a:pt x="62" y="119"/>
                  <a:pt x="65" y="122"/>
                </a:cubicBezTo>
                <a:cubicBezTo>
                  <a:pt x="66" y="123"/>
                  <a:pt x="66" y="124"/>
                  <a:pt x="67" y="123"/>
                </a:cubicBezTo>
                <a:cubicBezTo>
                  <a:pt x="70" y="120"/>
                  <a:pt x="73" y="117"/>
                  <a:pt x="75" y="112"/>
                </a:cubicBezTo>
                <a:cubicBezTo>
                  <a:pt x="76" y="108"/>
                  <a:pt x="75" y="104"/>
                  <a:pt x="72" y="103"/>
                </a:cubicBezTo>
                <a:close/>
                <a:moveTo>
                  <a:pt x="102" y="79"/>
                </a:moveTo>
                <a:cubicBezTo>
                  <a:pt x="107" y="86"/>
                  <a:pt x="111" y="94"/>
                  <a:pt x="113" y="103"/>
                </a:cubicBezTo>
                <a:cubicBezTo>
                  <a:pt x="113" y="104"/>
                  <a:pt x="113" y="104"/>
                  <a:pt x="113" y="105"/>
                </a:cubicBezTo>
                <a:cubicBezTo>
                  <a:pt x="118" y="104"/>
                  <a:pt x="118" y="104"/>
                  <a:pt x="118" y="104"/>
                </a:cubicBezTo>
                <a:cubicBezTo>
                  <a:pt x="119" y="103"/>
                  <a:pt x="116" y="102"/>
                  <a:pt x="116" y="101"/>
                </a:cubicBezTo>
                <a:cubicBezTo>
                  <a:pt x="111" y="98"/>
                  <a:pt x="109" y="92"/>
                  <a:pt x="108" y="85"/>
                </a:cubicBezTo>
                <a:cubicBezTo>
                  <a:pt x="108" y="85"/>
                  <a:pt x="108" y="85"/>
                  <a:pt x="108" y="84"/>
                </a:cubicBezTo>
                <a:cubicBezTo>
                  <a:pt x="110" y="87"/>
                  <a:pt x="111" y="91"/>
                  <a:pt x="112" y="94"/>
                </a:cubicBezTo>
                <a:cubicBezTo>
                  <a:pt x="114" y="98"/>
                  <a:pt x="116" y="101"/>
                  <a:pt x="119" y="103"/>
                </a:cubicBezTo>
                <a:cubicBezTo>
                  <a:pt x="120" y="104"/>
                  <a:pt x="120" y="105"/>
                  <a:pt x="119" y="105"/>
                </a:cubicBezTo>
                <a:cubicBezTo>
                  <a:pt x="113" y="106"/>
                  <a:pt x="113" y="106"/>
                  <a:pt x="113" y="106"/>
                </a:cubicBezTo>
                <a:cubicBezTo>
                  <a:pt x="113" y="111"/>
                  <a:pt x="113" y="111"/>
                  <a:pt x="113" y="111"/>
                </a:cubicBezTo>
                <a:cubicBezTo>
                  <a:pt x="115" y="112"/>
                  <a:pt x="117" y="113"/>
                  <a:pt x="120" y="114"/>
                </a:cubicBezTo>
                <a:cubicBezTo>
                  <a:pt x="122" y="105"/>
                  <a:pt x="119" y="97"/>
                  <a:pt x="115" y="91"/>
                </a:cubicBezTo>
                <a:cubicBezTo>
                  <a:pt x="112" y="86"/>
                  <a:pt x="108" y="82"/>
                  <a:pt x="102" y="79"/>
                </a:cubicBezTo>
                <a:cubicBezTo>
                  <a:pt x="102" y="79"/>
                  <a:pt x="102" y="79"/>
                  <a:pt x="102" y="79"/>
                </a:cubicBezTo>
                <a:close/>
                <a:moveTo>
                  <a:pt x="17" y="156"/>
                </a:moveTo>
                <a:cubicBezTo>
                  <a:pt x="20" y="159"/>
                  <a:pt x="24" y="161"/>
                  <a:pt x="28" y="163"/>
                </a:cubicBezTo>
                <a:cubicBezTo>
                  <a:pt x="33" y="165"/>
                  <a:pt x="33" y="165"/>
                  <a:pt x="33" y="165"/>
                </a:cubicBezTo>
                <a:cubicBezTo>
                  <a:pt x="40" y="167"/>
                  <a:pt x="47" y="168"/>
                  <a:pt x="55" y="169"/>
                </a:cubicBezTo>
                <a:cubicBezTo>
                  <a:pt x="69" y="170"/>
                  <a:pt x="81" y="167"/>
                  <a:pt x="91" y="162"/>
                </a:cubicBezTo>
                <a:cubicBezTo>
                  <a:pt x="91" y="162"/>
                  <a:pt x="92" y="161"/>
                  <a:pt x="92" y="161"/>
                </a:cubicBezTo>
                <a:cubicBezTo>
                  <a:pt x="89" y="161"/>
                  <a:pt x="85" y="162"/>
                  <a:pt x="81" y="161"/>
                </a:cubicBezTo>
                <a:cubicBezTo>
                  <a:pt x="80" y="162"/>
                  <a:pt x="78" y="163"/>
                  <a:pt x="76" y="163"/>
                </a:cubicBezTo>
                <a:cubicBezTo>
                  <a:pt x="75" y="164"/>
                  <a:pt x="73" y="163"/>
                  <a:pt x="71" y="164"/>
                </a:cubicBezTo>
                <a:cubicBezTo>
                  <a:pt x="66" y="164"/>
                  <a:pt x="62" y="163"/>
                  <a:pt x="57" y="164"/>
                </a:cubicBezTo>
                <a:cubicBezTo>
                  <a:pt x="57" y="164"/>
                  <a:pt x="56" y="164"/>
                  <a:pt x="56" y="164"/>
                </a:cubicBezTo>
                <a:cubicBezTo>
                  <a:pt x="52" y="164"/>
                  <a:pt x="48" y="165"/>
                  <a:pt x="44" y="165"/>
                </a:cubicBezTo>
                <a:cubicBezTo>
                  <a:pt x="33" y="164"/>
                  <a:pt x="25" y="161"/>
                  <a:pt x="18" y="157"/>
                </a:cubicBezTo>
                <a:cubicBezTo>
                  <a:pt x="18" y="156"/>
                  <a:pt x="18" y="156"/>
                  <a:pt x="17" y="156"/>
                </a:cubicBezTo>
                <a:close/>
                <a:moveTo>
                  <a:pt x="67" y="94"/>
                </a:moveTo>
                <a:cubicBezTo>
                  <a:pt x="73" y="93"/>
                  <a:pt x="77" y="96"/>
                  <a:pt x="79" y="100"/>
                </a:cubicBezTo>
                <a:cubicBezTo>
                  <a:pt x="85" y="110"/>
                  <a:pt x="78" y="123"/>
                  <a:pt x="71" y="127"/>
                </a:cubicBezTo>
                <a:cubicBezTo>
                  <a:pt x="66" y="132"/>
                  <a:pt x="55" y="132"/>
                  <a:pt x="50" y="128"/>
                </a:cubicBezTo>
                <a:cubicBezTo>
                  <a:pt x="45" y="123"/>
                  <a:pt x="43" y="110"/>
                  <a:pt x="49" y="104"/>
                </a:cubicBezTo>
                <a:cubicBezTo>
                  <a:pt x="54" y="100"/>
                  <a:pt x="58" y="96"/>
                  <a:pt x="65" y="94"/>
                </a:cubicBezTo>
                <a:cubicBezTo>
                  <a:pt x="66" y="94"/>
                  <a:pt x="67" y="94"/>
                  <a:pt x="67" y="94"/>
                </a:cubicBezTo>
                <a:close/>
                <a:moveTo>
                  <a:pt x="80" y="22"/>
                </a:moveTo>
                <a:cubicBezTo>
                  <a:pt x="79" y="23"/>
                  <a:pt x="78" y="23"/>
                  <a:pt x="78" y="22"/>
                </a:cubicBezTo>
                <a:cubicBezTo>
                  <a:pt x="78" y="21"/>
                  <a:pt x="78" y="21"/>
                  <a:pt x="79" y="21"/>
                </a:cubicBezTo>
                <a:cubicBezTo>
                  <a:pt x="80" y="20"/>
                  <a:pt x="81" y="20"/>
                  <a:pt x="82" y="20"/>
                </a:cubicBezTo>
                <a:cubicBezTo>
                  <a:pt x="84" y="20"/>
                  <a:pt x="86" y="19"/>
                  <a:pt x="88" y="18"/>
                </a:cubicBezTo>
                <a:cubicBezTo>
                  <a:pt x="87" y="18"/>
                  <a:pt x="86" y="18"/>
                  <a:pt x="85" y="18"/>
                </a:cubicBezTo>
                <a:cubicBezTo>
                  <a:pt x="85" y="19"/>
                  <a:pt x="84" y="18"/>
                  <a:pt x="84" y="18"/>
                </a:cubicBezTo>
                <a:cubicBezTo>
                  <a:pt x="83" y="17"/>
                  <a:pt x="83" y="16"/>
                  <a:pt x="84" y="16"/>
                </a:cubicBezTo>
                <a:cubicBezTo>
                  <a:pt x="86" y="16"/>
                  <a:pt x="89" y="16"/>
                  <a:pt x="91" y="16"/>
                </a:cubicBezTo>
                <a:cubicBezTo>
                  <a:pt x="92" y="16"/>
                  <a:pt x="93" y="14"/>
                  <a:pt x="94" y="13"/>
                </a:cubicBezTo>
                <a:cubicBezTo>
                  <a:pt x="94" y="13"/>
                  <a:pt x="95" y="12"/>
                  <a:pt x="94" y="12"/>
                </a:cubicBezTo>
                <a:cubicBezTo>
                  <a:pt x="87" y="12"/>
                  <a:pt x="80" y="11"/>
                  <a:pt x="73" y="11"/>
                </a:cubicBezTo>
                <a:cubicBezTo>
                  <a:pt x="73" y="11"/>
                  <a:pt x="72" y="11"/>
                  <a:pt x="72" y="10"/>
                </a:cubicBezTo>
                <a:cubicBezTo>
                  <a:pt x="67" y="10"/>
                  <a:pt x="65" y="12"/>
                  <a:pt x="62" y="14"/>
                </a:cubicBezTo>
                <a:cubicBezTo>
                  <a:pt x="57" y="17"/>
                  <a:pt x="52" y="19"/>
                  <a:pt x="49" y="24"/>
                </a:cubicBezTo>
                <a:cubicBezTo>
                  <a:pt x="48" y="25"/>
                  <a:pt x="50" y="25"/>
                  <a:pt x="50" y="26"/>
                </a:cubicBezTo>
                <a:cubicBezTo>
                  <a:pt x="51" y="27"/>
                  <a:pt x="50" y="29"/>
                  <a:pt x="49" y="30"/>
                </a:cubicBezTo>
                <a:cubicBezTo>
                  <a:pt x="47" y="32"/>
                  <a:pt x="44" y="34"/>
                  <a:pt x="41" y="35"/>
                </a:cubicBezTo>
                <a:cubicBezTo>
                  <a:pt x="40" y="36"/>
                  <a:pt x="39" y="38"/>
                  <a:pt x="38" y="39"/>
                </a:cubicBezTo>
                <a:cubicBezTo>
                  <a:pt x="40" y="39"/>
                  <a:pt x="42" y="39"/>
                  <a:pt x="44" y="41"/>
                </a:cubicBezTo>
                <a:cubicBezTo>
                  <a:pt x="44" y="41"/>
                  <a:pt x="45" y="42"/>
                  <a:pt x="44" y="42"/>
                </a:cubicBezTo>
                <a:cubicBezTo>
                  <a:pt x="43" y="43"/>
                  <a:pt x="41" y="45"/>
                  <a:pt x="40" y="45"/>
                </a:cubicBezTo>
                <a:cubicBezTo>
                  <a:pt x="38" y="46"/>
                  <a:pt x="37" y="47"/>
                  <a:pt x="34" y="48"/>
                </a:cubicBezTo>
                <a:cubicBezTo>
                  <a:pt x="35" y="48"/>
                  <a:pt x="34" y="49"/>
                  <a:pt x="34" y="48"/>
                </a:cubicBezTo>
                <a:cubicBezTo>
                  <a:pt x="32" y="51"/>
                  <a:pt x="32" y="51"/>
                  <a:pt x="32" y="51"/>
                </a:cubicBezTo>
                <a:cubicBezTo>
                  <a:pt x="33" y="51"/>
                  <a:pt x="35" y="51"/>
                  <a:pt x="36" y="51"/>
                </a:cubicBezTo>
                <a:cubicBezTo>
                  <a:pt x="37" y="51"/>
                  <a:pt x="38" y="52"/>
                  <a:pt x="38" y="52"/>
                </a:cubicBezTo>
                <a:cubicBezTo>
                  <a:pt x="38" y="53"/>
                  <a:pt x="38" y="53"/>
                  <a:pt x="38" y="54"/>
                </a:cubicBezTo>
                <a:cubicBezTo>
                  <a:pt x="35" y="56"/>
                  <a:pt x="32" y="58"/>
                  <a:pt x="28" y="59"/>
                </a:cubicBezTo>
                <a:cubicBezTo>
                  <a:pt x="28" y="60"/>
                  <a:pt x="28" y="60"/>
                  <a:pt x="27" y="61"/>
                </a:cubicBezTo>
                <a:cubicBezTo>
                  <a:pt x="30" y="61"/>
                  <a:pt x="32" y="61"/>
                  <a:pt x="34" y="61"/>
                </a:cubicBezTo>
                <a:cubicBezTo>
                  <a:pt x="35" y="61"/>
                  <a:pt x="36" y="61"/>
                  <a:pt x="37" y="62"/>
                </a:cubicBezTo>
                <a:cubicBezTo>
                  <a:pt x="37" y="63"/>
                  <a:pt x="37" y="63"/>
                  <a:pt x="37" y="64"/>
                </a:cubicBezTo>
                <a:cubicBezTo>
                  <a:pt x="33" y="66"/>
                  <a:pt x="29" y="68"/>
                  <a:pt x="25" y="70"/>
                </a:cubicBezTo>
                <a:cubicBezTo>
                  <a:pt x="24" y="70"/>
                  <a:pt x="23" y="71"/>
                  <a:pt x="23" y="71"/>
                </a:cubicBezTo>
                <a:cubicBezTo>
                  <a:pt x="27" y="72"/>
                  <a:pt x="31" y="71"/>
                  <a:pt x="34" y="72"/>
                </a:cubicBezTo>
                <a:cubicBezTo>
                  <a:pt x="35" y="72"/>
                  <a:pt x="35" y="73"/>
                  <a:pt x="34" y="73"/>
                </a:cubicBezTo>
                <a:cubicBezTo>
                  <a:pt x="31" y="76"/>
                  <a:pt x="28" y="78"/>
                  <a:pt x="23" y="79"/>
                </a:cubicBezTo>
                <a:cubicBezTo>
                  <a:pt x="26" y="79"/>
                  <a:pt x="28" y="79"/>
                  <a:pt x="30" y="80"/>
                </a:cubicBezTo>
                <a:cubicBezTo>
                  <a:pt x="30" y="80"/>
                  <a:pt x="31" y="81"/>
                  <a:pt x="30" y="82"/>
                </a:cubicBezTo>
                <a:cubicBezTo>
                  <a:pt x="27" y="84"/>
                  <a:pt x="24" y="86"/>
                  <a:pt x="20" y="87"/>
                </a:cubicBezTo>
                <a:cubicBezTo>
                  <a:pt x="19" y="88"/>
                  <a:pt x="21" y="88"/>
                  <a:pt x="21" y="88"/>
                </a:cubicBezTo>
                <a:cubicBezTo>
                  <a:pt x="23" y="88"/>
                  <a:pt x="26" y="88"/>
                  <a:pt x="28" y="88"/>
                </a:cubicBezTo>
                <a:cubicBezTo>
                  <a:pt x="29" y="88"/>
                  <a:pt x="29" y="88"/>
                  <a:pt x="30" y="89"/>
                </a:cubicBezTo>
                <a:cubicBezTo>
                  <a:pt x="30" y="89"/>
                  <a:pt x="29" y="90"/>
                  <a:pt x="29" y="90"/>
                </a:cubicBezTo>
                <a:cubicBezTo>
                  <a:pt x="26" y="92"/>
                  <a:pt x="23" y="94"/>
                  <a:pt x="20" y="95"/>
                </a:cubicBezTo>
                <a:cubicBezTo>
                  <a:pt x="22" y="95"/>
                  <a:pt x="25" y="95"/>
                  <a:pt x="27" y="95"/>
                </a:cubicBezTo>
                <a:cubicBezTo>
                  <a:pt x="28" y="95"/>
                  <a:pt x="28" y="96"/>
                  <a:pt x="27" y="96"/>
                </a:cubicBezTo>
                <a:cubicBezTo>
                  <a:pt x="24" y="98"/>
                  <a:pt x="20" y="100"/>
                  <a:pt x="15" y="102"/>
                </a:cubicBezTo>
                <a:cubicBezTo>
                  <a:pt x="26" y="101"/>
                  <a:pt x="26" y="101"/>
                  <a:pt x="26" y="101"/>
                </a:cubicBezTo>
                <a:cubicBezTo>
                  <a:pt x="27" y="101"/>
                  <a:pt x="27" y="102"/>
                  <a:pt x="26" y="102"/>
                </a:cubicBezTo>
                <a:cubicBezTo>
                  <a:pt x="22" y="104"/>
                  <a:pt x="18" y="106"/>
                  <a:pt x="14" y="109"/>
                </a:cubicBezTo>
                <a:cubicBezTo>
                  <a:pt x="13" y="109"/>
                  <a:pt x="14" y="110"/>
                  <a:pt x="14" y="111"/>
                </a:cubicBezTo>
                <a:cubicBezTo>
                  <a:pt x="20" y="111"/>
                  <a:pt x="27" y="112"/>
                  <a:pt x="32" y="110"/>
                </a:cubicBezTo>
                <a:cubicBezTo>
                  <a:pt x="33" y="110"/>
                  <a:pt x="33" y="112"/>
                  <a:pt x="32" y="112"/>
                </a:cubicBezTo>
                <a:cubicBezTo>
                  <a:pt x="26" y="114"/>
                  <a:pt x="20" y="117"/>
                  <a:pt x="14" y="119"/>
                </a:cubicBezTo>
                <a:cubicBezTo>
                  <a:pt x="13" y="119"/>
                  <a:pt x="12" y="120"/>
                  <a:pt x="13" y="120"/>
                </a:cubicBezTo>
                <a:cubicBezTo>
                  <a:pt x="19" y="120"/>
                  <a:pt x="25" y="119"/>
                  <a:pt x="30" y="118"/>
                </a:cubicBezTo>
                <a:cubicBezTo>
                  <a:pt x="31" y="118"/>
                  <a:pt x="31" y="119"/>
                  <a:pt x="31" y="119"/>
                </a:cubicBezTo>
                <a:cubicBezTo>
                  <a:pt x="31" y="120"/>
                  <a:pt x="30" y="120"/>
                  <a:pt x="30" y="120"/>
                </a:cubicBezTo>
                <a:cubicBezTo>
                  <a:pt x="19" y="123"/>
                  <a:pt x="19" y="123"/>
                  <a:pt x="19" y="123"/>
                </a:cubicBezTo>
                <a:cubicBezTo>
                  <a:pt x="33" y="122"/>
                  <a:pt x="33" y="122"/>
                  <a:pt x="33" y="122"/>
                </a:cubicBezTo>
                <a:cubicBezTo>
                  <a:pt x="33" y="123"/>
                  <a:pt x="33" y="124"/>
                  <a:pt x="32" y="124"/>
                </a:cubicBezTo>
                <a:cubicBezTo>
                  <a:pt x="14" y="130"/>
                  <a:pt x="14" y="130"/>
                  <a:pt x="14" y="130"/>
                </a:cubicBezTo>
                <a:cubicBezTo>
                  <a:pt x="20" y="129"/>
                  <a:pt x="27" y="128"/>
                  <a:pt x="33" y="128"/>
                </a:cubicBezTo>
                <a:cubicBezTo>
                  <a:pt x="33" y="128"/>
                  <a:pt x="35" y="128"/>
                  <a:pt x="34" y="129"/>
                </a:cubicBezTo>
                <a:cubicBezTo>
                  <a:pt x="28" y="130"/>
                  <a:pt x="22" y="132"/>
                  <a:pt x="16" y="134"/>
                </a:cubicBezTo>
                <a:cubicBezTo>
                  <a:pt x="16" y="134"/>
                  <a:pt x="15" y="134"/>
                  <a:pt x="16" y="134"/>
                </a:cubicBezTo>
                <a:cubicBezTo>
                  <a:pt x="23" y="134"/>
                  <a:pt x="31" y="133"/>
                  <a:pt x="38" y="132"/>
                </a:cubicBezTo>
                <a:cubicBezTo>
                  <a:pt x="38" y="132"/>
                  <a:pt x="39" y="133"/>
                  <a:pt x="38" y="133"/>
                </a:cubicBezTo>
                <a:cubicBezTo>
                  <a:pt x="31" y="134"/>
                  <a:pt x="24" y="136"/>
                  <a:pt x="17" y="138"/>
                </a:cubicBezTo>
                <a:cubicBezTo>
                  <a:pt x="26" y="139"/>
                  <a:pt x="35" y="138"/>
                  <a:pt x="42" y="137"/>
                </a:cubicBezTo>
                <a:cubicBezTo>
                  <a:pt x="43" y="137"/>
                  <a:pt x="42" y="138"/>
                  <a:pt x="42" y="138"/>
                </a:cubicBezTo>
                <a:cubicBezTo>
                  <a:pt x="36" y="139"/>
                  <a:pt x="31" y="140"/>
                  <a:pt x="25" y="142"/>
                </a:cubicBezTo>
                <a:cubicBezTo>
                  <a:pt x="25" y="142"/>
                  <a:pt x="23" y="142"/>
                  <a:pt x="24" y="142"/>
                </a:cubicBezTo>
                <a:cubicBezTo>
                  <a:pt x="31" y="142"/>
                  <a:pt x="37" y="141"/>
                  <a:pt x="44" y="140"/>
                </a:cubicBezTo>
                <a:cubicBezTo>
                  <a:pt x="44" y="140"/>
                  <a:pt x="45" y="141"/>
                  <a:pt x="45" y="141"/>
                </a:cubicBezTo>
                <a:cubicBezTo>
                  <a:pt x="45" y="142"/>
                  <a:pt x="44" y="142"/>
                  <a:pt x="43" y="142"/>
                </a:cubicBezTo>
                <a:cubicBezTo>
                  <a:pt x="37" y="143"/>
                  <a:pt x="32" y="144"/>
                  <a:pt x="27" y="145"/>
                </a:cubicBezTo>
                <a:cubicBezTo>
                  <a:pt x="35" y="145"/>
                  <a:pt x="43" y="145"/>
                  <a:pt x="50" y="143"/>
                </a:cubicBezTo>
                <a:cubicBezTo>
                  <a:pt x="51" y="143"/>
                  <a:pt x="51" y="145"/>
                  <a:pt x="50" y="145"/>
                </a:cubicBezTo>
                <a:cubicBezTo>
                  <a:pt x="48" y="145"/>
                  <a:pt x="44" y="146"/>
                  <a:pt x="41" y="146"/>
                </a:cubicBezTo>
                <a:cubicBezTo>
                  <a:pt x="41" y="146"/>
                  <a:pt x="40" y="146"/>
                  <a:pt x="40" y="147"/>
                </a:cubicBezTo>
                <a:cubicBezTo>
                  <a:pt x="30" y="149"/>
                  <a:pt x="30" y="149"/>
                  <a:pt x="30" y="149"/>
                </a:cubicBezTo>
                <a:cubicBezTo>
                  <a:pt x="39" y="148"/>
                  <a:pt x="47" y="148"/>
                  <a:pt x="56" y="147"/>
                </a:cubicBezTo>
                <a:cubicBezTo>
                  <a:pt x="57" y="147"/>
                  <a:pt x="57" y="148"/>
                  <a:pt x="57" y="148"/>
                </a:cubicBezTo>
                <a:cubicBezTo>
                  <a:pt x="49" y="149"/>
                  <a:pt x="43" y="151"/>
                  <a:pt x="36" y="153"/>
                </a:cubicBezTo>
                <a:cubicBezTo>
                  <a:pt x="37" y="153"/>
                  <a:pt x="38" y="153"/>
                  <a:pt x="38" y="153"/>
                </a:cubicBezTo>
                <a:cubicBezTo>
                  <a:pt x="46" y="153"/>
                  <a:pt x="52" y="152"/>
                  <a:pt x="59" y="151"/>
                </a:cubicBezTo>
                <a:cubicBezTo>
                  <a:pt x="59" y="151"/>
                  <a:pt x="59" y="153"/>
                  <a:pt x="58" y="153"/>
                </a:cubicBezTo>
                <a:cubicBezTo>
                  <a:pt x="54" y="153"/>
                  <a:pt x="49" y="154"/>
                  <a:pt x="45" y="156"/>
                </a:cubicBezTo>
                <a:cubicBezTo>
                  <a:pt x="53" y="156"/>
                  <a:pt x="61" y="154"/>
                  <a:pt x="68" y="153"/>
                </a:cubicBezTo>
                <a:cubicBezTo>
                  <a:pt x="69" y="153"/>
                  <a:pt x="69" y="154"/>
                  <a:pt x="69" y="154"/>
                </a:cubicBezTo>
                <a:cubicBezTo>
                  <a:pt x="67" y="155"/>
                  <a:pt x="62" y="156"/>
                  <a:pt x="61" y="156"/>
                </a:cubicBezTo>
                <a:cubicBezTo>
                  <a:pt x="59" y="156"/>
                  <a:pt x="56" y="157"/>
                  <a:pt x="53" y="158"/>
                </a:cubicBezTo>
                <a:cubicBezTo>
                  <a:pt x="55" y="158"/>
                  <a:pt x="56" y="158"/>
                  <a:pt x="57" y="158"/>
                </a:cubicBezTo>
                <a:cubicBezTo>
                  <a:pt x="62" y="157"/>
                  <a:pt x="68" y="157"/>
                  <a:pt x="73" y="156"/>
                </a:cubicBezTo>
                <a:cubicBezTo>
                  <a:pt x="74" y="156"/>
                  <a:pt x="73" y="157"/>
                  <a:pt x="73" y="157"/>
                </a:cubicBezTo>
                <a:cubicBezTo>
                  <a:pt x="81" y="156"/>
                  <a:pt x="87" y="153"/>
                  <a:pt x="91" y="149"/>
                </a:cubicBezTo>
                <a:cubicBezTo>
                  <a:pt x="92" y="148"/>
                  <a:pt x="94" y="147"/>
                  <a:pt x="94" y="145"/>
                </a:cubicBezTo>
                <a:cubicBezTo>
                  <a:pt x="94" y="145"/>
                  <a:pt x="95" y="144"/>
                  <a:pt x="95" y="145"/>
                </a:cubicBezTo>
                <a:cubicBezTo>
                  <a:pt x="97" y="143"/>
                  <a:pt x="99" y="141"/>
                  <a:pt x="100" y="138"/>
                </a:cubicBezTo>
                <a:cubicBezTo>
                  <a:pt x="99" y="138"/>
                  <a:pt x="98" y="138"/>
                  <a:pt x="98" y="138"/>
                </a:cubicBezTo>
                <a:cubicBezTo>
                  <a:pt x="97" y="138"/>
                  <a:pt x="96" y="137"/>
                  <a:pt x="96" y="137"/>
                </a:cubicBezTo>
                <a:cubicBezTo>
                  <a:pt x="97" y="136"/>
                  <a:pt x="99" y="135"/>
                  <a:pt x="101" y="135"/>
                </a:cubicBezTo>
                <a:cubicBezTo>
                  <a:pt x="102" y="134"/>
                  <a:pt x="103" y="133"/>
                  <a:pt x="103" y="132"/>
                </a:cubicBezTo>
                <a:cubicBezTo>
                  <a:pt x="104" y="131"/>
                  <a:pt x="103" y="130"/>
                  <a:pt x="102" y="130"/>
                </a:cubicBezTo>
                <a:cubicBezTo>
                  <a:pt x="102" y="130"/>
                  <a:pt x="101" y="129"/>
                  <a:pt x="102" y="129"/>
                </a:cubicBezTo>
                <a:cubicBezTo>
                  <a:pt x="103" y="129"/>
                  <a:pt x="104" y="129"/>
                  <a:pt x="104" y="128"/>
                </a:cubicBezTo>
                <a:cubicBezTo>
                  <a:pt x="105" y="128"/>
                  <a:pt x="105" y="127"/>
                  <a:pt x="105" y="126"/>
                </a:cubicBezTo>
                <a:cubicBezTo>
                  <a:pt x="106" y="126"/>
                  <a:pt x="105" y="125"/>
                  <a:pt x="105" y="125"/>
                </a:cubicBezTo>
                <a:cubicBezTo>
                  <a:pt x="104" y="125"/>
                  <a:pt x="103" y="124"/>
                  <a:pt x="103" y="124"/>
                </a:cubicBezTo>
                <a:cubicBezTo>
                  <a:pt x="104" y="123"/>
                  <a:pt x="105" y="123"/>
                  <a:pt x="106" y="123"/>
                </a:cubicBezTo>
                <a:cubicBezTo>
                  <a:pt x="106" y="122"/>
                  <a:pt x="107" y="120"/>
                  <a:pt x="107" y="119"/>
                </a:cubicBezTo>
                <a:cubicBezTo>
                  <a:pt x="107" y="118"/>
                  <a:pt x="106" y="117"/>
                  <a:pt x="106" y="117"/>
                </a:cubicBezTo>
                <a:cubicBezTo>
                  <a:pt x="107" y="117"/>
                  <a:pt x="108" y="117"/>
                  <a:pt x="108" y="116"/>
                </a:cubicBezTo>
                <a:cubicBezTo>
                  <a:pt x="108" y="114"/>
                  <a:pt x="108" y="112"/>
                  <a:pt x="109" y="110"/>
                </a:cubicBezTo>
                <a:cubicBezTo>
                  <a:pt x="109" y="109"/>
                  <a:pt x="107" y="109"/>
                  <a:pt x="107" y="107"/>
                </a:cubicBezTo>
                <a:cubicBezTo>
                  <a:pt x="107" y="106"/>
                  <a:pt x="108" y="106"/>
                  <a:pt x="108" y="106"/>
                </a:cubicBezTo>
                <a:cubicBezTo>
                  <a:pt x="108" y="102"/>
                  <a:pt x="107" y="99"/>
                  <a:pt x="106" y="96"/>
                </a:cubicBezTo>
                <a:cubicBezTo>
                  <a:pt x="101" y="83"/>
                  <a:pt x="93" y="72"/>
                  <a:pt x="77" y="71"/>
                </a:cubicBezTo>
                <a:cubicBezTo>
                  <a:pt x="65" y="70"/>
                  <a:pt x="58" y="75"/>
                  <a:pt x="54" y="83"/>
                </a:cubicBezTo>
                <a:cubicBezTo>
                  <a:pt x="54" y="84"/>
                  <a:pt x="52" y="83"/>
                  <a:pt x="51" y="82"/>
                </a:cubicBezTo>
                <a:cubicBezTo>
                  <a:pt x="51" y="82"/>
                  <a:pt x="50" y="81"/>
                  <a:pt x="50" y="80"/>
                </a:cubicBezTo>
                <a:cubicBezTo>
                  <a:pt x="49" y="76"/>
                  <a:pt x="49" y="70"/>
                  <a:pt x="51" y="66"/>
                </a:cubicBezTo>
                <a:cubicBezTo>
                  <a:pt x="51" y="65"/>
                  <a:pt x="52" y="63"/>
                  <a:pt x="52" y="62"/>
                </a:cubicBezTo>
                <a:cubicBezTo>
                  <a:pt x="52" y="62"/>
                  <a:pt x="51" y="62"/>
                  <a:pt x="51" y="62"/>
                </a:cubicBezTo>
                <a:cubicBezTo>
                  <a:pt x="51" y="62"/>
                  <a:pt x="50" y="61"/>
                  <a:pt x="50" y="61"/>
                </a:cubicBezTo>
                <a:cubicBezTo>
                  <a:pt x="51" y="60"/>
                  <a:pt x="52" y="59"/>
                  <a:pt x="53" y="59"/>
                </a:cubicBezTo>
                <a:cubicBezTo>
                  <a:pt x="54" y="58"/>
                  <a:pt x="54" y="57"/>
                  <a:pt x="54" y="56"/>
                </a:cubicBezTo>
                <a:cubicBezTo>
                  <a:pt x="53" y="56"/>
                  <a:pt x="51" y="57"/>
                  <a:pt x="50" y="56"/>
                </a:cubicBezTo>
                <a:cubicBezTo>
                  <a:pt x="50" y="55"/>
                  <a:pt x="50" y="54"/>
                  <a:pt x="50" y="54"/>
                </a:cubicBezTo>
                <a:cubicBezTo>
                  <a:pt x="52" y="53"/>
                  <a:pt x="54" y="52"/>
                  <a:pt x="56" y="51"/>
                </a:cubicBezTo>
                <a:cubicBezTo>
                  <a:pt x="57" y="51"/>
                  <a:pt x="58" y="51"/>
                  <a:pt x="57" y="51"/>
                </a:cubicBezTo>
                <a:cubicBezTo>
                  <a:pt x="57" y="51"/>
                  <a:pt x="56" y="51"/>
                  <a:pt x="56" y="51"/>
                </a:cubicBezTo>
                <a:cubicBezTo>
                  <a:pt x="56" y="51"/>
                  <a:pt x="55" y="50"/>
                  <a:pt x="55" y="50"/>
                </a:cubicBezTo>
                <a:cubicBezTo>
                  <a:pt x="55" y="49"/>
                  <a:pt x="55" y="48"/>
                  <a:pt x="57" y="47"/>
                </a:cubicBezTo>
                <a:cubicBezTo>
                  <a:pt x="59" y="47"/>
                  <a:pt x="61" y="46"/>
                  <a:pt x="62" y="43"/>
                </a:cubicBezTo>
                <a:cubicBezTo>
                  <a:pt x="62" y="43"/>
                  <a:pt x="63" y="42"/>
                  <a:pt x="62" y="42"/>
                </a:cubicBezTo>
                <a:cubicBezTo>
                  <a:pt x="61" y="42"/>
                  <a:pt x="62" y="41"/>
                  <a:pt x="62" y="40"/>
                </a:cubicBezTo>
                <a:cubicBezTo>
                  <a:pt x="63" y="40"/>
                  <a:pt x="63" y="39"/>
                  <a:pt x="64" y="39"/>
                </a:cubicBezTo>
                <a:cubicBezTo>
                  <a:pt x="66" y="39"/>
                  <a:pt x="67" y="38"/>
                  <a:pt x="67" y="36"/>
                </a:cubicBezTo>
                <a:cubicBezTo>
                  <a:pt x="67" y="36"/>
                  <a:pt x="66" y="37"/>
                  <a:pt x="66" y="36"/>
                </a:cubicBezTo>
                <a:cubicBezTo>
                  <a:pt x="66" y="34"/>
                  <a:pt x="67" y="34"/>
                  <a:pt x="69" y="33"/>
                </a:cubicBezTo>
                <a:cubicBezTo>
                  <a:pt x="70" y="33"/>
                  <a:pt x="72" y="32"/>
                  <a:pt x="73" y="31"/>
                </a:cubicBezTo>
                <a:cubicBezTo>
                  <a:pt x="73" y="31"/>
                  <a:pt x="72" y="31"/>
                  <a:pt x="72" y="31"/>
                </a:cubicBezTo>
                <a:cubicBezTo>
                  <a:pt x="72" y="31"/>
                  <a:pt x="71" y="30"/>
                  <a:pt x="71" y="29"/>
                </a:cubicBezTo>
                <a:cubicBezTo>
                  <a:pt x="73" y="28"/>
                  <a:pt x="75" y="27"/>
                  <a:pt x="77" y="27"/>
                </a:cubicBezTo>
                <a:cubicBezTo>
                  <a:pt x="78" y="27"/>
                  <a:pt x="78" y="27"/>
                  <a:pt x="79" y="26"/>
                </a:cubicBezTo>
                <a:cubicBezTo>
                  <a:pt x="78" y="26"/>
                  <a:pt x="78" y="26"/>
                  <a:pt x="77" y="27"/>
                </a:cubicBezTo>
                <a:cubicBezTo>
                  <a:pt x="77" y="26"/>
                  <a:pt x="76" y="26"/>
                  <a:pt x="75" y="25"/>
                </a:cubicBezTo>
                <a:cubicBezTo>
                  <a:pt x="76" y="25"/>
                  <a:pt x="75" y="24"/>
                  <a:pt x="76" y="24"/>
                </a:cubicBezTo>
                <a:cubicBezTo>
                  <a:pt x="77" y="23"/>
                  <a:pt x="79" y="23"/>
                  <a:pt x="80" y="22"/>
                </a:cubicBezTo>
                <a:close/>
                <a:moveTo>
                  <a:pt x="90" y="38"/>
                </a:moveTo>
                <a:cubicBezTo>
                  <a:pt x="89" y="39"/>
                  <a:pt x="89" y="39"/>
                  <a:pt x="89" y="39"/>
                </a:cubicBezTo>
                <a:cubicBezTo>
                  <a:pt x="91" y="40"/>
                  <a:pt x="92" y="39"/>
                  <a:pt x="93" y="41"/>
                </a:cubicBezTo>
                <a:cubicBezTo>
                  <a:pt x="93" y="41"/>
                  <a:pt x="92" y="42"/>
                  <a:pt x="92" y="42"/>
                </a:cubicBezTo>
                <a:cubicBezTo>
                  <a:pt x="90" y="43"/>
                  <a:pt x="87" y="44"/>
                  <a:pt x="85" y="44"/>
                </a:cubicBezTo>
                <a:cubicBezTo>
                  <a:pt x="84" y="44"/>
                  <a:pt x="83" y="46"/>
                  <a:pt x="84" y="46"/>
                </a:cubicBezTo>
                <a:cubicBezTo>
                  <a:pt x="85" y="47"/>
                  <a:pt x="86" y="46"/>
                  <a:pt x="86" y="47"/>
                </a:cubicBezTo>
                <a:cubicBezTo>
                  <a:pt x="86" y="48"/>
                  <a:pt x="85" y="48"/>
                  <a:pt x="85" y="48"/>
                </a:cubicBezTo>
                <a:cubicBezTo>
                  <a:pt x="81" y="48"/>
                  <a:pt x="79" y="50"/>
                  <a:pt x="78" y="53"/>
                </a:cubicBezTo>
                <a:cubicBezTo>
                  <a:pt x="78" y="53"/>
                  <a:pt x="78" y="54"/>
                  <a:pt x="77" y="54"/>
                </a:cubicBezTo>
                <a:cubicBezTo>
                  <a:pt x="76" y="54"/>
                  <a:pt x="75" y="56"/>
                  <a:pt x="74" y="57"/>
                </a:cubicBezTo>
                <a:cubicBezTo>
                  <a:pt x="74" y="58"/>
                  <a:pt x="75" y="58"/>
                  <a:pt x="75" y="59"/>
                </a:cubicBezTo>
                <a:cubicBezTo>
                  <a:pt x="74" y="60"/>
                  <a:pt x="73" y="60"/>
                  <a:pt x="73" y="61"/>
                </a:cubicBezTo>
                <a:cubicBezTo>
                  <a:pt x="72" y="61"/>
                  <a:pt x="72" y="62"/>
                  <a:pt x="72" y="62"/>
                </a:cubicBezTo>
                <a:cubicBezTo>
                  <a:pt x="85" y="62"/>
                  <a:pt x="93" y="67"/>
                  <a:pt x="101" y="71"/>
                </a:cubicBezTo>
                <a:cubicBezTo>
                  <a:pt x="106" y="74"/>
                  <a:pt x="109" y="77"/>
                  <a:pt x="113" y="80"/>
                </a:cubicBezTo>
                <a:cubicBezTo>
                  <a:pt x="123" y="87"/>
                  <a:pt x="129" y="103"/>
                  <a:pt x="125" y="120"/>
                </a:cubicBezTo>
                <a:cubicBezTo>
                  <a:pt x="123" y="129"/>
                  <a:pt x="120" y="138"/>
                  <a:pt x="115" y="145"/>
                </a:cubicBezTo>
                <a:cubicBezTo>
                  <a:pt x="115" y="145"/>
                  <a:pt x="116" y="145"/>
                  <a:pt x="116" y="144"/>
                </a:cubicBezTo>
                <a:cubicBezTo>
                  <a:pt x="117" y="146"/>
                  <a:pt x="114" y="147"/>
                  <a:pt x="114" y="148"/>
                </a:cubicBezTo>
                <a:cubicBezTo>
                  <a:pt x="109" y="153"/>
                  <a:pt x="104" y="158"/>
                  <a:pt x="96" y="160"/>
                </a:cubicBezTo>
                <a:cubicBezTo>
                  <a:pt x="91" y="165"/>
                  <a:pt x="83" y="168"/>
                  <a:pt x="74" y="170"/>
                </a:cubicBezTo>
                <a:cubicBezTo>
                  <a:pt x="63" y="172"/>
                  <a:pt x="49" y="171"/>
                  <a:pt x="39" y="169"/>
                </a:cubicBezTo>
                <a:cubicBezTo>
                  <a:pt x="29" y="167"/>
                  <a:pt x="20" y="163"/>
                  <a:pt x="15" y="156"/>
                </a:cubicBezTo>
                <a:cubicBezTo>
                  <a:pt x="8" y="148"/>
                  <a:pt x="2" y="138"/>
                  <a:pt x="1" y="125"/>
                </a:cubicBezTo>
                <a:cubicBezTo>
                  <a:pt x="0" y="112"/>
                  <a:pt x="1" y="99"/>
                  <a:pt x="4" y="88"/>
                </a:cubicBezTo>
                <a:cubicBezTo>
                  <a:pt x="10" y="65"/>
                  <a:pt x="21" y="46"/>
                  <a:pt x="35" y="31"/>
                </a:cubicBezTo>
                <a:cubicBezTo>
                  <a:pt x="40" y="23"/>
                  <a:pt x="47" y="16"/>
                  <a:pt x="53" y="10"/>
                </a:cubicBezTo>
                <a:cubicBezTo>
                  <a:pt x="47" y="10"/>
                  <a:pt x="39" y="10"/>
                  <a:pt x="34" y="11"/>
                </a:cubicBezTo>
                <a:cubicBezTo>
                  <a:pt x="34" y="12"/>
                  <a:pt x="34" y="12"/>
                  <a:pt x="34" y="12"/>
                </a:cubicBezTo>
                <a:cubicBezTo>
                  <a:pt x="34" y="12"/>
                  <a:pt x="34" y="12"/>
                  <a:pt x="34" y="11"/>
                </a:cubicBezTo>
                <a:cubicBezTo>
                  <a:pt x="32" y="11"/>
                  <a:pt x="32" y="11"/>
                  <a:pt x="32" y="11"/>
                </a:cubicBezTo>
                <a:cubicBezTo>
                  <a:pt x="32" y="11"/>
                  <a:pt x="31" y="10"/>
                  <a:pt x="32" y="10"/>
                </a:cubicBezTo>
                <a:cubicBezTo>
                  <a:pt x="35" y="9"/>
                  <a:pt x="38" y="9"/>
                  <a:pt x="42" y="9"/>
                </a:cubicBezTo>
                <a:cubicBezTo>
                  <a:pt x="42" y="8"/>
                  <a:pt x="41" y="7"/>
                  <a:pt x="43" y="7"/>
                </a:cubicBezTo>
                <a:cubicBezTo>
                  <a:pt x="59" y="5"/>
                  <a:pt x="59" y="5"/>
                  <a:pt x="59" y="5"/>
                </a:cubicBezTo>
                <a:cubicBezTo>
                  <a:pt x="62" y="3"/>
                  <a:pt x="65" y="1"/>
                  <a:pt x="68" y="0"/>
                </a:cubicBezTo>
                <a:cubicBezTo>
                  <a:pt x="70" y="0"/>
                  <a:pt x="72" y="1"/>
                  <a:pt x="71" y="3"/>
                </a:cubicBezTo>
                <a:cubicBezTo>
                  <a:pt x="80" y="3"/>
                  <a:pt x="87" y="4"/>
                  <a:pt x="95" y="5"/>
                </a:cubicBezTo>
                <a:cubicBezTo>
                  <a:pt x="95" y="4"/>
                  <a:pt x="94" y="3"/>
                  <a:pt x="95" y="3"/>
                </a:cubicBezTo>
                <a:cubicBezTo>
                  <a:pt x="96" y="2"/>
                  <a:pt x="97" y="3"/>
                  <a:pt x="97" y="4"/>
                </a:cubicBezTo>
                <a:cubicBezTo>
                  <a:pt x="97" y="5"/>
                  <a:pt x="97" y="5"/>
                  <a:pt x="98" y="5"/>
                </a:cubicBezTo>
                <a:cubicBezTo>
                  <a:pt x="99" y="5"/>
                  <a:pt x="99" y="5"/>
                  <a:pt x="99" y="5"/>
                </a:cubicBezTo>
                <a:cubicBezTo>
                  <a:pt x="99" y="5"/>
                  <a:pt x="98" y="5"/>
                  <a:pt x="99" y="4"/>
                </a:cubicBezTo>
                <a:cubicBezTo>
                  <a:pt x="99" y="3"/>
                  <a:pt x="98" y="2"/>
                  <a:pt x="99" y="1"/>
                </a:cubicBezTo>
                <a:cubicBezTo>
                  <a:pt x="99" y="1"/>
                  <a:pt x="99" y="0"/>
                  <a:pt x="100" y="1"/>
                </a:cubicBezTo>
                <a:cubicBezTo>
                  <a:pt x="103" y="3"/>
                  <a:pt x="107" y="5"/>
                  <a:pt x="111" y="7"/>
                </a:cubicBezTo>
                <a:cubicBezTo>
                  <a:pt x="111" y="7"/>
                  <a:pt x="111" y="8"/>
                  <a:pt x="110" y="8"/>
                </a:cubicBezTo>
                <a:cubicBezTo>
                  <a:pt x="102" y="7"/>
                  <a:pt x="102" y="7"/>
                  <a:pt x="102" y="7"/>
                </a:cubicBezTo>
                <a:cubicBezTo>
                  <a:pt x="103" y="8"/>
                  <a:pt x="104" y="9"/>
                  <a:pt x="105" y="9"/>
                </a:cubicBezTo>
                <a:cubicBezTo>
                  <a:pt x="105" y="10"/>
                  <a:pt x="104" y="11"/>
                  <a:pt x="105" y="11"/>
                </a:cubicBezTo>
                <a:cubicBezTo>
                  <a:pt x="108" y="11"/>
                  <a:pt x="111" y="12"/>
                  <a:pt x="114" y="13"/>
                </a:cubicBezTo>
                <a:cubicBezTo>
                  <a:pt x="118" y="10"/>
                  <a:pt x="122" y="7"/>
                  <a:pt x="127" y="5"/>
                </a:cubicBezTo>
                <a:cubicBezTo>
                  <a:pt x="123" y="8"/>
                  <a:pt x="119" y="10"/>
                  <a:pt x="116" y="13"/>
                </a:cubicBezTo>
                <a:cubicBezTo>
                  <a:pt x="117" y="14"/>
                  <a:pt x="118" y="14"/>
                  <a:pt x="119" y="15"/>
                </a:cubicBezTo>
                <a:cubicBezTo>
                  <a:pt x="119" y="15"/>
                  <a:pt x="118" y="16"/>
                  <a:pt x="118" y="16"/>
                </a:cubicBezTo>
                <a:cubicBezTo>
                  <a:pt x="117" y="16"/>
                  <a:pt x="116" y="16"/>
                  <a:pt x="115" y="16"/>
                </a:cubicBezTo>
                <a:cubicBezTo>
                  <a:pt x="114" y="16"/>
                  <a:pt x="114" y="15"/>
                  <a:pt x="114" y="16"/>
                </a:cubicBezTo>
                <a:cubicBezTo>
                  <a:pt x="114" y="15"/>
                  <a:pt x="113" y="16"/>
                  <a:pt x="113" y="16"/>
                </a:cubicBezTo>
                <a:cubicBezTo>
                  <a:pt x="111" y="18"/>
                  <a:pt x="109" y="19"/>
                  <a:pt x="108" y="20"/>
                </a:cubicBezTo>
                <a:cubicBezTo>
                  <a:pt x="109" y="24"/>
                  <a:pt x="111" y="26"/>
                  <a:pt x="113" y="30"/>
                </a:cubicBezTo>
                <a:cubicBezTo>
                  <a:pt x="113" y="30"/>
                  <a:pt x="113" y="31"/>
                  <a:pt x="113" y="31"/>
                </a:cubicBezTo>
                <a:cubicBezTo>
                  <a:pt x="112" y="31"/>
                  <a:pt x="112" y="31"/>
                  <a:pt x="111" y="31"/>
                </a:cubicBezTo>
                <a:cubicBezTo>
                  <a:pt x="110" y="28"/>
                  <a:pt x="109" y="26"/>
                  <a:pt x="107" y="24"/>
                </a:cubicBezTo>
                <a:cubicBezTo>
                  <a:pt x="107" y="24"/>
                  <a:pt x="106" y="24"/>
                  <a:pt x="106" y="24"/>
                </a:cubicBezTo>
                <a:cubicBezTo>
                  <a:pt x="108" y="28"/>
                  <a:pt x="110" y="33"/>
                  <a:pt x="110" y="40"/>
                </a:cubicBezTo>
                <a:cubicBezTo>
                  <a:pt x="108" y="34"/>
                  <a:pt x="107" y="29"/>
                  <a:pt x="104" y="25"/>
                </a:cubicBezTo>
                <a:cubicBezTo>
                  <a:pt x="104" y="24"/>
                  <a:pt x="103" y="25"/>
                  <a:pt x="103" y="25"/>
                </a:cubicBezTo>
                <a:cubicBezTo>
                  <a:pt x="101" y="26"/>
                  <a:pt x="99" y="27"/>
                  <a:pt x="98" y="29"/>
                </a:cubicBezTo>
                <a:cubicBezTo>
                  <a:pt x="98" y="30"/>
                  <a:pt x="99" y="31"/>
                  <a:pt x="98" y="31"/>
                </a:cubicBezTo>
                <a:cubicBezTo>
                  <a:pt x="96" y="31"/>
                  <a:pt x="94" y="32"/>
                  <a:pt x="93" y="34"/>
                </a:cubicBezTo>
                <a:cubicBezTo>
                  <a:pt x="94" y="34"/>
                  <a:pt x="94" y="36"/>
                  <a:pt x="93" y="36"/>
                </a:cubicBezTo>
                <a:cubicBezTo>
                  <a:pt x="92" y="36"/>
                  <a:pt x="92" y="37"/>
                  <a:pt x="91" y="37"/>
                </a:cubicBezTo>
                <a:cubicBezTo>
                  <a:pt x="91" y="38"/>
                  <a:pt x="90" y="38"/>
                  <a:pt x="90" y="38"/>
                </a:cubicBezTo>
                <a:close/>
              </a:path>
            </a:pathLst>
          </a:custGeom>
          <a:solidFill>
            <a:srgbClr val="32827D"/>
          </a:solidFill>
          <a:ln>
            <a:noFill/>
          </a:ln>
        </p:spPr>
        <p:txBody>
          <a:bodyPr/>
          <a:lstStyle/>
          <a:p>
            <a:pPr algn="ctr">
              <a:defRPr/>
            </a:pPr>
            <a:endParaRPr lang="zh-CN" altLang="en-US"/>
          </a:p>
        </p:txBody>
      </p:sp>
      <p:sp>
        <p:nvSpPr>
          <p:cNvPr id="21" name="MH_SubTitle_4"/>
          <p:cNvSpPr/>
          <p:nvPr>
            <p:custDataLst>
              <p:tags r:id="rId13"/>
            </p:custDataLst>
          </p:nvPr>
        </p:nvSpPr>
        <p:spPr>
          <a:xfrm>
            <a:off x="7512050" y="4960938"/>
            <a:ext cx="2154238" cy="1096962"/>
          </a:xfrm>
          <a:prstGeom prst="rect">
            <a:avLst/>
          </a:prstGeom>
        </p:spPr>
        <p:txBody>
          <a:bodyPr lIns="0" tIns="0" rIns="0" bIns="0">
            <a:normAutofit/>
          </a:bodyPr>
          <a:lstStyle/>
          <a:p>
            <a:pPr algn="ctr">
              <a:lnSpc>
                <a:spcPct val="120000"/>
              </a:lnSpc>
              <a:defRPr/>
            </a:pPr>
            <a:r>
              <a:rPr lang="da-DK" altLang="zh-CN">
                <a:solidFill>
                  <a:srgbClr val="1D5055"/>
                </a:solidFill>
                <a:cs typeface="Arial" panose="020B0604020202020204" pitchFamily="34" charset="0"/>
              </a:rPr>
              <a:t> EIUSMOD TEMPOR INCIDIDUNT UT</a:t>
            </a:r>
            <a:endParaRPr lang="zh-CN" altLang="en-US">
              <a:solidFill>
                <a:srgbClr val="1D5055"/>
              </a:solidFill>
              <a:cs typeface="Arial" panose="020B0604020202020204" pitchFamily="34" charset="0"/>
            </a:endParaRPr>
          </a:p>
        </p:txBody>
      </p:sp>
      <p:sp>
        <p:nvSpPr>
          <p:cNvPr id="16" name="MH_PageTitle"/>
          <p:cNvSpPr txBox="1">
            <a:spLocks/>
          </p:cNvSpPr>
          <p:nvPr>
            <p:custDataLst>
              <p:tags r:id="rId14"/>
            </p:custDataLst>
          </p:nvPr>
        </p:nvSpPr>
        <p:spPr>
          <a:xfrm>
            <a:off x="554038" y="179388"/>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mtClean="0">
                <a:solidFill>
                  <a:srgbClr val="1D5055"/>
                </a:solidFill>
              </a:rPr>
              <a:t>LOREM IPSUM DOLOR</a:t>
            </a:r>
            <a:endParaRPr lang="zh-CN" altLang="en-US" smtClean="0">
              <a:solidFill>
                <a:srgbClr val="1D5055"/>
              </a:solidFill>
            </a:endParaRPr>
          </a:p>
        </p:txBody>
      </p:sp>
    </p:spTree>
    <p:custDataLst>
      <p:tags r:id="rId1"/>
    </p:custDataLst>
    <p:extLst>
      <p:ext uri="{BB962C8B-B14F-4D97-AF65-F5344CB8AC3E}">
        <p14:creationId xmlns:p14="http://schemas.microsoft.com/office/powerpoint/2010/main" val="1216031766"/>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250"/>
                                  </p:stCondLst>
                                  <p:childTnLst>
                                    <p:set>
                                      <p:cBhvr>
                                        <p:cTn id="6" dur="1" fill="hold">
                                          <p:stCondLst>
                                            <p:cond delay="0"/>
                                          </p:stCondLst>
                                        </p:cTn>
                                        <p:tgtEl>
                                          <p:spTgt spid="2051"/>
                                        </p:tgtEl>
                                        <p:attrNameLst>
                                          <p:attrName>style.visibility</p:attrName>
                                        </p:attrNameLst>
                                      </p:cBhvr>
                                      <p:to>
                                        <p:strVal val="visible"/>
                                      </p:to>
                                    </p:set>
                                  </p:childTnLst>
                                </p:cTn>
                              </p:par>
                            </p:childTnLst>
                          </p:cTn>
                        </p:par>
                        <p:par>
                          <p:cTn id="7" fill="hold">
                            <p:stCondLst>
                              <p:cond delay="250"/>
                            </p:stCondLst>
                            <p:childTnLst>
                              <p:par>
                                <p:cTn id="8" presetID="1" presetClass="entr" presetSubtype="0" fill="hold" grpId="0" nodeType="afterEffect">
                                  <p:stCondLst>
                                    <p:cond delay="250"/>
                                  </p:stCondLst>
                                  <p:childTnLst>
                                    <p:set>
                                      <p:cBhvr>
                                        <p:cTn id="9" dur="1" fill="hold">
                                          <p:stCondLst>
                                            <p:cond delay="0"/>
                                          </p:stCondLst>
                                        </p:cTn>
                                        <p:tgtEl>
                                          <p:spTgt spid="2053"/>
                                        </p:tgtEl>
                                        <p:attrNameLst>
                                          <p:attrName>style.visibility</p:attrName>
                                        </p:attrNameLst>
                                      </p:cBhvr>
                                      <p:to>
                                        <p:strVal val="visible"/>
                                      </p:to>
                                    </p:set>
                                  </p:childTnLst>
                                </p:cTn>
                              </p:par>
                            </p:childTnLst>
                          </p:cTn>
                        </p:par>
                        <p:par>
                          <p:cTn id="10" fill="hold">
                            <p:stCondLst>
                              <p:cond delay="500"/>
                            </p:stCondLst>
                            <p:childTnLst>
                              <p:par>
                                <p:cTn id="11" presetID="1" presetClass="entr" presetSubtype="0" fill="hold" grpId="0" nodeType="afterEffect">
                                  <p:stCondLst>
                                    <p:cond delay="250"/>
                                  </p:stCondLst>
                                  <p:childTnLst>
                                    <p:set>
                                      <p:cBhvr>
                                        <p:cTn id="12" dur="1" fill="hold">
                                          <p:stCondLst>
                                            <p:cond delay="0"/>
                                          </p:stCondLst>
                                        </p:cTn>
                                        <p:tgtEl>
                                          <p:spTgt spid="11"/>
                                        </p:tgtEl>
                                        <p:attrNameLst>
                                          <p:attrName>style.visibility</p:attrName>
                                        </p:attrNameLst>
                                      </p:cBhvr>
                                      <p:to>
                                        <p:strVal val="visible"/>
                                      </p:to>
                                    </p:set>
                                  </p:childTnLst>
                                </p:cTn>
                              </p:par>
                            </p:childTnLst>
                          </p:cTn>
                        </p:par>
                        <p:par>
                          <p:cTn id="13" fill="hold">
                            <p:stCondLst>
                              <p:cond delay="750"/>
                            </p:stCondLst>
                            <p:childTnLst>
                              <p:par>
                                <p:cTn id="14" presetID="1" presetClass="entr" presetSubtype="0" fill="hold" grpId="0" nodeType="afterEffect">
                                  <p:stCondLst>
                                    <p:cond delay="250"/>
                                  </p:stCondLst>
                                  <p:childTnLst>
                                    <p:set>
                                      <p:cBhvr>
                                        <p:cTn id="15" dur="1" fill="hold">
                                          <p:stCondLst>
                                            <p:cond delay="0"/>
                                          </p:stCondLst>
                                        </p:cTn>
                                        <p:tgtEl>
                                          <p:spTgt spid="14"/>
                                        </p:tgtEl>
                                        <p:attrNameLst>
                                          <p:attrName>style.visibility</p:attrName>
                                        </p:attrNameLst>
                                      </p:cBhvr>
                                      <p:to>
                                        <p:strVal val="visible"/>
                                      </p:to>
                                    </p:set>
                                  </p:childTnLst>
                                </p:cTn>
                              </p:par>
                            </p:childTnLst>
                          </p:cTn>
                        </p:par>
                        <p:par>
                          <p:cTn id="16" fill="hold">
                            <p:stCondLst>
                              <p:cond delay="1000"/>
                            </p:stCondLst>
                            <p:childTnLst>
                              <p:par>
                                <p:cTn id="17" presetID="1" presetClass="entr" presetSubtype="0" fill="hold" grpId="0" nodeType="afterEffect">
                                  <p:stCondLst>
                                    <p:cond delay="250"/>
                                  </p:stCondLst>
                                  <p:childTnLst>
                                    <p:set>
                                      <p:cBhvr>
                                        <p:cTn id="18" dur="1" fill="hold">
                                          <p:stCondLst>
                                            <p:cond delay="0"/>
                                          </p:stCondLst>
                                        </p:cTn>
                                        <p:tgtEl>
                                          <p:spTgt spid="17"/>
                                        </p:tgtEl>
                                        <p:attrNameLst>
                                          <p:attrName>style.visibility</p:attrName>
                                        </p:attrNameLst>
                                      </p:cBhvr>
                                      <p:to>
                                        <p:strVal val="visible"/>
                                      </p:to>
                                    </p:set>
                                  </p:childTnLst>
                                </p:cTn>
                              </p:par>
                            </p:childTnLst>
                          </p:cTn>
                        </p:par>
                        <p:par>
                          <p:cTn id="19" fill="hold">
                            <p:stCondLst>
                              <p:cond delay="1250"/>
                            </p:stCondLst>
                            <p:childTnLst>
                              <p:par>
                                <p:cTn id="20" presetID="1" presetClass="entr" presetSubtype="0" fill="hold" grpId="0" nodeType="afterEffect">
                                  <p:stCondLst>
                                    <p:cond delay="250"/>
                                  </p:stCondLst>
                                  <p:childTnLst>
                                    <p:set>
                                      <p:cBhvr>
                                        <p:cTn id="21" dur="1" fill="hold">
                                          <p:stCondLst>
                                            <p:cond delay="0"/>
                                          </p:stCondLst>
                                        </p:cTn>
                                        <p:tgtEl>
                                          <p:spTgt spid="20"/>
                                        </p:tgtEl>
                                        <p:attrNameLst>
                                          <p:attrName>style.visibility</p:attrName>
                                        </p:attrNameLst>
                                      </p:cBhvr>
                                      <p:to>
                                        <p:strVal val="visible"/>
                                      </p:to>
                                    </p:se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childTnLst>
                          </p:cTn>
                        </p:par>
                        <p:par>
                          <p:cTn id="30" fill="hold">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fade">
                                      <p:cBhvr>
                                        <p:cTn id="4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1" grpId="0" animBg="1"/>
      <p:bldP spid="6" grpId="0"/>
      <p:bldP spid="2053" grpId="0" animBg="1"/>
      <p:bldP spid="9" grpId="0"/>
      <p:bldP spid="11" grpId="0" animBg="1"/>
      <p:bldP spid="12" grpId="0"/>
      <p:bldP spid="14" grpId="0" animBg="1"/>
      <p:bldP spid="15" grpId="0"/>
      <p:bldP spid="17" grpId="0" animBg="1"/>
      <p:bldP spid="18" grpId="0"/>
      <p:bldP spid="20" grpId="0" animBg="1"/>
      <p:bldP spid="21"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 name="MH_Other_1"/>
          <p:cNvSpPr/>
          <p:nvPr>
            <p:custDataLst>
              <p:tags r:id="rId2"/>
            </p:custDataLst>
          </p:nvPr>
        </p:nvSpPr>
        <p:spPr>
          <a:xfrm>
            <a:off x="1922463" y="2551114"/>
            <a:ext cx="8380412" cy="3614737"/>
          </a:xfrm>
          <a:prstGeom prst="rect">
            <a:avLst/>
          </a:prstGeom>
          <a:solidFill>
            <a:srgbClr val="F2F2F2">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endParaRPr lang="zh-CN" altLang="en-US">
              <a:latin typeface="Arial" panose="020B0604020202020204" pitchFamily="34" charset="0"/>
              <a:ea typeface="微软雅黑" panose="020B0503020204020204" pitchFamily="34" charset="-122"/>
            </a:endParaRPr>
          </a:p>
        </p:txBody>
      </p:sp>
      <p:cxnSp>
        <p:nvCxnSpPr>
          <p:cNvPr id="7" name="MH_Other_4"/>
          <p:cNvCxnSpPr>
            <a:stCxn id="5" idx="0"/>
          </p:cNvCxnSpPr>
          <p:nvPr>
            <p:custDataLst>
              <p:tags r:id="rId3"/>
            </p:custDataLst>
          </p:nvPr>
        </p:nvCxnSpPr>
        <p:spPr>
          <a:xfrm flipH="1" flipV="1">
            <a:off x="3073400" y="3910014"/>
            <a:ext cx="0" cy="382587"/>
          </a:xfrm>
          <a:prstGeom prst="straightConnector1">
            <a:avLst/>
          </a:prstGeom>
          <a:ln>
            <a:solidFill>
              <a:srgbClr val="1D5055"/>
            </a:solidFill>
            <a:tailEnd type="triangle"/>
          </a:ln>
        </p:spPr>
        <p:style>
          <a:lnRef idx="1">
            <a:schemeClr val="accent1"/>
          </a:lnRef>
          <a:fillRef idx="0">
            <a:schemeClr val="accent1"/>
          </a:fillRef>
          <a:effectRef idx="0">
            <a:schemeClr val="accent1"/>
          </a:effectRef>
          <a:fontRef idx="minor">
            <a:schemeClr val="tx1"/>
          </a:fontRef>
        </p:style>
      </p:cxnSp>
      <p:sp>
        <p:nvSpPr>
          <p:cNvPr id="27" name="MH_SubTitle_1"/>
          <p:cNvSpPr txBox="1">
            <a:spLocks/>
          </p:cNvSpPr>
          <p:nvPr>
            <p:custDataLst>
              <p:tags r:id="rId4"/>
            </p:custDataLst>
          </p:nvPr>
        </p:nvSpPr>
        <p:spPr>
          <a:xfrm>
            <a:off x="2346326" y="3489326"/>
            <a:ext cx="1495425" cy="422275"/>
          </a:xfrm>
          <a:prstGeom prst="rect">
            <a:avLst/>
          </a:prstGeom>
          <a:noFill/>
        </p:spPr>
        <p:txBody>
          <a:bodyPr>
            <a:normAutofit lnSpcReduction="10000"/>
          </a:bodyPr>
          <a:lstStyle>
            <a:defPPr>
              <a:defRPr lang="zh-CN"/>
            </a:defPPr>
            <a:lvl1pPr>
              <a:lnSpc>
                <a:spcPct val="130000"/>
              </a:lnSpc>
              <a:defRPr sz="1200"/>
            </a:lvl1pPr>
          </a:lstStyle>
          <a:p>
            <a:pPr algn="ctr">
              <a:defRPr/>
            </a:pPr>
            <a:r>
              <a:rPr lang="en-US" altLang="zh-CN" sz="1800" b="1" dirty="0">
                <a:solidFill>
                  <a:srgbClr val="1D5055"/>
                </a:solidFill>
                <a:latin typeface="Arial" panose="020B0604020202020204" pitchFamily="34" charset="0"/>
                <a:ea typeface="微软雅黑" panose="020B0503020204020204" pitchFamily="34" charset="-122"/>
              </a:rPr>
              <a:t>EIUSMOD</a:t>
            </a:r>
            <a:endParaRPr lang="zh-CN" altLang="en-US" sz="1800" b="1" dirty="0">
              <a:solidFill>
                <a:srgbClr val="1D5055"/>
              </a:solidFill>
              <a:latin typeface="Arial" panose="020B0604020202020204" pitchFamily="34" charset="0"/>
              <a:ea typeface="微软雅黑" panose="020B0503020204020204" pitchFamily="34" charset="-122"/>
            </a:endParaRPr>
          </a:p>
        </p:txBody>
      </p:sp>
      <p:sp>
        <p:nvSpPr>
          <p:cNvPr id="3079" name="MH_Text_1"/>
          <p:cNvSpPr txBox="1">
            <a:spLocks/>
          </p:cNvSpPr>
          <p:nvPr>
            <p:custDataLst>
              <p:tags r:id="rId5"/>
            </p:custDataLst>
          </p:nvPr>
        </p:nvSpPr>
        <p:spPr bwMode="auto">
          <a:xfrm>
            <a:off x="2332039" y="2898776"/>
            <a:ext cx="1525587"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10000"/>
              </a:lnSpc>
            </a:pPr>
            <a:r>
              <a:rPr lang="en-US" altLang="zh-CN" sz="1400">
                <a:solidFill>
                  <a:srgbClr val="1D5055"/>
                </a:solidFill>
                <a:ea typeface="微软雅黑" panose="020B0503020204020204" pitchFamily="34" charset="-122"/>
              </a:rPr>
              <a:t>INCIDIDUNT LABORE ET</a:t>
            </a:r>
            <a:endParaRPr lang="zh-CN" altLang="en-US" sz="1400">
              <a:solidFill>
                <a:srgbClr val="1D5055"/>
              </a:solidFill>
              <a:ea typeface="微软雅黑" panose="020B0503020204020204" pitchFamily="34" charset="-122"/>
            </a:endParaRPr>
          </a:p>
        </p:txBody>
      </p:sp>
      <p:cxnSp>
        <p:nvCxnSpPr>
          <p:cNvPr id="12" name="MH_Other_6"/>
          <p:cNvCxnSpPr>
            <a:stCxn id="11" idx="0"/>
          </p:cNvCxnSpPr>
          <p:nvPr>
            <p:custDataLst>
              <p:tags r:id="rId6"/>
            </p:custDataLst>
          </p:nvPr>
        </p:nvCxnSpPr>
        <p:spPr>
          <a:xfrm flipV="1">
            <a:off x="6092825" y="3910014"/>
            <a:ext cx="0" cy="382587"/>
          </a:xfrm>
          <a:prstGeom prst="straightConnector1">
            <a:avLst/>
          </a:prstGeom>
          <a:ln>
            <a:solidFill>
              <a:srgbClr val="1D5055"/>
            </a:solidFill>
            <a:tailEnd type="triangle"/>
          </a:ln>
        </p:spPr>
        <p:style>
          <a:lnRef idx="1">
            <a:schemeClr val="accent1"/>
          </a:lnRef>
          <a:fillRef idx="0">
            <a:schemeClr val="accent1"/>
          </a:fillRef>
          <a:effectRef idx="0">
            <a:schemeClr val="accent1"/>
          </a:effectRef>
          <a:fontRef idx="minor">
            <a:schemeClr val="tx1"/>
          </a:fontRef>
        </p:style>
      </p:cxnSp>
      <p:sp>
        <p:nvSpPr>
          <p:cNvPr id="29" name="MH_SubTitle_3"/>
          <p:cNvSpPr txBox="1">
            <a:spLocks/>
          </p:cNvSpPr>
          <p:nvPr>
            <p:custDataLst>
              <p:tags r:id="rId7"/>
            </p:custDataLst>
          </p:nvPr>
        </p:nvSpPr>
        <p:spPr>
          <a:xfrm>
            <a:off x="5345114" y="3489326"/>
            <a:ext cx="1495425" cy="422275"/>
          </a:xfrm>
          <a:prstGeom prst="rect">
            <a:avLst/>
          </a:prstGeom>
          <a:noFill/>
        </p:spPr>
        <p:txBody>
          <a:bodyPr>
            <a:normAutofit lnSpcReduction="10000"/>
          </a:bodyPr>
          <a:lstStyle>
            <a:defPPr>
              <a:defRPr lang="zh-CN"/>
            </a:defPPr>
            <a:lvl1pPr>
              <a:lnSpc>
                <a:spcPct val="130000"/>
              </a:lnSpc>
              <a:defRPr sz="1200"/>
            </a:lvl1pPr>
          </a:lstStyle>
          <a:p>
            <a:pPr algn="ctr">
              <a:defRPr/>
            </a:pPr>
            <a:r>
              <a:rPr lang="en-US" altLang="zh-CN" sz="1800" b="1" dirty="0">
                <a:solidFill>
                  <a:srgbClr val="1D5055"/>
                </a:solidFill>
                <a:latin typeface="Arial" panose="020B0604020202020204" pitchFamily="34" charset="0"/>
                <a:ea typeface="微软雅黑" panose="020B0503020204020204" pitchFamily="34" charset="-122"/>
              </a:rPr>
              <a:t>EIUSMOD</a:t>
            </a:r>
            <a:endParaRPr lang="zh-CN" altLang="en-US" sz="1800" b="1" dirty="0">
              <a:solidFill>
                <a:srgbClr val="1D5055"/>
              </a:solidFill>
              <a:latin typeface="Arial" panose="020B0604020202020204" pitchFamily="34" charset="0"/>
              <a:ea typeface="微软雅黑" panose="020B0503020204020204" pitchFamily="34" charset="-122"/>
            </a:endParaRPr>
          </a:p>
        </p:txBody>
      </p:sp>
      <p:sp>
        <p:nvSpPr>
          <p:cNvPr id="3083" name="MH_Text_3"/>
          <p:cNvSpPr txBox="1">
            <a:spLocks/>
          </p:cNvSpPr>
          <p:nvPr>
            <p:custDataLst>
              <p:tags r:id="rId8"/>
            </p:custDataLst>
          </p:nvPr>
        </p:nvSpPr>
        <p:spPr bwMode="auto">
          <a:xfrm>
            <a:off x="5329239" y="2898776"/>
            <a:ext cx="152717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10000"/>
              </a:lnSpc>
            </a:pPr>
            <a:r>
              <a:rPr lang="en-US" altLang="zh-CN" sz="1400">
                <a:solidFill>
                  <a:srgbClr val="1D5055"/>
                </a:solidFill>
                <a:ea typeface="微软雅黑" panose="020B0503020204020204" pitchFamily="34" charset="-122"/>
              </a:rPr>
              <a:t>INCIDIDUNT LABORE ET</a:t>
            </a:r>
            <a:endParaRPr lang="zh-CN" altLang="en-US" sz="1400">
              <a:solidFill>
                <a:srgbClr val="1D5055"/>
              </a:solidFill>
              <a:ea typeface="微软雅黑" panose="020B0503020204020204" pitchFamily="34" charset="-122"/>
            </a:endParaRPr>
          </a:p>
        </p:txBody>
      </p:sp>
      <p:cxnSp>
        <p:nvCxnSpPr>
          <p:cNvPr id="22" name="MH_Other_8"/>
          <p:cNvCxnSpPr>
            <a:stCxn id="21" idx="0"/>
          </p:cNvCxnSpPr>
          <p:nvPr>
            <p:custDataLst>
              <p:tags r:id="rId9"/>
            </p:custDataLst>
          </p:nvPr>
        </p:nvCxnSpPr>
        <p:spPr>
          <a:xfrm flipV="1">
            <a:off x="9110663" y="3910014"/>
            <a:ext cx="0" cy="382587"/>
          </a:xfrm>
          <a:prstGeom prst="straightConnector1">
            <a:avLst/>
          </a:prstGeom>
          <a:ln>
            <a:solidFill>
              <a:srgbClr val="1D5055"/>
            </a:solidFill>
            <a:tailEnd type="triangle"/>
          </a:ln>
        </p:spPr>
        <p:style>
          <a:lnRef idx="1">
            <a:schemeClr val="accent1"/>
          </a:lnRef>
          <a:fillRef idx="0">
            <a:schemeClr val="accent1"/>
          </a:fillRef>
          <a:effectRef idx="0">
            <a:schemeClr val="accent1"/>
          </a:effectRef>
          <a:fontRef idx="minor">
            <a:schemeClr val="tx1"/>
          </a:fontRef>
        </p:style>
      </p:cxnSp>
      <p:sp>
        <p:nvSpPr>
          <p:cNvPr id="31" name="MH_SubTitle_5"/>
          <p:cNvSpPr txBox="1">
            <a:spLocks/>
          </p:cNvSpPr>
          <p:nvPr>
            <p:custDataLst>
              <p:tags r:id="rId10"/>
            </p:custDataLst>
          </p:nvPr>
        </p:nvSpPr>
        <p:spPr>
          <a:xfrm>
            <a:off x="8342314" y="3489326"/>
            <a:ext cx="1495425" cy="422275"/>
          </a:xfrm>
          <a:prstGeom prst="rect">
            <a:avLst/>
          </a:prstGeom>
          <a:noFill/>
        </p:spPr>
        <p:txBody>
          <a:bodyPr>
            <a:normAutofit lnSpcReduction="10000"/>
          </a:bodyPr>
          <a:lstStyle>
            <a:defPPr>
              <a:defRPr lang="zh-CN"/>
            </a:defPPr>
            <a:lvl1pPr>
              <a:lnSpc>
                <a:spcPct val="130000"/>
              </a:lnSpc>
              <a:defRPr sz="1200"/>
            </a:lvl1pPr>
          </a:lstStyle>
          <a:p>
            <a:pPr algn="ctr">
              <a:defRPr/>
            </a:pPr>
            <a:r>
              <a:rPr lang="en-US" altLang="zh-CN" sz="1800" b="1" dirty="0">
                <a:solidFill>
                  <a:srgbClr val="1D5055"/>
                </a:solidFill>
                <a:latin typeface="Arial" panose="020B0604020202020204" pitchFamily="34" charset="0"/>
                <a:ea typeface="微软雅黑" panose="020B0503020204020204" pitchFamily="34" charset="-122"/>
              </a:rPr>
              <a:t>EIUSMOD</a:t>
            </a:r>
            <a:endParaRPr lang="zh-CN" altLang="en-US" sz="1800" b="1" dirty="0">
              <a:solidFill>
                <a:srgbClr val="1D5055"/>
              </a:solidFill>
              <a:latin typeface="Arial" panose="020B0604020202020204" pitchFamily="34" charset="0"/>
              <a:ea typeface="微软雅黑" panose="020B0503020204020204" pitchFamily="34" charset="-122"/>
            </a:endParaRPr>
          </a:p>
        </p:txBody>
      </p:sp>
      <p:sp>
        <p:nvSpPr>
          <p:cNvPr id="3087" name="MH_Text_5"/>
          <p:cNvSpPr txBox="1">
            <a:spLocks/>
          </p:cNvSpPr>
          <p:nvPr>
            <p:custDataLst>
              <p:tags r:id="rId11"/>
            </p:custDataLst>
          </p:nvPr>
        </p:nvSpPr>
        <p:spPr bwMode="auto">
          <a:xfrm>
            <a:off x="8326439" y="2898776"/>
            <a:ext cx="152717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10000"/>
              </a:lnSpc>
            </a:pPr>
            <a:r>
              <a:rPr lang="en-US" altLang="zh-CN" sz="1400">
                <a:solidFill>
                  <a:srgbClr val="1D5055"/>
                </a:solidFill>
                <a:ea typeface="微软雅黑" panose="020B0503020204020204" pitchFamily="34" charset="-122"/>
              </a:rPr>
              <a:t>INCIDIDUNT LABORE ET</a:t>
            </a:r>
            <a:endParaRPr lang="zh-CN" altLang="en-US" sz="1400">
              <a:solidFill>
                <a:srgbClr val="1D5055"/>
              </a:solidFill>
              <a:ea typeface="微软雅黑" panose="020B0503020204020204" pitchFamily="34" charset="-122"/>
            </a:endParaRPr>
          </a:p>
        </p:txBody>
      </p:sp>
      <p:sp>
        <p:nvSpPr>
          <p:cNvPr id="33" name="MH_SubTitle_2"/>
          <p:cNvSpPr txBox="1">
            <a:spLocks/>
          </p:cNvSpPr>
          <p:nvPr>
            <p:custDataLst>
              <p:tags r:id="rId12"/>
            </p:custDataLst>
          </p:nvPr>
        </p:nvSpPr>
        <p:spPr>
          <a:xfrm>
            <a:off x="3862389" y="4891088"/>
            <a:ext cx="1493837" cy="423862"/>
          </a:xfrm>
          <a:prstGeom prst="rect">
            <a:avLst/>
          </a:prstGeom>
          <a:noFill/>
        </p:spPr>
        <p:txBody>
          <a:bodyPr>
            <a:normAutofit lnSpcReduction="10000"/>
          </a:bodyPr>
          <a:lstStyle>
            <a:defPPr>
              <a:defRPr lang="zh-CN"/>
            </a:defPPr>
            <a:lvl1pPr>
              <a:lnSpc>
                <a:spcPct val="130000"/>
              </a:lnSpc>
              <a:defRPr sz="1200"/>
            </a:lvl1pPr>
          </a:lstStyle>
          <a:p>
            <a:pPr algn="ctr">
              <a:defRPr/>
            </a:pPr>
            <a:r>
              <a:rPr lang="en-US" altLang="zh-CN" sz="1800" b="1" dirty="0">
                <a:solidFill>
                  <a:srgbClr val="1D5055"/>
                </a:solidFill>
                <a:latin typeface="Arial" panose="020B0604020202020204" pitchFamily="34" charset="0"/>
                <a:ea typeface="微软雅黑" panose="020B0503020204020204" pitchFamily="34" charset="-122"/>
              </a:rPr>
              <a:t>EIUSMOD</a:t>
            </a:r>
            <a:endParaRPr lang="zh-CN" altLang="en-US" sz="1800" b="1" dirty="0">
              <a:solidFill>
                <a:srgbClr val="1D5055"/>
              </a:solidFill>
              <a:latin typeface="Arial" panose="020B0604020202020204" pitchFamily="34" charset="0"/>
              <a:ea typeface="微软雅黑" panose="020B0503020204020204" pitchFamily="34" charset="-122"/>
            </a:endParaRPr>
          </a:p>
        </p:txBody>
      </p:sp>
      <p:sp>
        <p:nvSpPr>
          <p:cNvPr id="3089" name="MH_Text_2"/>
          <p:cNvSpPr txBox="1">
            <a:spLocks/>
          </p:cNvSpPr>
          <p:nvPr>
            <p:custDataLst>
              <p:tags r:id="rId13"/>
            </p:custDataLst>
          </p:nvPr>
        </p:nvSpPr>
        <p:spPr bwMode="auto">
          <a:xfrm>
            <a:off x="3830639" y="5259389"/>
            <a:ext cx="1525587"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10000"/>
              </a:lnSpc>
            </a:pPr>
            <a:r>
              <a:rPr lang="en-US" altLang="zh-CN" sz="1400">
                <a:solidFill>
                  <a:srgbClr val="1D5055"/>
                </a:solidFill>
                <a:ea typeface="微软雅黑" panose="020B0503020204020204" pitchFamily="34" charset="-122"/>
              </a:rPr>
              <a:t>INCIDIDUNT LABORE ET</a:t>
            </a:r>
            <a:endParaRPr lang="zh-CN" altLang="en-US" sz="1400">
              <a:solidFill>
                <a:srgbClr val="1D5055"/>
              </a:solidFill>
              <a:ea typeface="微软雅黑" panose="020B0503020204020204" pitchFamily="34" charset="-122"/>
            </a:endParaRPr>
          </a:p>
        </p:txBody>
      </p:sp>
      <p:sp>
        <p:nvSpPr>
          <p:cNvPr id="35" name="MH_SubTitle_4"/>
          <p:cNvSpPr txBox="1">
            <a:spLocks/>
          </p:cNvSpPr>
          <p:nvPr>
            <p:custDataLst>
              <p:tags r:id="rId14"/>
            </p:custDataLst>
          </p:nvPr>
        </p:nvSpPr>
        <p:spPr>
          <a:xfrm>
            <a:off x="6859589" y="4891088"/>
            <a:ext cx="1495425" cy="423862"/>
          </a:xfrm>
          <a:prstGeom prst="rect">
            <a:avLst/>
          </a:prstGeom>
          <a:noFill/>
        </p:spPr>
        <p:txBody>
          <a:bodyPr>
            <a:normAutofit lnSpcReduction="10000"/>
          </a:bodyPr>
          <a:lstStyle>
            <a:defPPr>
              <a:defRPr lang="zh-CN"/>
            </a:defPPr>
            <a:lvl1pPr>
              <a:lnSpc>
                <a:spcPct val="130000"/>
              </a:lnSpc>
              <a:defRPr sz="1200"/>
            </a:lvl1pPr>
          </a:lstStyle>
          <a:p>
            <a:pPr algn="ctr">
              <a:defRPr/>
            </a:pPr>
            <a:r>
              <a:rPr lang="en-US" altLang="zh-CN" sz="1800" b="1" dirty="0">
                <a:solidFill>
                  <a:srgbClr val="1D5055"/>
                </a:solidFill>
                <a:latin typeface="Arial" panose="020B0604020202020204" pitchFamily="34" charset="0"/>
                <a:ea typeface="微软雅黑" panose="020B0503020204020204" pitchFamily="34" charset="-122"/>
              </a:rPr>
              <a:t>EIUSMOD</a:t>
            </a:r>
            <a:endParaRPr lang="zh-CN" altLang="en-US" sz="1800" b="1" dirty="0">
              <a:solidFill>
                <a:srgbClr val="1D5055"/>
              </a:solidFill>
              <a:latin typeface="Arial" panose="020B0604020202020204" pitchFamily="34" charset="0"/>
              <a:ea typeface="微软雅黑" panose="020B0503020204020204" pitchFamily="34" charset="-122"/>
            </a:endParaRPr>
          </a:p>
        </p:txBody>
      </p:sp>
      <p:sp>
        <p:nvSpPr>
          <p:cNvPr id="3091" name="MH_Text_4"/>
          <p:cNvSpPr txBox="1">
            <a:spLocks/>
          </p:cNvSpPr>
          <p:nvPr>
            <p:custDataLst>
              <p:tags r:id="rId15"/>
            </p:custDataLst>
          </p:nvPr>
        </p:nvSpPr>
        <p:spPr bwMode="auto">
          <a:xfrm>
            <a:off x="6827839" y="5259389"/>
            <a:ext cx="152717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10000"/>
              </a:lnSpc>
            </a:pPr>
            <a:r>
              <a:rPr lang="en-US" altLang="zh-CN" sz="1400">
                <a:solidFill>
                  <a:srgbClr val="1D5055"/>
                </a:solidFill>
                <a:ea typeface="微软雅黑" panose="020B0503020204020204" pitchFamily="34" charset="-122"/>
              </a:rPr>
              <a:t>INCIDIDUNT LABORE ET</a:t>
            </a:r>
            <a:endParaRPr lang="zh-CN" altLang="en-US" sz="1400">
              <a:solidFill>
                <a:srgbClr val="1D5055"/>
              </a:solidFill>
              <a:ea typeface="微软雅黑" panose="020B0503020204020204" pitchFamily="34" charset="-122"/>
            </a:endParaRPr>
          </a:p>
        </p:txBody>
      </p:sp>
      <p:sp>
        <p:nvSpPr>
          <p:cNvPr id="3092" name="MH_Desc_1"/>
          <p:cNvSpPr txBox="1">
            <a:spLocks/>
          </p:cNvSpPr>
          <p:nvPr>
            <p:custDataLst>
              <p:tags r:id="rId16"/>
            </p:custDataLst>
          </p:nvPr>
        </p:nvSpPr>
        <p:spPr bwMode="auto">
          <a:xfrm>
            <a:off x="2603500" y="1454151"/>
            <a:ext cx="7062788" cy="1096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en-US" altLang="zh-CN" sz="1400">
                <a:solidFill>
                  <a:srgbClr val="1D5055"/>
                </a:solidFill>
                <a:ea typeface="微软雅黑" panose="020B0503020204020204" pitchFamily="34" charset="-122"/>
              </a:rPr>
              <a:t>CONSECTETUR ADIPISICING ELIT SED EIUSMOD TEMPOR INCIDIDUNT UT LABORE ET DOLORE MAGNA ALIQUA ENIM AD EIUSMOD TEMPOR .</a:t>
            </a:r>
            <a:endParaRPr lang="zh-CN" altLang="en-US" sz="1400">
              <a:solidFill>
                <a:srgbClr val="1D5055"/>
              </a:solidFill>
              <a:ea typeface="微软雅黑" panose="020B0503020204020204" pitchFamily="34" charset="-122"/>
            </a:endParaRPr>
          </a:p>
        </p:txBody>
      </p:sp>
      <p:cxnSp>
        <p:nvCxnSpPr>
          <p:cNvPr id="48" name="MH_Other_10"/>
          <p:cNvCxnSpPr>
            <a:stCxn id="42" idx="0"/>
          </p:cNvCxnSpPr>
          <p:nvPr>
            <p:custDataLst>
              <p:tags r:id="rId17"/>
            </p:custDataLst>
          </p:nvPr>
        </p:nvCxnSpPr>
        <p:spPr>
          <a:xfrm flipH="1">
            <a:off x="4583113" y="4452939"/>
            <a:ext cx="0" cy="382587"/>
          </a:xfrm>
          <a:prstGeom prst="straightConnector1">
            <a:avLst/>
          </a:prstGeom>
          <a:ln>
            <a:solidFill>
              <a:srgbClr val="1D5055"/>
            </a:solidFill>
            <a:tailEnd type="triangle"/>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2193925" y="4278314"/>
            <a:ext cx="7786688" cy="188912"/>
            <a:chOff x="2193925" y="4278314"/>
            <a:chExt cx="7786688" cy="188912"/>
          </a:xfrm>
        </p:grpSpPr>
        <p:cxnSp>
          <p:nvCxnSpPr>
            <p:cNvPr id="3" name="MH_Other_2"/>
            <p:cNvCxnSpPr/>
            <p:nvPr>
              <p:custDataLst>
                <p:tags r:id="rId20"/>
              </p:custDataLst>
            </p:nvPr>
          </p:nvCxnSpPr>
          <p:spPr>
            <a:xfrm>
              <a:off x="2193925" y="4371975"/>
              <a:ext cx="7786688" cy="0"/>
            </a:xfrm>
            <a:prstGeom prst="line">
              <a:avLst/>
            </a:prstGeom>
            <a:ln w="28575">
              <a:solidFill>
                <a:srgbClr val="1D5055"/>
              </a:solidFill>
            </a:ln>
          </p:spPr>
          <p:style>
            <a:lnRef idx="1">
              <a:schemeClr val="accent1"/>
            </a:lnRef>
            <a:fillRef idx="0">
              <a:schemeClr val="accent1"/>
            </a:fillRef>
            <a:effectRef idx="0">
              <a:schemeClr val="accent1"/>
            </a:effectRef>
            <a:fontRef idx="minor">
              <a:schemeClr val="tx1"/>
            </a:fontRef>
          </p:style>
        </p:cxnSp>
        <p:sp>
          <p:nvSpPr>
            <p:cNvPr id="5" name="MH_Other_3"/>
            <p:cNvSpPr/>
            <p:nvPr>
              <p:custDataLst>
                <p:tags r:id="rId21"/>
              </p:custDataLst>
            </p:nvPr>
          </p:nvSpPr>
          <p:spPr>
            <a:xfrm>
              <a:off x="2987675" y="4292601"/>
              <a:ext cx="173038" cy="174625"/>
            </a:xfrm>
            <a:prstGeom prst="ellipse">
              <a:avLst/>
            </a:prstGeom>
            <a:solidFill>
              <a:srgbClr val="32827D"/>
            </a:solidFill>
            <a:ln>
              <a:solidFill>
                <a:srgbClr val="32827D"/>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algn="ctr">
                <a:defRPr/>
              </a:pPr>
              <a:endParaRPr lang="zh-CN" altLang="en-US">
                <a:latin typeface="Arial" panose="020B0604020202020204" pitchFamily="34" charset="0"/>
                <a:ea typeface="微软雅黑" panose="020B0503020204020204" pitchFamily="34" charset="-122"/>
              </a:endParaRPr>
            </a:p>
          </p:txBody>
        </p:sp>
        <p:sp>
          <p:nvSpPr>
            <p:cNvPr id="11" name="MH_Other_5"/>
            <p:cNvSpPr/>
            <p:nvPr>
              <p:custDataLst>
                <p:tags r:id="rId22"/>
              </p:custDataLst>
            </p:nvPr>
          </p:nvSpPr>
          <p:spPr>
            <a:xfrm>
              <a:off x="6005514" y="4292601"/>
              <a:ext cx="174625" cy="174625"/>
            </a:xfrm>
            <a:prstGeom prst="ellipse">
              <a:avLst/>
            </a:prstGeom>
            <a:solidFill>
              <a:srgbClr val="32827D"/>
            </a:solidFill>
            <a:ln>
              <a:solidFill>
                <a:srgbClr val="32827D"/>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algn="ctr">
                <a:defRPr/>
              </a:pPr>
              <a:endParaRPr lang="zh-CN" altLang="en-US">
                <a:latin typeface="Arial" panose="020B0604020202020204" pitchFamily="34" charset="0"/>
                <a:ea typeface="微软雅黑" panose="020B0503020204020204" pitchFamily="34" charset="-122"/>
              </a:endParaRPr>
            </a:p>
          </p:txBody>
        </p:sp>
        <p:sp>
          <p:nvSpPr>
            <p:cNvPr id="21" name="MH_Other_7"/>
            <p:cNvSpPr/>
            <p:nvPr>
              <p:custDataLst>
                <p:tags r:id="rId23"/>
              </p:custDataLst>
            </p:nvPr>
          </p:nvSpPr>
          <p:spPr>
            <a:xfrm>
              <a:off x="9023351" y="4292601"/>
              <a:ext cx="174625" cy="174625"/>
            </a:xfrm>
            <a:prstGeom prst="ellipse">
              <a:avLst/>
            </a:prstGeom>
            <a:solidFill>
              <a:srgbClr val="32827D"/>
            </a:solidFill>
            <a:ln>
              <a:solidFill>
                <a:srgbClr val="32827D"/>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algn="ctr">
                <a:defRPr/>
              </a:pPr>
              <a:endParaRPr lang="zh-CN" altLang="en-US">
                <a:latin typeface="Arial" panose="020B0604020202020204" pitchFamily="34" charset="0"/>
                <a:ea typeface="微软雅黑" panose="020B0503020204020204" pitchFamily="34" charset="-122"/>
              </a:endParaRPr>
            </a:p>
          </p:txBody>
        </p:sp>
        <p:sp>
          <p:nvSpPr>
            <p:cNvPr id="42" name="MH_Other_9"/>
            <p:cNvSpPr/>
            <p:nvPr>
              <p:custDataLst>
                <p:tags r:id="rId24"/>
              </p:custDataLst>
            </p:nvPr>
          </p:nvSpPr>
          <p:spPr>
            <a:xfrm flipV="1">
              <a:off x="4495801" y="4278314"/>
              <a:ext cx="174625" cy="174625"/>
            </a:xfrm>
            <a:prstGeom prst="ellipse">
              <a:avLst/>
            </a:prstGeom>
            <a:solidFill>
              <a:srgbClr val="32827D"/>
            </a:solidFill>
            <a:ln>
              <a:solidFill>
                <a:srgbClr val="32827D"/>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algn="ctr">
                <a:defRPr/>
              </a:pPr>
              <a:endParaRPr lang="zh-CN" altLang="en-US">
                <a:latin typeface="Arial" panose="020B0604020202020204" pitchFamily="34" charset="0"/>
                <a:ea typeface="微软雅黑" panose="020B0503020204020204" pitchFamily="34" charset="-122"/>
              </a:endParaRPr>
            </a:p>
          </p:txBody>
        </p:sp>
        <p:sp>
          <p:nvSpPr>
            <p:cNvPr id="50" name="MH_Other_11"/>
            <p:cNvSpPr/>
            <p:nvPr>
              <p:custDataLst>
                <p:tags r:id="rId25"/>
              </p:custDataLst>
            </p:nvPr>
          </p:nvSpPr>
          <p:spPr>
            <a:xfrm flipV="1">
              <a:off x="7515225" y="4278314"/>
              <a:ext cx="173038" cy="174625"/>
            </a:xfrm>
            <a:prstGeom prst="ellipse">
              <a:avLst/>
            </a:prstGeom>
            <a:solidFill>
              <a:srgbClr val="32827D"/>
            </a:solidFill>
            <a:ln>
              <a:solidFill>
                <a:srgbClr val="32827D"/>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algn="ctr">
                <a:defRPr/>
              </a:pPr>
              <a:endParaRPr lang="zh-CN" altLang="en-US">
                <a:latin typeface="Arial" panose="020B0604020202020204" pitchFamily="34" charset="0"/>
                <a:ea typeface="微软雅黑" panose="020B0503020204020204" pitchFamily="34" charset="-122"/>
              </a:endParaRPr>
            </a:p>
          </p:txBody>
        </p:sp>
      </p:grpSp>
      <p:cxnSp>
        <p:nvCxnSpPr>
          <p:cNvPr id="51" name="MH_Other_12"/>
          <p:cNvCxnSpPr>
            <a:stCxn id="50" idx="0"/>
          </p:cNvCxnSpPr>
          <p:nvPr>
            <p:custDataLst>
              <p:tags r:id="rId18"/>
            </p:custDataLst>
          </p:nvPr>
        </p:nvCxnSpPr>
        <p:spPr>
          <a:xfrm flipH="1">
            <a:off x="7600950" y="4452939"/>
            <a:ext cx="0" cy="382587"/>
          </a:xfrm>
          <a:prstGeom prst="straightConnector1">
            <a:avLst/>
          </a:prstGeom>
          <a:ln>
            <a:solidFill>
              <a:srgbClr val="1D5055"/>
            </a:solidFill>
            <a:tailEnd type="triangle"/>
          </a:ln>
        </p:spPr>
        <p:style>
          <a:lnRef idx="1">
            <a:schemeClr val="accent1"/>
          </a:lnRef>
          <a:fillRef idx="0">
            <a:schemeClr val="accent1"/>
          </a:fillRef>
          <a:effectRef idx="0">
            <a:schemeClr val="accent1"/>
          </a:effectRef>
          <a:fontRef idx="minor">
            <a:schemeClr val="tx1"/>
          </a:fontRef>
        </p:style>
      </p:cxnSp>
      <p:sp>
        <p:nvSpPr>
          <p:cNvPr id="26" name="MH_PageTitle"/>
          <p:cNvSpPr txBox="1">
            <a:spLocks/>
          </p:cNvSpPr>
          <p:nvPr>
            <p:custDataLst>
              <p:tags r:id="rId19"/>
            </p:custDataLst>
          </p:nvPr>
        </p:nvSpPr>
        <p:spPr>
          <a:xfrm>
            <a:off x="554038" y="179388"/>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mtClean="0">
                <a:solidFill>
                  <a:srgbClr val="1D5055"/>
                </a:solidFill>
              </a:rPr>
              <a:t>LOREM IPSUM DOLOR</a:t>
            </a:r>
            <a:endParaRPr lang="zh-CN" altLang="en-US">
              <a:solidFill>
                <a:srgbClr val="1D5055"/>
              </a:solidFill>
            </a:endParaRPr>
          </a:p>
        </p:txBody>
      </p:sp>
    </p:spTree>
    <p:custDataLst>
      <p:tags r:id="rId1"/>
    </p:custDataLst>
    <p:extLst>
      <p:ext uri="{BB962C8B-B14F-4D97-AF65-F5344CB8AC3E}">
        <p14:creationId xmlns:p14="http://schemas.microsoft.com/office/powerpoint/2010/main" val="3052625900"/>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down)">
                                      <p:cBhvr>
                                        <p:cTn id="11" dur="500"/>
                                        <p:tgtEl>
                                          <p:spTgt spid="27"/>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3079"/>
                                        </p:tgtEl>
                                        <p:attrNameLst>
                                          <p:attrName>style.visibility</p:attrName>
                                        </p:attrNameLst>
                                      </p:cBhvr>
                                      <p:to>
                                        <p:strVal val="visible"/>
                                      </p:to>
                                    </p:set>
                                    <p:animEffect transition="in" filter="wipe(down)">
                                      <p:cBhvr>
                                        <p:cTn id="15" dur="500"/>
                                        <p:tgtEl>
                                          <p:spTgt spid="3079"/>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wipe(up)">
                                      <p:cBhvr>
                                        <p:cTn id="19" dur="500"/>
                                        <p:tgtEl>
                                          <p:spTgt spid="48"/>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wipe(up)">
                                      <p:cBhvr>
                                        <p:cTn id="23" dur="500"/>
                                        <p:tgtEl>
                                          <p:spTgt spid="33"/>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3089"/>
                                        </p:tgtEl>
                                        <p:attrNameLst>
                                          <p:attrName>style.visibility</p:attrName>
                                        </p:attrNameLst>
                                      </p:cBhvr>
                                      <p:to>
                                        <p:strVal val="visible"/>
                                      </p:to>
                                    </p:set>
                                    <p:animEffect transition="in" filter="wipe(up)">
                                      <p:cBhvr>
                                        <p:cTn id="27" dur="500"/>
                                        <p:tgtEl>
                                          <p:spTgt spid="3089"/>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down)">
                                      <p:cBhvr>
                                        <p:cTn id="31" dur="500"/>
                                        <p:tgtEl>
                                          <p:spTgt spid="12"/>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wipe(down)">
                                      <p:cBhvr>
                                        <p:cTn id="35" dur="500"/>
                                        <p:tgtEl>
                                          <p:spTgt spid="29"/>
                                        </p:tgtEl>
                                      </p:cBhvr>
                                    </p:animEffect>
                                  </p:childTnLst>
                                </p:cTn>
                              </p:par>
                            </p:childTnLst>
                          </p:cTn>
                        </p:par>
                        <p:par>
                          <p:cTn id="36" fill="hold">
                            <p:stCondLst>
                              <p:cond delay="4000"/>
                            </p:stCondLst>
                            <p:childTnLst>
                              <p:par>
                                <p:cTn id="37" presetID="22" presetClass="entr" presetSubtype="4" fill="hold" grpId="0" nodeType="afterEffect">
                                  <p:stCondLst>
                                    <p:cond delay="0"/>
                                  </p:stCondLst>
                                  <p:childTnLst>
                                    <p:set>
                                      <p:cBhvr>
                                        <p:cTn id="38" dur="1" fill="hold">
                                          <p:stCondLst>
                                            <p:cond delay="0"/>
                                          </p:stCondLst>
                                        </p:cTn>
                                        <p:tgtEl>
                                          <p:spTgt spid="3083"/>
                                        </p:tgtEl>
                                        <p:attrNameLst>
                                          <p:attrName>style.visibility</p:attrName>
                                        </p:attrNameLst>
                                      </p:cBhvr>
                                      <p:to>
                                        <p:strVal val="visible"/>
                                      </p:to>
                                    </p:set>
                                    <p:animEffect transition="in" filter="wipe(down)">
                                      <p:cBhvr>
                                        <p:cTn id="39" dur="500"/>
                                        <p:tgtEl>
                                          <p:spTgt spid="3083"/>
                                        </p:tgtEl>
                                      </p:cBhvr>
                                    </p:animEffect>
                                  </p:childTnLst>
                                </p:cTn>
                              </p:par>
                            </p:childTnLst>
                          </p:cTn>
                        </p:par>
                        <p:par>
                          <p:cTn id="40" fill="hold">
                            <p:stCondLst>
                              <p:cond delay="4500"/>
                            </p:stCondLst>
                            <p:childTnLst>
                              <p:par>
                                <p:cTn id="41" presetID="22" presetClass="entr" presetSubtype="1" fill="hold" nodeType="after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wipe(up)">
                                      <p:cBhvr>
                                        <p:cTn id="43" dur="500"/>
                                        <p:tgtEl>
                                          <p:spTgt spid="51"/>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wipe(up)">
                                      <p:cBhvr>
                                        <p:cTn id="47" dur="500"/>
                                        <p:tgtEl>
                                          <p:spTgt spid="35"/>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3091"/>
                                        </p:tgtEl>
                                        <p:attrNameLst>
                                          <p:attrName>style.visibility</p:attrName>
                                        </p:attrNameLst>
                                      </p:cBhvr>
                                      <p:to>
                                        <p:strVal val="visible"/>
                                      </p:to>
                                    </p:set>
                                    <p:animEffect transition="in" filter="wipe(up)">
                                      <p:cBhvr>
                                        <p:cTn id="51" dur="500"/>
                                        <p:tgtEl>
                                          <p:spTgt spid="3091"/>
                                        </p:tgtEl>
                                      </p:cBhvr>
                                    </p:animEffect>
                                  </p:childTnLst>
                                </p:cTn>
                              </p:par>
                            </p:childTnLst>
                          </p:cTn>
                        </p:par>
                        <p:par>
                          <p:cTn id="52" fill="hold">
                            <p:stCondLst>
                              <p:cond delay="6000"/>
                            </p:stCondLst>
                            <p:childTnLst>
                              <p:par>
                                <p:cTn id="53" presetID="22" presetClass="entr" presetSubtype="4" fill="hold" nodeType="after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down)">
                                      <p:cBhvr>
                                        <p:cTn id="55" dur="500"/>
                                        <p:tgtEl>
                                          <p:spTgt spid="22"/>
                                        </p:tgtEl>
                                      </p:cBhvr>
                                    </p:animEffect>
                                  </p:childTnLst>
                                </p:cTn>
                              </p:par>
                            </p:childTnLst>
                          </p:cTn>
                        </p:par>
                        <p:par>
                          <p:cTn id="56" fill="hold">
                            <p:stCondLst>
                              <p:cond delay="6500"/>
                            </p:stCondLst>
                            <p:childTnLst>
                              <p:par>
                                <p:cTn id="57" presetID="22" presetClass="entr" presetSubtype="4" fill="hold" grpId="0" nodeType="afterEffect">
                                  <p:stCondLst>
                                    <p:cond delay="0"/>
                                  </p:stCondLst>
                                  <p:childTnLst>
                                    <p:set>
                                      <p:cBhvr>
                                        <p:cTn id="58" dur="1" fill="hold">
                                          <p:stCondLst>
                                            <p:cond delay="0"/>
                                          </p:stCondLst>
                                        </p:cTn>
                                        <p:tgtEl>
                                          <p:spTgt spid="31"/>
                                        </p:tgtEl>
                                        <p:attrNameLst>
                                          <p:attrName>style.visibility</p:attrName>
                                        </p:attrNameLst>
                                      </p:cBhvr>
                                      <p:to>
                                        <p:strVal val="visible"/>
                                      </p:to>
                                    </p:set>
                                    <p:animEffect transition="in" filter="wipe(down)">
                                      <p:cBhvr>
                                        <p:cTn id="59" dur="500"/>
                                        <p:tgtEl>
                                          <p:spTgt spid="31"/>
                                        </p:tgtEl>
                                      </p:cBhvr>
                                    </p:animEffect>
                                  </p:childTnLst>
                                </p:cTn>
                              </p:par>
                            </p:childTnLst>
                          </p:cTn>
                        </p:par>
                        <p:par>
                          <p:cTn id="60" fill="hold">
                            <p:stCondLst>
                              <p:cond delay="7000"/>
                            </p:stCondLst>
                            <p:childTnLst>
                              <p:par>
                                <p:cTn id="61" presetID="22" presetClass="entr" presetSubtype="4" fill="hold" grpId="0" nodeType="afterEffect">
                                  <p:stCondLst>
                                    <p:cond delay="0"/>
                                  </p:stCondLst>
                                  <p:childTnLst>
                                    <p:set>
                                      <p:cBhvr>
                                        <p:cTn id="62" dur="1" fill="hold">
                                          <p:stCondLst>
                                            <p:cond delay="0"/>
                                          </p:stCondLst>
                                        </p:cTn>
                                        <p:tgtEl>
                                          <p:spTgt spid="3087"/>
                                        </p:tgtEl>
                                        <p:attrNameLst>
                                          <p:attrName>style.visibility</p:attrName>
                                        </p:attrNameLst>
                                      </p:cBhvr>
                                      <p:to>
                                        <p:strVal val="visible"/>
                                      </p:to>
                                    </p:set>
                                    <p:animEffect transition="in" filter="wipe(down)">
                                      <p:cBhvr>
                                        <p:cTn id="63" dur="500"/>
                                        <p:tgtEl>
                                          <p:spTgt spid="30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079" grpId="0"/>
      <p:bldP spid="29" grpId="0"/>
      <p:bldP spid="3083" grpId="0"/>
      <p:bldP spid="31" grpId="0"/>
      <p:bldP spid="3087" grpId="0"/>
      <p:bldP spid="33" grpId="0"/>
      <p:bldP spid="3089" grpId="0"/>
      <p:bldP spid="35" grpId="0"/>
      <p:bldP spid="3091"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60701174447"/>
  <p:tag name="MH_LIBRARY" val="GRAPHIC"/>
</p:tagLst>
</file>

<file path=ppt/tags/tag10.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TextBox 53"/>
</p:tagLst>
</file>

<file path=ppt/tags/tag100.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27"/>
</p:tagLst>
</file>

<file path=ppt/tags/tag101.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28"/>
</p:tagLst>
</file>

<file path=ppt/tags/tag102.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29"/>
</p:tagLst>
</file>

<file path=ppt/tags/tag103.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30"/>
</p:tagLst>
</file>

<file path=ppt/tags/tag104.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31"/>
</p:tagLst>
</file>

<file path=ppt/tags/tag105.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32"/>
</p:tagLst>
</file>

<file path=ppt/tags/tag106.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33"/>
</p:tagLst>
</file>

<file path=ppt/tags/tag107.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34"/>
</p:tagLst>
</file>

<file path=ppt/tags/tag108.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SubTitle"/>
  <p:tag name="MH_ORDER" val="2"/>
</p:tagLst>
</file>

<file path=ppt/tags/tag109.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Text"/>
  <p:tag name="MH_ORDER" val="2"/>
</p:tagLst>
</file>

<file path=ppt/tags/tag11.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TextBox 54"/>
</p:tagLst>
</file>

<file path=ppt/tags/tag110.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35"/>
</p:tagLst>
</file>

<file path=ppt/tags/tag111.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36"/>
</p:tagLst>
</file>

<file path=ppt/tags/tag112.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SubTitle"/>
  <p:tag name="MH_ORDER" val="4"/>
</p:tagLst>
</file>

<file path=ppt/tags/tag113.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Text"/>
  <p:tag name="MH_ORDER" val="4"/>
</p:tagLst>
</file>

<file path=ppt/tags/tag114.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37"/>
</p:tagLst>
</file>

<file path=ppt/tags/tag115.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38"/>
</p:tagLst>
</file>

<file path=ppt/tags/tag116.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SubTitle"/>
  <p:tag name="MH_ORDER" val="1"/>
</p:tagLst>
</file>

<file path=ppt/tags/tag117.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Text"/>
  <p:tag name="MH_ORDER" val="1"/>
</p:tagLst>
</file>

<file path=ppt/tags/tag118.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Desc"/>
  <p:tag name="MH_ORDER" val="1"/>
</p:tagLst>
</file>

<file path=ppt/tags/tag119.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39"/>
</p:tagLst>
</file>

<file path=ppt/tags/tag12.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Oval 61"/>
</p:tagLst>
</file>

<file path=ppt/tags/tag120.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40"/>
</p:tagLst>
</file>

<file path=ppt/tags/tag121.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SubTitle"/>
  <p:tag name="MH_ORDER" val="3"/>
</p:tagLst>
</file>

<file path=ppt/tags/tag122.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Text"/>
  <p:tag name="MH_ORDER" val="3"/>
</p:tagLst>
</file>

<file path=ppt/tags/tag123.xml><?xml version="1.0" encoding="utf-8"?>
<p:tagLst xmlns:a="http://schemas.openxmlformats.org/drawingml/2006/main" xmlns:r="http://schemas.openxmlformats.org/officeDocument/2006/relationships" xmlns:p="http://schemas.openxmlformats.org/presentationml/2006/main">
  <p:tag name="MH" val="20160701172605"/>
  <p:tag name="MH_LIBRARY" val="GRAPHIC"/>
  <p:tag name="MH_TYPE" val="PageTitle"/>
  <p:tag name="MH_ORDER" val="PageTitle"/>
</p:tagLst>
</file>

<file path=ppt/tags/tag124.xml><?xml version="1.0" encoding="utf-8"?>
<p:tagLst xmlns:a="http://schemas.openxmlformats.org/drawingml/2006/main" xmlns:r="http://schemas.openxmlformats.org/officeDocument/2006/relationships" xmlns:p="http://schemas.openxmlformats.org/presentationml/2006/main">
  <p:tag name="MH_TYPE" val="#NeiR#"/>
  <p:tag name="MH_NUMBER" val="5"/>
  <p:tag name="MH_CATEGORY" val="#TuWHP#"/>
  <p:tag name="MH_LAYOUT" val="SubTitleText"/>
  <p:tag name="MH" val="20160705101849"/>
  <p:tag name="MH_LIBRARY" val="GRAPHIC"/>
</p:tagLst>
</file>

<file path=ppt/tags/tag125.xml><?xml version="1.0" encoding="utf-8"?>
<p:tagLst xmlns:a="http://schemas.openxmlformats.org/drawingml/2006/main" xmlns:r="http://schemas.openxmlformats.org/officeDocument/2006/relationships" xmlns:p="http://schemas.openxmlformats.org/presentationml/2006/main">
  <p:tag name="MH" val="20160705101849"/>
  <p:tag name="MH_LIBRARY" val="GRAPHIC"/>
  <p:tag name="MH_TYPE" val="Picture"/>
  <p:tag name="MH_ORDER" val="3"/>
</p:tagLst>
</file>

<file path=ppt/tags/tag126.xml><?xml version="1.0" encoding="utf-8"?>
<p:tagLst xmlns:a="http://schemas.openxmlformats.org/drawingml/2006/main" xmlns:r="http://schemas.openxmlformats.org/officeDocument/2006/relationships" xmlns:p="http://schemas.openxmlformats.org/presentationml/2006/main">
  <p:tag name="MH" val="20160705101849"/>
  <p:tag name="MH_LIBRARY" val="GRAPHIC"/>
  <p:tag name="MH_TYPE" val="Picture"/>
  <p:tag name="MH_ORDER" val="4"/>
</p:tagLst>
</file>

<file path=ppt/tags/tag127.xml><?xml version="1.0" encoding="utf-8"?>
<p:tagLst xmlns:a="http://schemas.openxmlformats.org/drawingml/2006/main" xmlns:r="http://schemas.openxmlformats.org/officeDocument/2006/relationships" xmlns:p="http://schemas.openxmlformats.org/presentationml/2006/main">
  <p:tag name="MH" val="20160705101849"/>
  <p:tag name="MH_LIBRARY" val="GRAPHIC"/>
  <p:tag name="MH_TYPE" val="SubTitle"/>
  <p:tag name="MH_ORDER" val="1"/>
</p:tagLst>
</file>

<file path=ppt/tags/tag128.xml><?xml version="1.0" encoding="utf-8"?>
<p:tagLst xmlns:a="http://schemas.openxmlformats.org/drawingml/2006/main" xmlns:r="http://schemas.openxmlformats.org/officeDocument/2006/relationships" xmlns:p="http://schemas.openxmlformats.org/presentationml/2006/main">
  <p:tag name="MH" val="20160705101849"/>
  <p:tag name="MH_LIBRARY" val="GRAPHIC"/>
  <p:tag name="MH_TYPE" val="Picture"/>
  <p:tag name="MH_ORDER" val="5"/>
</p:tagLst>
</file>

<file path=ppt/tags/tag129.xml><?xml version="1.0" encoding="utf-8"?>
<p:tagLst xmlns:a="http://schemas.openxmlformats.org/drawingml/2006/main" xmlns:r="http://schemas.openxmlformats.org/officeDocument/2006/relationships" xmlns:p="http://schemas.openxmlformats.org/presentationml/2006/main">
  <p:tag name="MH" val="20160705101849"/>
  <p:tag name="MH_LIBRARY" val="GRAPHIC"/>
  <p:tag name="MH_TYPE" val="Picture"/>
  <p:tag name="MH_ORDER" val="2"/>
</p:tagLst>
</file>

<file path=ppt/tags/tag13.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34"/>
</p:tagLst>
</file>

<file path=ppt/tags/tag130.xml><?xml version="1.0" encoding="utf-8"?>
<p:tagLst xmlns:a="http://schemas.openxmlformats.org/drawingml/2006/main" xmlns:r="http://schemas.openxmlformats.org/officeDocument/2006/relationships" xmlns:p="http://schemas.openxmlformats.org/presentationml/2006/main">
  <p:tag name="MH" val="20160705101849"/>
  <p:tag name="MH_LIBRARY" val="GRAPHIC"/>
  <p:tag name="MH_TYPE" val="Picture"/>
  <p:tag name="MH_ORDER" val="1"/>
</p:tagLst>
</file>

<file path=ppt/tags/tag131.xml><?xml version="1.0" encoding="utf-8"?>
<p:tagLst xmlns:a="http://schemas.openxmlformats.org/drawingml/2006/main" xmlns:r="http://schemas.openxmlformats.org/officeDocument/2006/relationships" xmlns:p="http://schemas.openxmlformats.org/presentationml/2006/main">
  <p:tag name="MH" val="20160705101849"/>
  <p:tag name="MH_LIBRARY" val="GRAPHIC"/>
  <p:tag name="MH_TYPE" val="Other"/>
  <p:tag name="MH_ORDER" val="1"/>
</p:tagLst>
</file>

<file path=ppt/tags/tag132.xml><?xml version="1.0" encoding="utf-8"?>
<p:tagLst xmlns:a="http://schemas.openxmlformats.org/drawingml/2006/main" xmlns:r="http://schemas.openxmlformats.org/officeDocument/2006/relationships" xmlns:p="http://schemas.openxmlformats.org/presentationml/2006/main">
  <p:tag name="MH" val="20160705101849"/>
  <p:tag name="MH_LIBRARY" val="GRAPHIC"/>
  <p:tag name="MH_TYPE" val="Other"/>
  <p:tag name="MH_ORDER" val="2"/>
</p:tagLst>
</file>

<file path=ppt/tags/tag133.xml><?xml version="1.0" encoding="utf-8"?>
<p:tagLst xmlns:a="http://schemas.openxmlformats.org/drawingml/2006/main" xmlns:r="http://schemas.openxmlformats.org/officeDocument/2006/relationships" xmlns:p="http://schemas.openxmlformats.org/presentationml/2006/main">
  <p:tag name="MH" val="20160705101849"/>
  <p:tag name="MH_LIBRARY" val="GRAPHIC"/>
  <p:tag name="MH_TYPE" val="Other"/>
  <p:tag name="MH_ORDER" val="3"/>
</p:tagLst>
</file>

<file path=ppt/tags/tag134.xml><?xml version="1.0" encoding="utf-8"?>
<p:tagLst xmlns:a="http://schemas.openxmlformats.org/drawingml/2006/main" xmlns:r="http://schemas.openxmlformats.org/officeDocument/2006/relationships" xmlns:p="http://schemas.openxmlformats.org/presentationml/2006/main">
  <p:tag name="MH" val="20160705101849"/>
  <p:tag name="MH_LIBRARY" val="GRAPHIC"/>
  <p:tag name="MH_TYPE" val="Text"/>
  <p:tag name="MH_ORDER" val="1"/>
</p:tagLst>
</file>

<file path=ppt/tags/tag135.xml><?xml version="1.0" encoding="utf-8"?>
<p:tagLst xmlns:a="http://schemas.openxmlformats.org/drawingml/2006/main" xmlns:r="http://schemas.openxmlformats.org/officeDocument/2006/relationships" xmlns:p="http://schemas.openxmlformats.org/presentationml/2006/main">
  <p:tag name="MH" val="20160701172605"/>
  <p:tag name="MH_LIBRARY" val="GRAPHIC"/>
  <p:tag name="MH_TYPE" val="PageTitle"/>
  <p:tag name="MH_ORDER" val="PageTitle"/>
</p:tagLst>
</file>

<file path=ppt/tags/tag136.xml><?xml version="1.0" encoding="utf-8"?>
<p:tagLst xmlns:a="http://schemas.openxmlformats.org/drawingml/2006/main" xmlns:r="http://schemas.openxmlformats.org/officeDocument/2006/relationships" xmlns:p="http://schemas.openxmlformats.org/presentationml/2006/main">
  <p:tag name="MH_TYPE" val="#NeiR#"/>
  <p:tag name="MH_NUMBER" val="6"/>
  <p:tag name="MH_CATEGORY" val="#BingLLB#"/>
  <p:tag name="MH_LAYOUT" val="SubTitle"/>
  <p:tag name="MH" val="20160705102210"/>
  <p:tag name="MH_LIBRARY" val="GRAPHIC"/>
</p:tagLst>
</file>

<file path=ppt/tags/tag137.xml><?xml version="1.0" encoding="utf-8"?>
<p:tagLst xmlns:a="http://schemas.openxmlformats.org/drawingml/2006/main" xmlns:r="http://schemas.openxmlformats.org/officeDocument/2006/relationships" xmlns:p="http://schemas.openxmlformats.org/presentationml/2006/main">
  <p:tag name="MH" val="20160705102210"/>
  <p:tag name="MH_LIBRARY" val="GRAPHIC"/>
  <p:tag name="MH_TYPE" val="Other"/>
  <p:tag name="MH_ORDER" val="1"/>
</p:tagLst>
</file>

<file path=ppt/tags/tag138.xml><?xml version="1.0" encoding="utf-8"?>
<p:tagLst xmlns:a="http://schemas.openxmlformats.org/drawingml/2006/main" xmlns:r="http://schemas.openxmlformats.org/officeDocument/2006/relationships" xmlns:p="http://schemas.openxmlformats.org/presentationml/2006/main">
  <p:tag name="MH" val="20160705102210"/>
  <p:tag name="MH_LIBRARY" val="GRAPHIC"/>
  <p:tag name="MH_TYPE" val="SubTitle"/>
  <p:tag name="MH_ORDER" val="1"/>
</p:tagLst>
</file>

<file path=ppt/tags/tag139.xml><?xml version="1.0" encoding="utf-8"?>
<p:tagLst xmlns:a="http://schemas.openxmlformats.org/drawingml/2006/main" xmlns:r="http://schemas.openxmlformats.org/officeDocument/2006/relationships" xmlns:p="http://schemas.openxmlformats.org/presentationml/2006/main">
  <p:tag name="MH" val="20160705102210"/>
  <p:tag name="MH_LIBRARY" val="GRAPHIC"/>
  <p:tag name="MH_TYPE" val="Other"/>
  <p:tag name="MH_ORDER" val="2"/>
</p:tagLst>
</file>

<file path=ppt/tags/tag14.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36"/>
</p:tagLst>
</file>

<file path=ppt/tags/tag140.xml><?xml version="1.0" encoding="utf-8"?>
<p:tagLst xmlns:a="http://schemas.openxmlformats.org/drawingml/2006/main" xmlns:r="http://schemas.openxmlformats.org/officeDocument/2006/relationships" xmlns:p="http://schemas.openxmlformats.org/presentationml/2006/main">
  <p:tag name="MH" val="20160705102210"/>
  <p:tag name="MH_LIBRARY" val="GRAPHIC"/>
  <p:tag name="MH_TYPE" val="SubTitle"/>
  <p:tag name="MH_ORDER" val="2"/>
</p:tagLst>
</file>

<file path=ppt/tags/tag141.xml><?xml version="1.0" encoding="utf-8"?>
<p:tagLst xmlns:a="http://schemas.openxmlformats.org/drawingml/2006/main" xmlns:r="http://schemas.openxmlformats.org/officeDocument/2006/relationships" xmlns:p="http://schemas.openxmlformats.org/presentationml/2006/main">
  <p:tag name="MH" val="20160705102210"/>
  <p:tag name="MH_LIBRARY" val="GRAPHIC"/>
  <p:tag name="MH_TYPE" val="Other"/>
  <p:tag name="MH_ORDER" val="3"/>
</p:tagLst>
</file>

<file path=ppt/tags/tag142.xml><?xml version="1.0" encoding="utf-8"?>
<p:tagLst xmlns:a="http://schemas.openxmlformats.org/drawingml/2006/main" xmlns:r="http://schemas.openxmlformats.org/officeDocument/2006/relationships" xmlns:p="http://schemas.openxmlformats.org/presentationml/2006/main">
  <p:tag name="MH" val="20160705102210"/>
  <p:tag name="MH_LIBRARY" val="GRAPHIC"/>
  <p:tag name="MH_TYPE" val="SubTitle"/>
  <p:tag name="MH_ORDER" val="3"/>
</p:tagLst>
</file>

<file path=ppt/tags/tag143.xml><?xml version="1.0" encoding="utf-8"?>
<p:tagLst xmlns:a="http://schemas.openxmlformats.org/drawingml/2006/main" xmlns:r="http://schemas.openxmlformats.org/officeDocument/2006/relationships" xmlns:p="http://schemas.openxmlformats.org/presentationml/2006/main">
  <p:tag name="MH" val="20160705102210"/>
  <p:tag name="MH_LIBRARY" val="GRAPHIC"/>
  <p:tag name="MH_TYPE" val="Other"/>
  <p:tag name="MH_ORDER" val="4"/>
</p:tagLst>
</file>

<file path=ppt/tags/tag144.xml><?xml version="1.0" encoding="utf-8"?>
<p:tagLst xmlns:a="http://schemas.openxmlformats.org/drawingml/2006/main" xmlns:r="http://schemas.openxmlformats.org/officeDocument/2006/relationships" xmlns:p="http://schemas.openxmlformats.org/presentationml/2006/main">
  <p:tag name="MH" val="20160705102210"/>
  <p:tag name="MH_LIBRARY" val="GRAPHIC"/>
  <p:tag name="MH_TYPE" val="SubTitle"/>
  <p:tag name="MH_ORDER" val="6"/>
</p:tagLst>
</file>

<file path=ppt/tags/tag145.xml><?xml version="1.0" encoding="utf-8"?>
<p:tagLst xmlns:a="http://schemas.openxmlformats.org/drawingml/2006/main" xmlns:r="http://schemas.openxmlformats.org/officeDocument/2006/relationships" xmlns:p="http://schemas.openxmlformats.org/presentationml/2006/main">
  <p:tag name="MH" val="20160705102210"/>
  <p:tag name="MH_LIBRARY" val="GRAPHIC"/>
  <p:tag name="MH_TYPE" val="Other"/>
  <p:tag name="MH_ORDER" val="5"/>
</p:tagLst>
</file>

<file path=ppt/tags/tag146.xml><?xml version="1.0" encoding="utf-8"?>
<p:tagLst xmlns:a="http://schemas.openxmlformats.org/drawingml/2006/main" xmlns:r="http://schemas.openxmlformats.org/officeDocument/2006/relationships" xmlns:p="http://schemas.openxmlformats.org/presentationml/2006/main">
  <p:tag name="MH" val="20160705102210"/>
  <p:tag name="MH_LIBRARY" val="GRAPHIC"/>
  <p:tag name="MH_TYPE" val="SubTitle"/>
  <p:tag name="MH_ORDER" val="5"/>
</p:tagLst>
</file>

<file path=ppt/tags/tag147.xml><?xml version="1.0" encoding="utf-8"?>
<p:tagLst xmlns:a="http://schemas.openxmlformats.org/drawingml/2006/main" xmlns:r="http://schemas.openxmlformats.org/officeDocument/2006/relationships" xmlns:p="http://schemas.openxmlformats.org/presentationml/2006/main">
  <p:tag name="MH" val="20160705102210"/>
  <p:tag name="MH_LIBRARY" val="GRAPHIC"/>
  <p:tag name="MH_TYPE" val="Other"/>
  <p:tag name="MH_ORDER" val="6"/>
</p:tagLst>
</file>

<file path=ppt/tags/tag148.xml><?xml version="1.0" encoding="utf-8"?>
<p:tagLst xmlns:a="http://schemas.openxmlformats.org/drawingml/2006/main" xmlns:r="http://schemas.openxmlformats.org/officeDocument/2006/relationships" xmlns:p="http://schemas.openxmlformats.org/presentationml/2006/main">
  <p:tag name="MH" val="20160705102210"/>
  <p:tag name="MH_LIBRARY" val="GRAPHIC"/>
  <p:tag name="MH_TYPE" val="SubTitle"/>
  <p:tag name="MH_ORDER" val="4"/>
</p:tagLst>
</file>

<file path=ppt/tags/tag149.xml><?xml version="1.0" encoding="utf-8"?>
<p:tagLst xmlns:a="http://schemas.openxmlformats.org/drawingml/2006/main" xmlns:r="http://schemas.openxmlformats.org/officeDocument/2006/relationships" xmlns:p="http://schemas.openxmlformats.org/presentationml/2006/main">
  <p:tag name="MH" val="20160701172605"/>
  <p:tag name="MH_LIBRARY" val="GRAPHIC"/>
  <p:tag name="MH_TYPE" val="PageTitle"/>
  <p:tag name="MH_ORDER" val="PageTitle"/>
</p:tagLst>
</file>

<file path=ppt/tags/tag15.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37"/>
</p:tagLst>
</file>

<file path=ppt/tags/tag150.xml><?xml version="1.0" encoding="utf-8"?>
<p:tagLst xmlns:a="http://schemas.openxmlformats.org/drawingml/2006/main" xmlns:r="http://schemas.openxmlformats.org/officeDocument/2006/relationships" xmlns:p="http://schemas.openxmlformats.org/presentationml/2006/main">
  <p:tag name="MH_TYPE" val="#NeiR#"/>
  <p:tag name="MH_NUMBER" val="5"/>
  <p:tag name="MH_CATEGORY" val="#LiuChBZh#"/>
  <p:tag name="MH_LAYOUT" val="SubTitleTextDesc"/>
  <p:tag name="MH" val="20160705104130"/>
  <p:tag name="MH_LIBRARY" val="GRAPHIC"/>
</p:tagLst>
</file>

<file path=ppt/tags/tag151.xml><?xml version="1.0" encoding="utf-8"?>
<p:tagLst xmlns:a="http://schemas.openxmlformats.org/drawingml/2006/main" xmlns:r="http://schemas.openxmlformats.org/officeDocument/2006/relationships" xmlns:p="http://schemas.openxmlformats.org/presentationml/2006/main">
  <p:tag name="MH" val="20160705104130"/>
  <p:tag name="MH_LIBRARY" val="GRAPHIC"/>
  <p:tag name="MH_TYPE" val="Other"/>
  <p:tag name="MH_ORDER" val="1"/>
</p:tagLst>
</file>

<file path=ppt/tags/tag152.xml><?xml version="1.0" encoding="utf-8"?>
<p:tagLst xmlns:a="http://schemas.openxmlformats.org/drawingml/2006/main" xmlns:r="http://schemas.openxmlformats.org/officeDocument/2006/relationships" xmlns:p="http://schemas.openxmlformats.org/presentationml/2006/main">
  <p:tag name="MH" val="20160705104130"/>
  <p:tag name="MH_LIBRARY" val="GRAPHIC"/>
  <p:tag name="MH_TYPE" val="Other"/>
  <p:tag name="MH_ORDER" val="4"/>
</p:tagLst>
</file>

<file path=ppt/tags/tag153.xml><?xml version="1.0" encoding="utf-8"?>
<p:tagLst xmlns:a="http://schemas.openxmlformats.org/drawingml/2006/main" xmlns:r="http://schemas.openxmlformats.org/officeDocument/2006/relationships" xmlns:p="http://schemas.openxmlformats.org/presentationml/2006/main">
  <p:tag name="MH" val="20160705104130"/>
  <p:tag name="MH_LIBRARY" val="GRAPHIC"/>
  <p:tag name="MH_TYPE" val="SubTitle"/>
  <p:tag name="MH_ORDER" val="1"/>
</p:tagLst>
</file>

<file path=ppt/tags/tag154.xml><?xml version="1.0" encoding="utf-8"?>
<p:tagLst xmlns:a="http://schemas.openxmlformats.org/drawingml/2006/main" xmlns:r="http://schemas.openxmlformats.org/officeDocument/2006/relationships" xmlns:p="http://schemas.openxmlformats.org/presentationml/2006/main">
  <p:tag name="MH" val="20160705104130"/>
  <p:tag name="MH_LIBRARY" val="GRAPHIC"/>
  <p:tag name="MH_TYPE" val="Text"/>
  <p:tag name="MH_ORDER" val="1"/>
</p:tagLst>
</file>

<file path=ppt/tags/tag155.xml><?xml version="1.0" encoding="utf-8"?>
<p:tagLst xmlns:a="http://schemas.openxmlformats.org/drawingml/2006/main" xmlns:r="http://schemas.openxmlformats.org/officeDocument/2006/relationships" xmlns:p="http://schemas.openxmlformats.org/presentationml/2006/main">
  <p:tag name="MH" val="20160705104130"/>
  <p:tag name="MH_LIBRARY" val="GRAPHIC"/>
  <p:tag name="MH_TYPE" val="Other"/>
  <p:tag name="MH_ORDER" val="6"/>
</p:tagLst>
</file>

<file path=ppt/tags/tag156.xml><?xml version="1.0" encoding="utf-8"?>
<p:tagLst xmlns:a="http://schemas.openxmlformats.org/drawingml/2006/main" xmlns:r="http://schemas.openxmlformats.org/officeDocument/2006/relationships" xmlns:p="http://schemas.openxmlformats.org/presentationml/2006/main">
  <p:tag name="MH" val="20160705104130"/>
  <p:tag name="MH_LIBRARY" val="GRAPHIC"/>
  <p:tag name="MH_TYPE" val="SubTitle"/>
  <p:tag name="MH_ORDER" val="3"/>
</p:tagLst>
</file>

<file path=ppt/tags/tag157.xml><?xml version="1.0" encoding="utf-8"?>
<p:tagLst xmlns:a="http://schemas.openxmlformats.org/drawingml/2006/main" xmlns:r="http://schemas.openxmlformats.org/officeDocument/2006/relationships" xmlns:p="http://schemas.openxmlformats.org/presentationml/2006/main">
  <p:tag name="MH" val="20160705104130"/>
  <p:tag name="MH_LIBRARY" val="GRAPHIC"/>
  <p:tag name="MH_TYPE" val="Text"/>
  <p:tag name="MH_ORDER" val="3"/>
</p:tagLst>
</file>

<file path=ppt/tags/tag158.xml><?xml version="1.0" encoding="utf-8"?>
<p:tagLst xmlns:a="http://schemas.openxmlformats.org/drawingml/2006/main" xmlns:r="http://schemas.openxmlformats.org/officeDocument/2006/relationships" xmlns:p="http://schemas.openxmlformats.org/presentationml/2006/main">
  <p:tag name="MH" val="20160705104130"/>
  <p:tag name="MH_LIBRARY" val="GRAPHIC"/>
  <p:tag name="MH_TYPE" val="Other"/>
  <p:tag name="MH_ORDER" val="8"/>
</p:tagLst>
</file>

<file path=ppt/tags/tag159.xml><?xml version="1.0" encoding="utf-8"?>
<p:tagLst xmlns:a="http://schemas.openxmlformats.org/drawingml/2006/main" xmlns:r="http://schemas.openxmlformats.org/officeDocument/2006/relationships" xmlns:p="http://schemas.openxmlformats.org/presentationml/2006/main">
  <p:tag name="MH" val="20160705104130"/>
  <p:tag name="MH_LIBRARY" val="GRAPHIC"/>
  <p:tag name="MH_TYPE" val="SubTitle"/>
  <p:tag name="MH_ORDER" val="5"/>
</p:tagLst>
</file>

<file path=ppt/tags/tag16.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38"/>
</p:tagLst>
</file>

<file path=ppt/tags/tag160.xml><?xml version="1.0" encoding="utf-8"?>
<p:tagLst xmlns:a="http://schemas.openxmlformats.org/drawingml/2006/main" xmlns:r="http://schemas.openxmlformats.org/officeDocument/2006/relationships" xmlns:p="http://schemas.openxmlformats.org/presentationml/2006/main">
  <p:tag name="MH" val="20160705104130"/>
  <p:tag name="MH_LIBRARY" val="GRAPHIC"/>
  <p:tag name="MH_TYPE" val="Text"/>
  <p:tag name="MH_ORDER" val="5"/>
</p:tagLst>
</file>

<file path=ppt/tags/tag161.xml><?xml version="1.0" encoding="utf-8"?>
<p:tagLst xmlns:a="http://schemas.openxmlformats.org/drawingml/2006/main" xmlns:r="http://schemas.openxmlformats.org/officeDocument/2006/relationships" xmlns:p="http://schemas.openxmlformats.org/presentationml/2006/main">
  <p:tag name="MH" val="20160705104130"/>
  <p:tag name="MH_LIBRARY" val="GRAPHIC"/>
  <p:tag name="MH_TYPE" val="SubTitle"/>
  <p:tag name="MH_ORDER" val="2"/>
</p:tagLst>
</file>

<file path=ppt/tags/tag162.xml><?xml version="1.0" encoding="utf-8"?>
<p:tagLst xmlns:a="http://schemas.openxmlformats.org/drawingml/2006/main" xmlns:r="http://schemas.openxmlformats.org/officeDocument/2006/relationships" xmlns:p="http://schemas.openxmlformats.org/presentationml/2006/main">
  <p:tag name="MH" val="20160705104130"/>
  <p:tag name="MH_LIBRARY" val="GRAPHIC"/>
  <p:tag name="MH_TYPE" val="Text"/>
  <p:tag name="MH_ORDER" val="2"/>
</p:tagLst>
</file>

<file path=ppt/tags/tag163.xml><?xml version="1.0" encoding="utf-8"?>
<p:tagLst xmlns:a="http://schemas.openxmlformats.org/drawingml/2006/main" xmlns:r="http://schemas.openxmlformats.org/officeDocument/2006/relationships" xmlns:p="http://schemas.openxmlformats.org/presentationml/2006/main">
  <p:tag name="MH" val="20160705104130"/>
  <p:tag name="MH_LIBRARY" val="GRAPHIC"/>
  <p:tag name="MH_TYPE" val="SubTitle"/>
  <p:tag name="MH_ORDER" val="4"/>
</p:tagLst>
</file>

<file path=ppt/tags/tag164.xml><?xml version="1.0" encoding="utf-8"?>
<p:tagLst xmlns:a="http://schemas.openxmlformats.org/drawingml/2006/main" xmlns:r="http://schemas.openxmlformats.org/officeDocument/2006/relationships" xmlns:p="http://schemas.openxmlformats.org/presentationml/2006/main">
  <p:tag name="MH" val="20160705104130"/>
  <p:tag name="MH_LIBRARY" val="GRAPHIC"/>
  <p:tag name="MH_TYPE" val="Text"/>
  <p:tag name="MH_ORDER" val="4"/>
</p:tagLst>
</file>

<file path=ppt/tags/tag165.xml><?xml version="1.0" encoding="utf-8"?>
<p:tagLst xmlns:a="http://schemas.openxmlformats.org/drawingml/2006/main" xmlns:r="http://schemas.openxmlformats.org/officeDocument/2006/relationships" xmlns:p="http://schemas.openxmlformats.org/presentationml/2006/main">
  <p:tag name="MH" val="20160705104130"/>
  <p:tag name="MH_LIBRARY" val="GRAPHIC"/>
  <p:tag name="MH_TYPE" val="Desc"/>
  <p:tag name="MH_ORDER" val="1"/>
</p:tagLst>
</file>

<file path=ppt/tags/tag166.xml><?xml version="1.0" encoding="utf-8"?>
<p:tagLst xmlns:a="http://schemas.openxmlformats.org/drawingml/2006/main" xmlns:r="http://schemas.openxmlformats.org/officeDocument/2006/relationships" xmlns:p="http://schemas.openxmlformats.org/presentationml/2006/main">
  <p:tag name="MH" val="20160705104130"/>
  <p:tag name="MH_LIBRARY" val="GRAPHIC"/>
  <p:tag name="MH_TYPE" val="Other"/>
  <p:tag name="MH_ORDER" val="10"/>
</p:tagLst>
</file>

<file path=ppt/tags/tag167.xml><?xml version="1.0" encoding="utf-8"?>
<p:tagLst xmlns:a="http://schemas.openxmlformats.org/drawingml/2006/main" xmlns:r="http://schemas.openxmlformats.org/officeDocument/2006/relationships" xmlns:p="http://schemas.openxmlformats.org/presentationml/2006/main">
  <p:tag name="MH" val="20160705104130"/>
  <p:tag name="MH_LIBRARY" val="GRAPHIC"/>
  <p:tag name="MH_TYPE" val="Other"/>
  <p:tag name="MH_ORDER" val="12"/>
</p:tagLst>
</file>

<file path=ppt/tags/tag168.xml><?xml version="1.0" encoding="utf-8"?>
<p:tagLst xmlns:a="http://schemas.openxmlformats.org/drawingml/2006/main" xmlns:r="http://schemas.openxmlformats.org/officeDocument/2006/relationships" xmlns:p="http://schemas.openxmlformats.org/presentationml/2006/main">
  <p:tag name="MH" val="20160701172605"/>
  <p:tag name="MH_LIBRARY" val="GRAPHIC"/>
  <p:tag name="MH_TYPE" val="PageTitle"/>
  <p:tag name="MH_ORDER" val="PageTitle"/>
</p:tagLst>
</file>

<file path=ppt/tags/tag169.xml><?xml version="1.0" encoding="utf-8"?>
<p:tagLst xmlns:a="http://schemas.openxmlformats.org/drawingml/2006/main" xmlns:r="http://schemas.openxmlformats.org/officeDocument/2006/relationships" xmlns:p="http://schemas.openxmlformats.org/presentationml/2006/main">
  <p:tag name="MH" val="20160705104130"/>
  <p:tag name="MH_LIBRARY" val="GRAPHIC"/>
  <p:tag name="MH_TYPE" val="Other"/>
  <p:tag name="MH_ORDER" val="2"/>
</p:tagLst>
</file>

<file path=ppt/tags/tag17.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39"/>
</p:tagLst>
</file>

<file path=ppt/tags/tag170.xml><?xml version="1.0" encoding="utf-8"?>
<p:tagLst xmlns:a="http://schemas.openxmlformats.org/drawingml/2006/main" xmlns:r="http://schemas.openxmlformats.org/officeDocument/2006/relationships" xmlns:p="http://schemas.openxmlformats.org/presentationml/2006/main">
  <p:tag name="MH" val="20160705104130"/>
  <p:tag name="MH_LIBRARY" val="GRAPHIC"/>
  <p:tag name="MH_TYPE" val="Other"/>
  <p:tag name="MH_ORDER" val="3"/>
</p:tagLst>
</file>

<file path=ppt/tags/tag171.xml><?xml version="1.0" encoding="utf-8"?>
<p:tagLst xmlns:a="http://schemas.openxmlformats.org/drawingml/2006/main" xmlns:r="http://schemas.openxmlformats.org/officeDocument/2006/relationships" xmlns:p="http://schemas.openxmlformats.org/presentationml/2006/main">
  <p:tag name="MH" val="20160705104130"/>
  <p:tag name="MH_LIBRARY" val="GRAPHIC"/>
  <p:tag name="MH_TYPE" val="Other"/>
  <p:tag name="MH_ORDER" val="5"/>
</p:tagLst>
</file>

<file path=ppt/tags/tag172.xml><?xml version="1.0" encoding="utf-8"?>
<p:tagLst xmlns:a="http://schemas.openxmlformats.org/drawingml/2006/main" xmlns:r="http://schemas.openxmlformats.org/officeDocument/2006/relationships" xmlns:p="http://schemas.openxmlformats.org/presentationml/2006/main">
  <p:tag name="MH" val="20160705104130"/>
  <p:tag name="MH_LIBRARY" val="GRAPHIC"/>
  <p:tag name="MH_TYPE" val="Other"/>
  <p:tag name="MH_ORDER" val="7"/>
</p:tagLst>
</file>

<file path=ppt/tags/tag173.xml><?xml version="1.0" encoding="utf-8"?>
<p:tagLst xmlns:a="http://schemas.openxmlformats.org/drawingml/2006/main" xmlns:r="http://schemas.openxmlformats.org/officeDocument/2006/relationships" xmlns:p="http://schemas.openxmlformats.org/presentationml/2006/main">
  <p:tag name="MH" val="20160705104130"/>
  <p:tag name="MH_LIBRARY" val="GRAPHIC"/>
  <p:tag name="MH_TYPE" val="Other"/>
  <p:tag name="MH_ORDER" val="9"/>
</p:tagLst>
</file>

<file path=ppt/tags/tag174.xml><?xml version="1.0" encoding="utf-8"?>
<p:tagLst xmlns:a="http://schemas.openxmlformats.org/drawingml/2006/main" xmlns:r="http://schemas.openxmlformats.org/officeDocument/2006/relationships" xmlns:p="http://schemas.openxmlformats.org/presentationml/2006/main">
  <p:tag name="MH" val="20160705104130"/>
  <p:tag name="MH_LIBRARY" val="GRAPHIC"/>
  <p:tag name="MH_TYPE" val="Other"/>
  <p:tag name="MH_ORDER" val="11"/>
</p:tagLst>
</file>

<file path=ppt/tags/tag175.xml><?xml version="1.0" encoding="utf-8"?>
<p:tagLst xmlns:a="http://schemas.openxmlformats.org/drawingml/2006/main" xmlns:r="http://schemas.openxmlformats.org/officeDocument/2006/relationships" xmlns:p="http://schemas.openxmlformats.org/presentationml/2006/main">
  <p:tag name="MH" val="20160701172605"/>
  <p:tag name="MH_LIBRARY" val="GRAPHIC"/>
  <p:tag name="MH_TYPE" val="PageTitle"/>
  <p:tag name="MH_ORDER" val="PageTitle"/>
</p:tagLst>
</file>

<file path=ppt/tags/tag176.xml><?xml version="1.0" encoding="utf-8"?>
<p:tagLst xmlns:a="http://schemas.openxmlformats.org/drawingml/2006/main" xmlns:r="http://schemas.openxmlformats.org/officeDocument/2006/relationships" xmlns:p="http://schemas.openxmlformats.org/presentationml/2006/main">
  <p:tag name="MH" val="20160701172605"/>
  <p:tag name="MH_LIBRARY" val="GRAPHIC"/>
  <p:tag name="MH_TYPE" val="PageTitle"/>
  <p:tag name="MH_ORDER" val="PageTitle"/>
</p:tagLst>
</file>

<file path=ppt/tags/tag177.xml><?xml version="1.0" encoding="utf-8"?>
<p:tagLst xmlns:a="http://schemas.openxmlformats.org/drawingml/2006/main" xmlns:r="http://schemas.openxmlformats.org/officeDocument/2006/relationships" xmlns:p="http://schemas.openxmlformats.org/presentationml/2006/main">
  <p:tag name="MH_TYPE" val="#NeiR#"/>
  <p:tag name="MH_NUMBER" val="5"/>
  <p:tag name="MH_CATEGORY" val="#LiuChBZh#"/>
  <p:tag name="MH_LAYOUT" val="SubTitleDesc"/>
  <p:tag name="MH" val="20160705100814"/>
  <p:tag name="MH_LIBRARY" val="GRAPHIC"/>
</p:tagLst>
</file>

<file path=ppt/tags/tag178.xml><?xml version="1.0" encoding="utf-8"?>
<p:tagLst xmlns:a="http://schemas.openxmlformats.org/drawingml/2006/main" xmlns:r="http://schemas.openxmlformats.org/officeDocument/2006/relationships" xmlns:p="http://schemas.openxmlformats.org/presentationml/2006/main">
  <p:tag name="MH" val="20160705100814"/>
  <p:tag name="MH_LIBRARY" val="GRAPHIC"/>
  <p:tag name="MH_TYPE" val="Other"/>
  <p:tag name="MH_ORDER" val="1"/>
</p:tagLst>
</file>

<file path=ppt/tags/tag179.xml><?xml version="1.0" encoding="utf-8"?>
<p:tagLst xmlns:a="http://schemas.openxmlformats.org/drawingml/2006/main" xmlns:r="http://schemas.openxmlformats.org/officeDocument/2006/relationships" xmlns:p="http://schemas.openxmlformats.org/presentationml/2006/main">
  <p:tag name="MH" val="20160705100814"/>
  <p:tag name="MH_LIBRARY" val="GRAPHIC"/>
  <p:tag name="MH_TYPE" val="SubTitle"/>
  <p:tag name="MH_ORDER" val="1"/>
</p:tagLst>
</file>

<file path=ppt/tags/tag18.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40"/>
</p:tagLst>
</file>

<file path=ppt/tags/tag180.xml><?xml version="1.0" encoding="utf-8"?>
<p:tagLst xmlns:a="http://schemas.openxmlformats.org/drawingml/2006/main" xmlns:r="http://schemas.openxmlformats.org/officeDocument/2006/relationships" xmlns:p="http://schemas.openxmlformats.org/presentationml/2006/main">
  <p:tag name="MH" val="20160705100814"/>
  <p:tag name="MH_LIBRARY" val="GRAPHIC"/>
  <p:tag name="MH_TYPE" val="SubTitle"/>
  <p:tag name="MH_ORDER" val="2"/>
</p:tagLst>
</file>

<file path=ppt/tags/tag181.xml><?xml version="1.0" encoding="utf-8"?>
<p:tagLst xmlns:a="http://schemas.openxmlformats.org/drawingml/2006/main" xmlns:r="http://schemas.openxmlformats.org/officeDocument/2006/relationships" xmlns:p="http://schemas.openxmlformats.org/presentationml/2006/main">
  <p:tag name="MH" val="20160705100814"/>
  <p:tag name="MH_LIBRARY" val="GRAPHIC"/>
  <p:tag name="MH_TYPE" val="SubTitle"/>
  <p:tag name="MH_ORDER" val="3"/>
</p:tagLst>
</file>

<file path=ppt/tags/tag182.xml><?xml version="1.0" encoding="utf-8"?>
<p:tagLst xmlns:a="http://schemas.openxmlformats.org/drawingml/2006/main" xmlns:r="http://schemas.openxmlformats.org/officeDocument/2006/relationships" xmlns:p="http://schemas.openxmlformats.org/presentationml/2006/main">
  <p:tag name="MH" val="20160705100814"/>
  <p:tag name="MH_LIBRARY" val="GRAPHIC"/>
  <p:tag name="MH_TYPE" val="SubTitle"/>
  <p:tag name="MH_ORDER" val="4"/>
</p:tagLst>
</file>

<file path=ppt/tags/tag183.xml><?xml version="1.0" encoding="utf-8"?>
<p:tagLst xmlns:a="http://schemas.openxmlformats.org/drawingml/2006/main" xmlns:r="http://schemas.openxmlformats.org/officeDocument/2006/relationships" xmlns:p="http://schemas.openxmlformats.org/presentationml/2006/main">
  <p:tag name="MH" val="20160705100814"/>
  <p:tag name="MH_LIBRARY" val="GRAPHIC"/>
  <p:tag name="MH_TYPE" val="SubTitle"/>
  <p:tag name="MH_ORDER" val="5"/>
</p:tagLst>
</file>

<file path=ppt/tags/tag184.xml><?xml version="1.0" encoding="utf-8"?>
<p:tagLst xmlns:a="http://schemas.openxmlformats.org/drawingml/2006/main" xmlns:r="http://schemas.openxmlformats.org/officeDocument/2006/relationships" xmlns:p="http://schemas.openxmlformats.org/presentationml/2006/main">
  <p:tag name="MH" val="20160705100814"/>
  <p:tag name="MH_LIBRARY" val="GRAPHIC"/>
  <p:tag name="MH_TYPE" val="Desc"/>
  <p:tag name="MH_ORDER" val="1"/>
</p:tagLst>
</file>

<file path=ppt/tags/tag185.xml><?xml version="1.0" encoding="utf-8"?>
<p:tagLst xmlns:a="http://schemas.openxmlformats.org/drawingml/2006/main" xmlns:r="http://schemas.openxmlformats.org/officeDocument/2006/relationships" xmlns:p="http://schemas.openxmlformats.org/presentationml/2006/main">
  <p:tag name="MH" val="20160705100814"/>
  <p:tag name="MH_LIBRARY" val="GRAPHIC"/>
  <p:tag name="MH_TYPE" val="Other"/>
  <p:tag name="MH_ORDER" val="2"/>
</p:tagLst>
</file>

<file path=ppt/tags/tag186.xml><?xml version="1.0" encoding="utf-8"?>
<p:tagLst xmlns:a="http://schemas.openxmlformats.org/drawingml/2006/main" xmlns:r="http://schemas.openxmlformats.org/officeDocument/2006/relationships" xmlns:p="http://schemas.openxmlformats.org/presentationml/2006/main">
  <p:tag name="MH" val="20160701172605"/>
  <p:tag name="MH_LIBRARY" val="GRAPHIC"/>
  <p:tag name="MH_TYPE" val="PageTitle"/>
  <p:tag name="MH_ORDER" val="PageTitle"/>
</p:tagLst>
</file>

<file path=ppt/tags/tag187.xml><?xml version="1.0" encoding="utf-8"?>
<p:tagLst xmlns:a="http://schemas.openxmlformats.org/drawingml/2006/main" xmlns:r="http://schemas.openxmlformats.org/officeDocument/2006/relationships" xmlns:p="http://schemas.openxmlformats.org/presentationml/2006/main">
  <p:tag name="MH" val="20160705101538"/>
  <p:tag name="MH_LIBRARY" val="GRAPHIC"/>
</p:tagLst>
</file>

<file path=ppt/tags/tag188.xml><?xml version="1.0" encoding="utf-8"?>
<p:tagLst xmlns:a="http://schemas.openxmlformats.org/drawingml/2006/main" xmlns:r="http://schemas.openxmlformats.org/officeDocument/2006/relationships" xmlns:p="http://schemas.openxmlformats.org/presentationml/2006/main">
  <p:tag name="MH" val="20160705101538"/>
  <p:tag name="MH_LIBRARY" val="GRAPHIC"/>
  <p:tag name="MH_ORDER" val="矩形 2"/>
</p:tagLst>
</file>

<file path=ppt/tags/tag189.xml><?xml version="1.0" encoding="utf-8"?>
<p:tagLst xmlns:a="http://schemas.openxmlformats.org/drawingml/2006/main" xmlns:r="http://schemas.openxmlformats.org/officeDocument/2006/relationships" xmlns:p="http://schemas.openxmlformats.org/presentationml/2006/main">
  <p:tag name="MH" val="20160705101538"/>
  <p:tag name="MH_LIBRARY" val="GRAPHIC"/>
  <p:tag name="MH_ORDER" val="矩形 3"/>
</p:tagLst>
</file>

<file path=ppt/tags/tag19.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41"/>
</p:tagLst>
</file>

<file path=ppt/tags/tag190.xml><?xml version="1.0" encoding="utf-8"?>
<p:tagLst xmlns:a="http://schemas.openxmlformats.org/drawingml/2006/main" xmlns:r="http://schemas.openxmlformats.org/officeDocument/2006/relationships" xmlns:p="http://schemas.openxmlformats.org/presentationml/2006/main">
  <p:tag name="MH" val="20160705101538"/>
  <p:tag name="MH_LIBRARY" val="GRAPHIC"/>
  <p:tag name="MH_ORDER" val="矩形 4"/>
</p:tagLst>
</file>

<file path=ppt/tags/tag191.xml><?xml version="1.0" encoding="utf-8"?>
<p:tagLst xmlns:a="http://schemas.openxmlformats.org/drawingml/2006/main" xmlns:r="http://schemas.openxmlformats.org/officeDocument/2006/relationships" xmlns:p="http://schemas.openxmlformats.org/presentationml/2006/main">
  <p:tag name="MH" val="20160705101538"/>
  <p:tag name="MH_LIBRARY" val="GRAPHIC"/>
  <p:tag name="MH_ORDER" val="矩形 5"/>
</p:tagLst>
</file>

<file path=ppt/tags/tag192.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Oval 61"/>
</p:tagLst>
</file>

<file path=ppt/tags/tag193.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34"/>
</p:tagLst>
</file>

<file path=ppt/tags/tag194.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36"/>
</p:tagLst>
</file>

<file path=ppt/tags/tag195.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37"/>
</p:tagLst>
</file>

<file path=ppt/tags/tag196.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38"/>
</p:tagLst>
</file>

<file path=ppt/tags/tag197.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39"/>
</p:tagLst>
</file>

<file path=ppt/tags/tag198.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40"/>
</p:tagLst>
</file>

<file path=ppt/tags/tag199.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41"/>
</p:tagLst>
</file>

<file path=ppt/tags/tag2.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标题 1"/>
</p:tagLst>
</file>

<file path=ppt/tags/tag20.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42"/>
</p:tagLst>
</file>

<file path=ppt/tags/tag200.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42"/>
</p:tagLst>
</file>

<file path=ppt/tags/tag201.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43"/>
</p:tagLst>
</file>

<file path=ppt/tags/tag202.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44"/>
</p:tagLst>
</file>

<file path=ppt/tags/tag203.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45"/>
</p:tagLst>
</file>

<file path=ppt/tags/tag204.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Oval 59"/>
</p:tagLst>
</file>

<file path=ppt/tags/tag205.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Oval 60"/>
</p:tagLst>
</file>

<file path=ppt/tags/tag206.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Oval 62"/>
</p:tagLst>
</file>

<file path=ppt/tags/tag207.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Oval 63"/>
</p:tagLst>
</file>

<file path=ppt/tags/tag208.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34"/>
</p:tagLst>
</file>

<file path=ppt/tags/tag209.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36"/>
</p:tagLst>
</file>

<file path=ppt/tags/tag21.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43"/>
</p:tagLst>
</file>

<file path=ppt/tags/tag210.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38"/>
</p:tagLst>
</file>

<file path=ppt/tags/tag211.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41"/>
</p:tagLst>
</file>

<file path=ppt/tags/tag212.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44"/>
</p:tagLst>
</file>

<file path=ppt/tags/tag213.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Oval 62"/>
</p:tagLst>
</file>

<file path=ppt/tags/tag214.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Oval 63"/>
</p:tagLst>
</file>

<file path=ppt/tags/tag22.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44"/>
</p:tagLst>
</file>

<file path=ppt/tags/tag23.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45"/>
</p:tagLst>
</file>

<file path=ppt/tags/tag24.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55"/>
</p:tagLst>
</file>

<file path=ppt/tags/tag25.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56"/>
</p:tagLst>
</file>

<file path=ppt/tags/tag26.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57"/>
</p:tagLst>
</file>

<file path=ppt/tags/tag27.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58"/>
</p:tagLst>
</file>

<file path=ppt/tags/tag28.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Oval 59"/>
</p:tagLst>
</file>

<file path=ppt/tags/tag29.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Oval 60"/>
</p:tagLst>
</file>

<file path=ppt/tags/tag3.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46"/>
</p:tagLst>
</file>

<file path=ppt/tags/tag30.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Oval 62"/>
</p:tagLst>
</file>

<file path=ppt/tags/tag31.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Oval 63"/>
</p:tagLst>
</file>

<file path=ppt/tags/tag32.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ShuJTB#"/>
  <p:tag name="MH_LAYOUT" val="SubTitleText"/>
  <p:tag name="MH" val="20160701173900"/>
  <p:tag name="MH_LIBRARY" val="GRAPHIC"/>
</p:tagLst>
</file>

<file path=ppt/tags/tag33.xml><?xml version="1.0" encoding="utf-8"?>
<p:tagLst xmlns:a="http://schemas.openxmlformats.org/drawingml/2006/main" xmlns:r="http://schemas.openxmlformats.org/officeDocument/2006/relationships" xmlns:p="http://schemas.openxmlformats.org/presentationml/2006/main">
  <p:tag name="MH" val="20160701173900"/>
  <p:tag name="MH_LIBRARY" val="GRAPHIC"/>
  <p:tag name="MH_TYPE" val="Other"/>
  <p:tag name="MH_ORDER" val="4"/>
</p:tagLst>
</file>

<file path=ppt/tags/tag34.xml><?xml version="1.0" encoding="utf-8"?>
<p:tagLst xmlns:a="http://schemas.openxmlformats.org/drawingml/2006/main" xmlns:r="http://schemas.openxmlformats.org/officeDocument/2006/relationships" xmlns:p="http://schemas.openxmlformats.org/presentationml/2006/main">
  <p:tag name="MH" val="20160701173900"/>
  <p:tag name="MH_LIBRARY" val="GRAPHIC"/>
  <p:tag name="MH_TYPE" val="Other"/>
  <p:tag name="MH_ORDER" val="5"/>
</p:tagLst>
</file>

<file path=ppt/tags/tag35.xml><?xml version="1.0" encoding="utf-8"?>
<p:tagLst xmlns:a="http://schemas.openxmlformats.org/drawingml/2006/main" xmlns:r="http://schemas.openxmlformats.org/officeDocument/2006/relationships" xmlns:p="http://schemas.openxmlformats.org/presentationml/2006/main">
  <p:tag name="MH" val="20160701173900"/>
  <p:tag name="MH_LIBRARY" val="GRAPHIC"/>
  <p:tag name="MH_TYPE" val="Other"/>
  <p:tag name="MH_ORDER" val="6"/>
</p:tagLst>
</file>

<file path=ppt/tags/tag36.xml><?xml version="1.0" encoding="utf-8"?>
<p:tagLst xmlns:a="http://schemas.openxmlformats.org/drawingml/2006/main" xmlns:r="http://schemas.openxmlformats.org/officeDocument/2006/relationships" xmlns:p="http://schemas.openxmlformats.org/presentationml/2006/main">
  <p:tag name="MH" val="20160701173900"/>
  <p:tag name="MH_LIBRARY" val="GRAPHIC"/>
  <p:tag name="MH_TYPE" val="Text"/>
  <p:tag name="MH_ORDER" val="1"/>
</p:tagLst>
</file>

<file path=ppt/tags/tag37.xml><?xml version="1.0" encoding="utf-8"?>
<p:tagLst xmlns:a="http://schemas.openxmlformats.org/drawingml/2006/main" xmlns:r="http://schemas.openxmlformats.org/officeDocument/2006/relationships" xmlns:p="http://schemas.openxmlformats.org/presentationml/2006/main">
  <p:tag name="MH" val="20160701173900"/>
  <p:tag name="MH_LIBRARY" val="GRAPHIC"/>
  <p:tag name="MH_TYPE" val="Text"/>
  <p:tag name="MH_ORDER" val="2"/>
</p:tagLst>
</file>

<file path=ppt/tags/tag38.xml><?xml version="1.0" encoding="utf-8"?>
<p:tagLst xmlns:a="http://schemas.openxmlformats.org/drawingml/2006/main" xmlns:r="http://schemas.openxmlformats.org/officeDocument/2006/relationships" xmlns:p="http://schemas.openxmlformats.org/presentationml/2006/main">
  <p:tag name="MH" val="20160701173900"/>
  <p:tag name="MH_LIBRARY" val="GRAPHIC"/>
  <p:tag name="MH_TYPE" val="Text"/>
  <p:tag name="MH_ORDER" val="3"/>
</p:tagLst>
</file>

<file path=ppt/tags/tag39.xml><?xml version="1.0" encoding="utf-8"?>
<p:tagLst xmlns:a="http://schemas.openxmlformats.org/drawingml/2006/main" xmlns:r="http://schemas.openxmlformats.org/officeDocument/2006/relationships" xmlns:p="http://schemas.openxmlformats.org/presentationml/2006/main">
  <p:tag name="MH" val="20160701172605"/>
  <p:tag name="MH_LIBRARY" val="GRAPHIC"/>
  <p:tag name="MH_TYPE" val="PageTitle"/>
  <p:tag name="MH_ORDER" val="PageTitle"/>
</p:tagLst>
</file>

<file path=ppt/tags/tag4.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47"/>
</p:tagLst>
</file>

<file path=ppt/tags/tag40.xml><?xml version="1.0" encoding="utf-8"?>
<p:tagLst xmlns:a="http://schemas.openxmlformats.org/drawingml/2006/main" xmlns:r="http://schemas.openxmlformats.org/officeDocument/2006/relationships" xmlns:p="http://schemas.openxmlformats.org/presentationml/2006/main">
  <p:tag name="MH" val="20160701173900"/>
  <p:tag name="MH_LIBRARY" val="GRAPHIC"/>
  <p:tag name="MH_TYPE" val="Other"/>
  <p:tag name="MH_ORDER" val="3"/>
</p:tagLst>
</file>

<file path=ppt/tags/tag41.xml><?xml version="1.0" encoding="utf-8"?>
<p:tagLst xmlns:a="http://schemas.openxmlformats.org/drawingml/2006/main" xmlns:r="http://schemas.openxmlformats.org/officeDocument/2006/relationships" xmlns:p="http://schemas.openxmlformats.org/presentationml/2006/main">
  <p:tag name="MH" val="20160701173900"/>
  <p:tag name="MH_LIBRARY" val="GRAPHIC"/>
  <p:tag name="MH_TYPE" val="SubTitle"/>
  <p:tag name="MH_ORDER" val="3"/>
</p:tagLst>
</file>

<file path=ppt/tags/tag42.xml><?xml version="1.0" encoding="utf-8"?>
<p:tagLst xmlns:a="http://schemas.openxmlformats.org/drawingml/2006/main" xmlns:r="http://schemas.openxmlformats.org/officeDocument/2006/relationships" xmlns:p="http://schemas.openxmlformats.org/presentationml/2006/main">
  <p:tag name="MH" val="20160701173900"/>
  <p:tag name="MH_LIBRARY" val="GRAPHIC"/>
  <p:tag name="MH_TYPE" val="Other"/>
  <p:tag name="MH_ORDER" val="2"/>
</p:tagLst>
</file>

<file path=ppt/tags/tag43.xml><?xml version="1.0" encoding="utf-8"?>
<p:tagLst xmlns:a="http://schemas.openxmlformats.org/drawingml/2006/main" xmlns:r="http://schemas.openxmlformats.org/officeDocument/2006/relationships" xmlns:p="http://schemas.openxmlformats.org/presentationml/2006/main">
  <p:tag name="MH" val="20160701173900"/>
  <p:tag name="MH_LIBRARY" val="GRAPHIC"/>
  <p:tag name="MH_TYPE" val="SubTitle"/>
  <p:tag name="MH_ORDER" val="2"/>
</p:tagLst>
</file>

<file path=ppt/tags/tag44.xml><?xml version="1.0" encoding="utf-8"?>
<p:tagLst xmlns:a="http://schemas.openxmlformats.org/drawingml/2006/main" xmlns:r="http://schemas.openxmlformats.org/officeDocument/2006/relationships" xmlns:p="http://schemas.openxmlformats.org/presentationml/2006/main">
  <p:tag name="MH" val="20160701173900"/>
  <p:tag name="MH_LIBRARY" val="GRAPHIC"/>
  <p:tag name="MH_TYPE" val="Other"/>
  <p:tag name="MH_ORDER" val="1"/>
</p:tagLst>
</file>

<file path=ppt/tags/tag45.xml><?xml version="1.0" encoding="utf-8"?>
<p:tagLst xmlns:a="http://schemas.openxmlformats.org/drawingml/2006/main" xmlns:r="http://schemas.openxmlformats.org/officeDocument/2006/relationships" xmlns:p="http://schemas.openxmlformats.org/presentationml/2006/main">
  <p:tag name="MH" val="20160701173900"/>
  <p:tag name="MH_LIBRARY" val="GRAPHIC"/>
  <p:tag name="MH_TYPE" val="SubTitle"/>
  <p:tag name="MH_ORDER" val="1"/>
</p:tagLst>
</file>

<file path=ppt/tags/tag46.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BingLLB#"/>
  <p:tag name="MH_LAYOUT" val="SubTitleDesc"/>
  <p:tag name="MH" val="20160701172605"/>
  <p:tag name="MH_LIBRARY" val="GRAPHIC"/>
</p:tagLst>
</file>

<file path=ppt/tags/tag47.xml><?xml version="1.0" encoding="utf-8"?>
<p:tagLst xmlns:a="http://schemas.openxmlformats.org/drawingml/2006/main" xmlns:r="http://schemas.openxmlformats.org/officeDocument/2006/relationships" xmlns:p="http://schemas.openxmlformats.org/presentationml/2006/main">
  <p:tag name="MH" val="20160701172605"/>
  <p:tag name="MH_LIBRARY" val="GRAPHIC"/>
  <p:tag name="MH_TYPE" val="Other"/>
  <p:tag name="MH_ORDER" val="1"/>
</p:tagLst>
</file>

<file path=ppt/tags/tag48.xml><?xml version="1.0" encoding="utf-8"?>
<p:tagLst xmlns:a="http://schemas.openxmlformats.org/drawingml/2006/main" xmlns:r="http://schemas.openxmlformats.org/officeDocument/2006/relationships" xmlns:p="http://schemas.openxmlformats.org/presentationml/2006/main">
  <p:tag name="MH" val="20160701172605"/>
  <p:tag name="MH_LIBRARY" val="GRAPHIC"/>
  <p:tag name="MH_TYPE" val="Other"/>
  <p:tag name="MH_ORDER" val="2"/>
</p:tagLst>
</file>

<file path=ppt/tags/tag49.xml><?xml version="1.0" encoding="utf-8"?>
<p:tagLst xmlns:a="http://schemas.openxmlformats.org/drawingml/2006/main" xmlns:r="http://schemas.openxmlformats.org/officeDocument/2006/relationships" xmlns:p="http://schemas.openxmlformats.org/presentationml/2006/main">
  <p:tag name="MH" val="20160701172605"/>
  <p:tag name="MH_LIBRARY" val="GRAPHIC"/>
  <p:tag name="MH_TYPE" val="SubTitle"/>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48"/>
</p:tagLst>
</file>

<file path=ppt/tags/tag50.xml><?xml version="1.0" encoding="utf-8"?>
<p:tagLst xmlns:a="http://schemas.openxmlformats.org/drawingml/2006/main" xmlns:r="http://schemas.openxmlformats.org/officeDocument/2006/relationships" xmlns:p="http://schemas.openxmlformats.org/presentationml/2006/main">
  <p:tag name="MH" val="20160701172605"/>
  <p:tag name="MH_LIBRARY" val="GRAPHIC"/>
  <p:tag name="MH_TYPE" val="SubTitle"/>
  <p:tag name="MH_ORDER" val="3"/>
</p:tagLst>
</file>

<file path=ppt/tags/tag51.xml><?xml version="1.0" encoding="utf-8"?>
<p:tagLst xmlns:a="http://schemas.openxmlformats.org/drawingml/2006/main" xmlns:r="http://schemas.openxmlformats.org/officeDocument/2006/relationships" xmlns:p="http://schemas.openxmlformats.org/presentationml/2006/main">
  <p:tag name="MH" val="20160701172605"/>
  <p:tag name="MH_LIBRARY" val="GRAPHIC"/>
  <p:tag name="MH_TYPE" val="Other"/>
  <p:tag name="MH_ORDER" val="3"/>
</p:tagLst>
</file>

<file path=ppt/tags/tag52.xml><?xml version="1.0" encoding="utf-8"?>
<p:tagLst xmlns:a="http://schemas.openxmlformats.org/drawingml/2006/main" xmlns:r="http://schemas.openxmlformats.org/officeDocument/2006/relationships" xmlns:p="http://schemas.openxmlformats.org/presentationml/2006/main">
  <p:tag name="MH" val="20160701172605"/>
  <p:tag name="MH_LIBRARY" val="GRAPHIC"/>
  <p:tag name="MH_TYPE" val="Other"/>
  <p:tag name="MH_ORDER" val="4"/>
</p:tagLst>
</file>

<file path=ppt/tags/tag53.xml><?xml version="1.0" encoding="utf-8"?>
<p:tagLst xmlns:a="http://schemas.openxmlformats.org/drawingml/2006/main" xmlns:r="http://schemas.openxmlformats.org/officeDocument/2006/relationships" xmlns:p="http://schemas.openxmlformats.org/presentationml/2006/main">
  <p:tag name="MH" val="20160701172605"/>
  <p:tag name="MH_LIBRARY" val="GRAPHIC"/>
  <p:tag name="MH_TYPE" val="Other"/>
  <p:tag name="MH_ORDER" val="5"/>
</p:tagLst>
</file>

<file path=ppt/tags/tag54.xml><?xml version="1.0" encoding="utf-8"?>
<p:tagLst xmlns:a="http://schemas.openxmlformats.org/drawingml/2006/main" xmlns:r="http://schemas.openxmlformats.org/officeDocument/2006/relationships" xmlns:p="http://schemas.openxmlformats.org/presentationml/2006/main">
  <p:tag name="MH" val="20160701172605"/>
  <p:tag name="MH_LIBRARY" val="GRAPHIC"/>
  <p:tag name="MH_TYPE" val="SubTitle"/>
  <p:tag name="MH_ORDER" val="1"/>
</p:tagLst>
</file>

<file path=ppt/tags/tag55.xml><?xml version="1.0" encoding="utf-8"?>
<p:tagLst xmlns:a="http://schemas.openxmlformats.org/drawingml/2006/main" xmlns:r="http://schemas.openxmlformats.org/officeDocument/2006/relationships" xmlns:p="http://schemas.openxmlformats.org/presentationml/2006/main">
  <p:tag name="MH" val="20160701172605"/>
  <p:tag name="MH_LIBRARY" val="GRAPHIC"/>
  <p:tag name="MH_TYPE" val="Other"/>
  <p:tag name="MH_ORDER" val="6"/>
</p:tagLst>
</file>

<file path=ppt/tags/tag56.xml><?xml version="1.0" encoding="utf-8"?>
<p:tagLst xmlns:a="http://schemas.openxmlformats.org/drawingml/2006/main" xmlns:r="http://schemas.openxmlformats.org/officeDocument/2006/relationships" xmlns:p="http://schemas.openxmlformats.org/presentationml/2006/main">
  <p:tag name="MH" val="20160701172605"/>
  <p:tag name="MH_LIBRARY" val="GRAPHIC"/>
  <p:tag name="MH_TYPE" val="Other"/>
  <p:tag name="MH_ORDER" val="7"/>
</p:tagLst>
</file>

<file path=ppt/tags/tag57.xml><?xml version="1.0" encoding="utf-8"?>
<p:tagLst xmlns:a="http://schemas.openxmlformats.org/drawingml/2006/main" xmlns:r="http://schemas.openxmlformats.org/officeDocument/2006/relationships" xmlns:p="http://schemas.openxmlformats.org/presentationml/2006/main">
  <p:tag name="MH" val="20160701172605"/>
  <p:tag name="MH_LIBRARY" val="GRAPHIC"/>
  <p:tag name="MH_TYPE" val="Other"/>
  <p:tag name="MH_ORDER" val="8"/>
</p:tagLst>
</file>

<file path=ppt/tags/tag58.xml><?xml version="1.0" encoding="utf-8"?>
<p:tagLst xmlns:a="http://schemas.openxmlformats.org/drawingml/2006/main" xmlns:r="http://schemas.openxmlformats.org/officeDocument/2006/relationships" xmlns:p="http://schemas.openxmlformats.org/presentationml/2006/main">
  <p:tag name="MH" val="20160701172605"/>
  <p:tag name="MH_LIBRARY" val="GRAPHIC"/>
  <p:tag name="MH_TYPE" val="Desc"/>
  <p:tag name="MH_ORDER" val="1"/>
</p:tagLst>
</file>

<file path=ppt/tags/tag59.xml><?xml version="1.0" encoding="utf-8"?>
<p:tagLst xmlns:a="http://schemas.openxmlformats.org/drawingml/2006/main" xmlns:r="http://schemas.openxmlformats.org/officeDocument/2006/relationships" xmlns:p="http://schemas.openxmlformats.org/presentationml/2006/main">
  <p:tag name="MH" val="20160701172605"/>
  <p:tag name="MH_LIBRARY" val="GRAPHIC"/>
  <p:tag name="MH_TYPE" val="PageTitle"/>
  <p:tag name="MH_ORDER" val="PageTitle"/>
</p:tagLst>
</file>

<file path=ppt/tags/tag6.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49"/>
</p:tagLst>
</file>

<file path=ppt/tags/tag60.xml><?xml version="1.0" encoding="utf-8"?>
<p:tagLst xmlns:a="http://schemas.openxmlformats.org/drawingml/2006/main" xmlns:r="http://schemas.openxmlformats.org/officeDocument/2006/relationships" xmlns:p="http://schemas.openxmlformats.org/presentationml/2006/main">
  <p:tag name="MH" val="20160701172605"/>
  <p:tag name="MH_LIBRARY" val="GRAPHIC"/>
  <p:tag name="MH_TYPE" val="Desc"/>
  <p:tag name="MH_ORDER" val="1"/>
</p:tagLst>
</file>

<file path=ppt/tags/tag61.xml><?xml version="1.0" encoding="utf-8"?>
<p:tagLst xmlns:a="http://schemas.openxmlformats.org/drawingml/2006/main" xmlns:r="http://schemas.openxmlformats.org/officeDocument/2006/relationships" xmlns:p="http://schemas.openxmlformats.org/presentationml/2006/main">
  <p:tag name="MH" val="20160701172605"/>
  <p:tag name="MH_LIBRARY" val="GRAPHIC"/>
  <p:tag name="MH_TYPE" val="Desc"/>
  <p:tag name="MH_ORDER" val="1"/>
</p:tagLst>
</file>

<file path=ppt/tags/tag62.xml><?xml version="1.0" encoding="utf-8"?>
<p:tagLst xmlns:a="http://schemas.openxmlformats.org/drawingml/2006/main" xmlns:r="http://schemas.openxmlformats.org/officeDocument/2006/relationships" xmlns:p="http://schemas.openxmlformats.org/presentationml/2006/main">
  <p:tag name="MH" val="20160701172605"/>
  <p:tag name="MH_LIBRARY" val="GRAPHIC"/>
  <p:tag name="MH_TYPE" val="Desc"/>
  <p:tag name="MH_ORDER" val="1"/>
</p:tagLst>
</file>

<file path=ppt/tags/tag63.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BingLLB#"/>
  <p:tag name="MH_LAYOUT" val="SubTitleText"/>
  <p:tag name="MH" val="20160701173630"/>
  <p:tag name="MH_LIBRARY" val="GRAPHIC"/>
</p:tagLst>
</file>

<file path=ppt/tags/tag64.xml><?xml version="1.0" encoding="utf-8"?>
<p:tagLst xmlns:a="http://schemas.openxmlformats.org/drawingml/2006/main" xmlns:r="http://schemas.openxmlformats.org/officeDocument/2006/relationships" xmlns:p="http://schemas.openxmlformats.org/presentationml/2006/main">
  <p:tag name="MH" val="20160701173630"/>
  <p:tag name="MH_LIBRARY" val="GRAPHIC"/>
  <p:tag name="MH_TYPE" val="SubTitle"/>
  <p:tag name="MH_ORDER" val="1"/>
</p:tagLst>
</file>

<file path=ppt/tags/tag65.xml><?xml version="1.0" encoding="utf-8"?>
<p:tagLst xmlns:a="http://schemas.openxmlformats.org/drawingml/2006/main" xmlns:r="http://schemas.openxmlformats.org/officeDocument/2006/relationships" xmlns:p="http://schemas.openxmlformats.org/presentationml/2006/main">
  <p:tag name="MH" val="20160701173630"/>
  <p:tag name="MH_LIBRARY" val="GRAPHIC"/>
  <p:tag name="MH_TYPE" val="Text"/>
  <p:tag name="MH_ORDER" val="1"/>
</p:tagLst>
</file>

<file path=ppt/tags/tag66.xml><?xml version="1.0" encoding="utf-8"?>
<p:tagLst xmlns:a="http://schemas.openxmlformats.org/drawingml/2006/main" xmlns:r="http://schemas.openxmlformats.org/officeDocument/2006/relationships" xmlns:p="http://schemas.openxmlformats.org/presentationml/2006/main">
  <p:tag name="MH" val="20160701173630"/>
  <p:tag name="MH_LIBRARY" val="GRAPHIC"/>
  <p:tag name="MH_TYPE" val="SubTitle"/>
  <p:tag name="MH_ORDER" val="3"/>
</p:tagLst>
</file>

<file path=ppt/tags/tag67.xml><?xml version="1.0" encoding="utf-8"?>
<p:tagLst xmlns:a="http://schemas.openxmlformats.org/drawingml/2006/main" xmlns:r="http://schemas.openxmlformats.org/officeDocument/2006/relationships" xmlns:p="http://schemas.openxmlformats.org/presentationml/2006/main">
  <p:tag name="MH" val="20160701173630"/>
  <p:tag name="MH_LIBRARY" val="GRAPHIC"/>
  <p:tag name="MH_TYPE" val="Text"/>
  <p:tag name="MH_ORDER" val="3"/>
</p:tagLst>
</file>

<file path=ppt/tags/tag68.xml><?xml version="1.0" encoding="utf-8"?>
<p:tagLst xmlns:a="http://schemas.openxmlformats.org/drawingml/2006/main" xmlns:r="http://schemas.openxmlformats.org/officeDocument/2006/relationships" xmlns:p="http://schemas.openxmlformats.org/presentationml/2006/main">
  <p:tag name="MH" val="20160701173630"/>
  <p:tag name="MH_LIBRARY" val="GRAPHIC"/>
  <p:tag name="MH_TYPE" val="SubTitle"/>
  <p:tag name="MH_ORDER" val="2"/>
</p:tagLst>
</file>

<file path=ppt/tags/tag69.xml><?xml version="1.0" encoding="utf-8"?>
<p:tagLst xmlns:a="http://schemas.openxmlformats.org/drawingml/2006/main" xmlns:r="http://schemas.openxmlformats.org/officeDocument/2006/relationships" xmlns:p="http://schemas.openxmlformats.org/presentationml/2006/main">
  <p:tag name="MH" val="20160701173630"/>
  <p:tag name="MH_LIBRARY" val="GRAPHIC"/>
  <p:tag name="MH_TYPE" val="Text"/>
  <p:tag name="MH_ORDER" val="2"/>
</p:tagLst>
</file>

<file path=ppt/tags/tag7.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50"/>
</p:tagLst>
</file>

<file path=ppt/tags/tag70.xml><?xml version="1.0" encoding="utf-8"?>
<p:tagLst xmlns:a="http://schemas.openxmlformats.org/drawingml/2006/main" xmlns:r="http://schemas.openxmlformats.org/officeDocument/2006/relationships" xmlns:p="http://schemas.openxmlformats.org/presentationml/2006/main">
  <p:tag name="MH" val="20160701173630"/>
  <p:tag name="MH_LIBRARY" val="GRAPHIC"/>
  <p:tag name="MH_TYPE" val="SubTitle"/>
  <p:tag name="MH_ORDER" val="4"/>
</p:tagLst>
</file>

<file path=ppt/tags/tag71.xml><?xml version="1.0" encoding="utf-8"?>
<p:tagLst xmlns:a="http://schemas.openxmlformats.org/drawingml/2006/main" xmlns:r="http://schemas.openxmlformats.org/officeDocument/2006/relationships" xmlns:p="http://schemas.openxmlformats.org/presentationml/2006/main">
  <p:tag name="MH" val="20160701173630"/>
  <p:tag name="MH_LIBRARY" val="GRAPHIC"/>
  <p:tag name="MH_TYPE" val="Text"/>
  <p:tag name="MH_ORDER" val="4"/>
</p:tagLst>
</file>

<file path=ppt/tags/tag72.xml><?xml version="1.0" encoding="utf-8"?>
<p:tagLst xmlns:a="http://schemas.openxmlformats.org/drawingml/2006/main" xmlns:r="http://schemas.openxmlformats.org/officeDocument/2006/relationships" xmlns:p="http://schemas.openxmlformats.org/presentationml/2006/main">
  <p:tag name="MH" val="20160701172605"/>
  <p:tag name="MH_LIBRARY" val="GRAPHIC"/>
  <p:tag name="MH_TYPE" val="PageTitle"/>
  <p:tag name="MH_ORDER" val="PageTitle"/>
</p:tagLst>
</file>

<file path=ppt/tags/tag73.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ShuJTB#"/>
  <p:tag name="MH_LAYOUT" val="SubTitleTextDesc"/>
  <p:tag name="MH" val="20160701174052"/>
  <p:tag name="MH_LIBRARY" val="GRAPHIC"/>
</p:tagLst>
</file>

<file path=ppt/tags/tag74.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1"/>
</p:tagLst>
</file>

<file path=ppt/tags/tag75.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2"/>
</p:tagLst>
</file>

<file path=ppt/tags/tag76.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3"/>
</p:tagLst>
</file>

<file path=ppt/tags/tag77.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4"/>
</p:tagLst>
</file>

<file path=ppt/tags/tag78.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5"/>
</p:tagLst>
</file>

<file path=ppt/tags/tag79.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6"/>
</p:tagLst>
</file>

<file path=ppt/tags/tag8.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TextBox 51"/>
</p:tagLst>
</file>

<file path=ppt/tags/tag80.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7"/>
</p:tagLst>
</file>

<file path=ppt/tags/tag81.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8"/>
</p:tagLst>
</file>

<file path=ppt/tags/tag82.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9"/>
</p:tagLst>
</file>

<file path=ppt/tags/tag83.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10"/>
</p:tagLst>
</file>

<file path=ppt/tags/tag84.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11"/>
</p:tagLst>
</file>

<file path=ppt/tags/tag85.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12"/>
</p:tagLst>
</file>

<file path=ppt/tags/tag86.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13"/>
</p:tagLst>
</file>

<file path=ppt/tags/tag87.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14"/>
</p:tagLst>
</file>

<file path=ppt/tags/tag88.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15"/>
</p:tagLst>
</file>

<file path=ppt/tags/tag89.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16"/>
</p:tagLst>
</file>

<file path=ppt/tags/tag9.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TextBox 52"/>
</p:tagLst>
</file>

<file path=ppt/tags/tag90.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17"/>
</p:tagLst>
</file>

<file path=ppt/tags/tag91.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18"/>
</p:tagLst>
</file>

<file path=ppt/tags/tag92.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19"/>
</p:tagLst>
</file>

<file path=ppt/tags/tag93.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20"/>
</p:tagLst>
</file>

<file path=ppt/tags/tag94.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21"/>
</p:tagLst>
</file>

<file path=ppt/tags/tag95.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22"/>
</p:tagLst>
</file>

<file path=ppt/tags/tag96.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23"/>
</p:tagLst>
</file>

<file path=ppt/tags/tag97.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24"/>
</p:tagLst>
</file>

<file path=ppt/tags/tag98.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25"/>
</p:tagLst>
</file>

<file path=ppt/tags/tag99.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26"/>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a:lstStyle>
        <a:defPPr algn="ctr">
          <a:defRPr sz="2000" kern="0" dirty="0">
            <a:latin typeface="幼圆" panose="02010509060101010101" pitchFamily="49" charset="-122"/>
            <a:ea typeface="幼圆" panose="02010509060101010101" pitchFamily="49" charset="-122"/>
          </a:defRPr>
        </a:defPPr>
      </a:lstStyle>
    </a:tx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204</TotalTime>
  <Words>587</Words>
  <Application>Microsoft Office PowerPoint</Application>
  <PresentationFormat>自定义</PresentationFormat>
  <Paragraphs>115</Paragraphs>
  <Slides>14</Slides>
  <Notes>6</Notes>
  <HiddenSlides>0</HiddenSlides>
  <MMClips>0</MMClips>
  <ScaleCrop>false</ScaleCrop>
  <HeadingPairs>
    <vt:vector size="4" baseType="variant">
      <vt:variant>
        <vt:lpstr>主题</vt:lpstr>
      </vt:variant>
      <vt:variant>
        <vt:i4>2</vt:i4>
      </vt:variant>
      <vt:variant>
        <vt:lpstr>幻灯片标题</vt:lpstr>
      </vt:variant>
      <vt:variant>
        <vt:i4>14</vt:i4>
      </vt:variant>
    </vt:vector>
  </HeadingPairs>
  <TitlesOfParts>
    <vt:vector size="16" baseType="lpstr">
      <vt:lpstr>第一PPT，www.1ppt.com</vt:lpstr>
      <vt:lpstr>Office 主题</vt:lpstr>
      <vt:lpstr>PowerPoint 演示文稿</vt:lpstr>
      <vt:lpstr>PowerPoint 演示文稿</vt:lpstr>
      <vt:lpstr>PowerPoint 演示文稿</vt:lpstr>
      <vt:lpstr>LOREM IPSUM DOLOR</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竹韵</dc:title>
  <dc:creator>第一PPT</dc:creator>
  <cp:keywords>www.1ppt.com</cp:keywords>
  <cp:lastModifiedBy>Windows User</cp:lastModifiedBy>
  <cp:revision>27</cp:revision>
  <dcterms:created xsi:type="dcterms:W3CDTF">2016-07-01T08:20:14Z</dcterms:created>
  <dcterms:modified xsi:type="dcterms:W3CDTF">2018-06-07T02:28:00Z</dcterms:modified>
</cp:coreProperties>
</file>