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7" r:id="rId3"/>
    <p:sldId id="259" r:id="rId4"/>
    <p:sldId id="282" r:id="rId5"/>
    <p:sldId id="264" r:id="rId6"/>
    <p:sldId id="260" r:id="rId7"/>
    <p:sldId id="279" r:id="rId8"/>
    <p:sldId id="267" r:id="rId9"/>
    <p:sldId id="269" r:id="rId10"/>
    <p:sldId id="268" r:id="rId11"/>
    <p:sldId id="261" r:id="rId12"/>
    <p:sldId id="280" r:id="rId13"/>
    <p:sldId id="270" r:id="rId14"/>
    <p:sldId id="271" r:id="rId15"/>
    <p:sldId id="272" r:id="rId16"/>
    <p:sldId id="262" r:id="rId17"/>
    <p:sldId id="273" r:id="rId18"/>
    <p:sldId id="274" r:id="rId19"/>
    <p:sldId id="275" r:id="rId20"/>
    <p:sldId id="263" r:id="rId21"/>
    <p:sldId id="276" r:id="rId22"/>
    <p:sldId id="277" r:id="rId23"/>
    <p:sldId id="278" r:id="rId24"/>
    <p:sldId id="283" r:id="rId25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4885"/>
    <a:srgbClr val="4886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31" autoAdjust="0"/>
    <p:restoredTop sz="94660"/>
  </p:normalViewPr>
  <p:slideViewPr>
    <p:cSldViewPr snapToGrid="0">
      <p:cViewPr>
        <p:scale>
          <a:sx n="75" d="100"/>
          <a:sy n="75" d="100"/>
        </p:scale>
        <p:origin x="-270" y="-142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AA46FB-DBDC-4998-A3B8-E2D7290CE818}" type="datetimeFigureOut">
              <a:rPr lang="zh-CN" altLang="en-US" smtClean="0"/>
              <a:t>2018/6/5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1D2AB-D8F6-4361-80F7-BCE9DDD1A5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1885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2C435-7AB0-4C76-A1E5-C29CC6818E7B}" type="datetimeFigureOut">
              <a:rPr lang="zh-CN" altLang="en-US"/>
              <a:pPr>
                <a:defRPr/>
              </a:pPr>
              <a:t>2018/6/5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9A37A-BB94-4596-930E-4FE40B9D5EA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6833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5B23C-27F8-4E46-88AF-36453D83EB1C}" type="datetimeFigureOut">
              <a:rPr lang="zh-CN" altLang="en-US"/>
              <a:pPr>
                <a:defRPr/>
              </a:pPr>
              <a:t>2018/6/5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316925-8EF8-4770-AA56-F99B2AF507B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95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68DA2-D58F-4C74-938D-84E4C03A2C60}" type="datetimeFigureOut">
              <a:rPr lang="zh-CN" altLang="en-US"/>
              <a:pPr>
                <a:defRPr/>
              </a:pPr>
              <a:t>2018/6/5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BA6F26-07A6-4F7F-BBE7-362C3A40333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437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637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231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310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791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8738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7793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92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C4046-1A42-44D9-90F2-F529DA93C498}" type="datetimeFigureOut">
              <a:rPr lang="zh-CN" altLang="en-US"/>
              <a:pPr>
                <a:defRPr/>
              </a:pPr>
              <a:t>2018/6/5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29C799-A8CE-409E-9B24-85FBC622CAD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95619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5849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9556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9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10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10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CA24E-1E14-4202-809D-76FF435686F2}" type="datetimeFigureOut">
              <a:rPr lang="zh-CN" altLang="en-US"/>
              <a:pPr>
                <a:defRPr/>
              </a:pPr>
              <a:t>2018/6/5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44A01-BCE5-42BF-9F3E-0A743B7956B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797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3AF22-99D0-4411-9D1A-76B8F224DBE1}" type="datetimeFigureOut">
              <a:rPr lang="zh-CN" altLang="en-US"/>
              <a:pPr>
                <a:defRPr/>
              </a:pPr>
              <a:t>2018/6/5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82D18D-45C7-4CF7-8F35-DD36172847E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7196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2" y="1151335"/>
            <a:ext cx="403979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3979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628" y="1151335"/>
            <a:ext cx="4042172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628" y="1631156"/>
            <a:ext cx="4042172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6161E-2E80-4CC2-8600-8385247BD64C}" type="datetimeFigureOut">
              <a:rPr lang="zh-CN" altLang="en-US"/>
              <a:pPr>
                <a:defRPr/>
              </a:pPr>
              <a:t>2018/6/5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6ADE76-6116-4D50-A096-0086DE6E1EB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280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7A8C5-F85B-4E08-9B86-E8E5488428E3}" type="datetimeFigureOut">
              <a:rPr lang="zh-CN" altLang="en-US"/>
              <a:pPr>
                <a:defRPr/>
              </a:pPr>
              <a:t>2018/6/5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06208D-24CB-4B6A-8760-62BD73CA338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9399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D40CE-339E-4C1C-957C-840A9DEC4D2C}" type="datetimeFigureOut">
              <a:rPr lang="zh-CN" altLang="en-US"/>
              <a:pPr>
                <a:defRPr/>
              </a:pPr>
              <a:t>2018/6/5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B8F404-4D68-4CF1-A1D1-4545FFCFAAD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5920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710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450" y="204789"/>
            <a:ext cx="5111353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7"/>
            <a:ext cx="3008710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B34983-85B2-4CB4-A44D-C2C46BAE4469}" type="datetimeFigureOut">
              <a:rPr lang="zh-CN" altLang="en-US"/>
              <a:pPr>
                <a:defRPr/>
              </a:pPr>
              <a:t>2018/6/5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547B9B-1766-479B-AA23-B506E2AC126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899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891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891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891" y="4025504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BA346-D779-4C95-81F4-F961984956E8}" type="datetimeFigureOut">
              <a:rPr lang="zh-CN" altLang="en-US"/>
              <a:pPr>
                <a:defRPr/>
              </a:pPr>
              <a:t>2018/6/5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FF7BFB-756C-47A5-9D16-E669BBFD99C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253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4AB167E-7C37-4C39-8808-6CE29E07FC84}" type="datetimeFigureOut">
              <a:rPr lang="zh-CN" altLang="en-US"/>
              <a:pPr>
                <a:defRPr/>
              </a:pPr>
              <a:t>2018/6/5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F205F109-EF71-431C-AD3A-28C87A55BB4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54461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27" y="378620"/>
            <a:ext cx="5610225" cy="280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矩形 6"/>
          <p:cNvSpPr>
            <a:spLocks noChangeArrowheads="1"/>
          </p:cNvSpPr>
          <p:nvPr/>
        </p:nvSpPr>
        <p:spPr bwMode="auto">
          <a:xfrm>
            <a:off x="0" y="3676650"/>
            <a:ext cx="9144000" cy="1466850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052" name="组合 13"/>
          <p:cNvGrpSpPr>
            <a:grpSpLocks noChangeAspect="1"/>
          </p:cNvGrpSpPr>
          <p:nvPr/>
        </p:nvGrpSpPr>
        <p:grpSpPr bwMode="auto">
          <a:xfrm>
            <a:off x="4204098" y="2106217"/>
            <a:ext cx="5082778" cy="3171825"/>
            <a:chOff x="0" y="0"/>
            <a:chExt cx="5324473" cy="3322983"/>
          </a:xfrm>
        </p:grpSpPr>
        <p:pic>
          <p:nvPicPr>
            <p:cNvPr id="2064" name="图片 11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4" y="0"/>
              <a:ext cx="5318129" cy="1642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5" name="图片 1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32435"/>
              <a:ext cx="5178427" cy="1690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组合 16"/>
          <p:cNvGrpSpPr>
            <a:grpSpLocks/>
          </p:cNvGrpSpPr>
          <p:nvPr/>
        </p:nvGrpSpPr>
        <p:grpSpPr bwMode="auto">
          <a:xfrm>
            <a:off x="429819" y="4651774"/>
            <a:ext cx="485635" cy="276999"/>
            <a:chOff x="1234" y="0"/>
            <a:chExt cx="647847" cy="369787"/>
          </a:xfrm>
        </p:grpSpPr>
        <p:sp>
          <p:nvSpPr>
            <p:cNvPr id="2062" name="矩形 45"/>
            <p:cNvSpPr>
              <a:spLocks noChangeArrowheads="1"/>
            </p:cNvSpPr>
            <p:nvPr/>
          </p:nvSpPr>
          <p:spPr bwMode="auto">
            <a:xfrm>
              <a:off x="402646" y="0"/>
              <a:ext cx="246435" cy="369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200">
                <a:solidFill>
                  <a:srgbClr val="FFFFFF"/>
                </a:solidFill>
              </a:endParaRPr>
            </a:p>
          </p:txBody>
        </p:sp>
        <p:pic>
          <p:nvPicPr>
            <p:cNvPr id="2063" name="组合 18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4" y="21724"/>
              <a:ext cx="298704" cy="298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组合 22"/>
          <p:cNvGrpSpPr>
            <a:grpSpLocks/>
          </p:cNvGrpSpPr>
          <p:nvPr/>
        </p:nvGrpSpPr>
        <p:grpSpPr bwMode="auto">
          <a:xfrm>
            <a:off x="428628" y="4339829"/>
            <a:ext cx="486851" cy="276999"/>
            <a:chOff x="0" y="0"/>
            <a:chExt cx="649777" cy="369789"/>
          </a:xfrm>
        </p:grpSpPr>
        <p:sp>
          <p:nvSpPr>
            <p:cNvPr id="2060" name="矩形 40"/>
            <p:cNvSpPr>
              <a:spLocks noChangeArrowheads="1"/>
            </p:cNvSpPr>
            <p:nvPr/>
          </p:nvSpPr>
          <p:spPr bwMode="auto">
            <a:xfrm>
              <a:off x="403225" y="0"/>
              <a:ext cx="246552" cy="369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200">
                <a:solidFill>
                  <a:srgbClr val="FFFFFF"/>
                </a:solidFill>
              </a:endParaRPr>
            </a:p>
          </p:txBody>
        </p:sp>
        <p:sp>
          <p:nvSpPr>
            <p:cNvPr id="2061" name="Freeform 102"/>
            <p:cNvSpPr>
              <a:spLocks noEditPoints="1"/>
            </p:cNvSpPr>
            <p:nvPr/>
          </p:nvSpPr>
          <p:spPr bwMode="auto">
            <a:xfrm>
              <a:off x="0" y="19050"/>
              <a:ext cx="300038" cy="298450"/>
            </a:xfrm>
            <a:custGeom>
              <a:avLst/>
              <a:gdLst>
                <a:gd name="T0" fmla="*/ 2147483647 w 837"/>
                <a:gd name="T1" fmla="*/ 0 h 837"/>
                <a:gd name="T2" fmla="*/ 0 w 837"/>
                <a:gd name="T3" fmla="*/ 2147483647 h 837"/>
                <a:gd name="T4" fmla="*/ 2147483647 w 837"/>
                <a:gd name="T5" fmla="*/ 2147483647 h 837"/>
                <a:gd name="T6" fmla="*/ 2147483647 w 837"/>
                <a:gd name="T7" fmla="*/ 2147483647 h 837"/>
                <a:gd name="T8" fmla="*/ 2147483647 w 837"/>
                <a:gd name="T9" fmla="*/ 0 h 837"/>
                <a:gd name="T10" fmla="*/ 2147483647 w 837"/>
                <a:gd name="T11" fmla="*/ 2147483647 h 837"/>
                <a:gd name="T12" fmla="*/ 2147483647 w 837"/>
                <a:gd name="T13" fmla="*/ 2147483647 h 837"/>
                <a:gd name="T14" fmla="*/ 2147483647 w 837"/>
                <a:gd name="T15" fmla="*/ 2147483647 h 837"/>
                <a:gd name="T16" fmla="*/ 2147483647 w 837"/>
                <a:gd name="T17" fmla="*/ 2147483647 h 837"/>
                <a:gd name="T18" fmla="*/ 2147483647 w 837"/>
                <a:gd name="T19" fmla="*/ 2147483647 h 837"/>
                <a:gd name="T20" fmla="*/ 2147483647 w 837"/>
                <a:gd name="T21" fmla="*/ 2147483647 h 837"/>
                <a:gd name="T22" fmla="*/ 2147483647 w 837"/>
                <a:gd name="T23" fmla="*/ 2147483647 h 837"/>
                <a:gd name="T24" fmla="*/ 2147483647 w 837"/>
                <a:gd name="T25" fmla="*/ 2147483647 h 837"/>
                <a:gd name="T26" fmla="*/ 2147483647 w 837"/>
                <a:gd name="T27" fmla="*/ 2147483647 h 837"/>
                <a:gd name="T28" fmla="*/ 2147483647 w 837"/>
                <a:gd name="T29" fmla="*/ 2147483647 h 837"/>
                <a:gd name="T30" fmla="*/ 2147483647 w 837"/>
                <a:gd name="T31" fmla="*/ 2147483647 h 837"/>
                <a:gd name="T32" fmla="*/ 2147483647 w 837"/>
                <a:gd name="T33" fmla="*/ 2147483647 h 837"/>
                <a:gd name="T34" fmla="*/ 2147483647 w 837"/>
                <a:gd name="T35" fmla="*/ 2147483647 h 837"/>
                <a:gd name="T36" fmla="*/ 2147483647 w 837"/>
                <a:gd name="T37" fmla="*/ 2147483647 h 837"/>
                <a:gd name="T38" fmla="*/ 2147483647 w 837"/>
                <a:gd name="T39" fmla="*/ 2147483647 h 837"/>
                <a:gd name="T40" fmla="*/ 2147483647 w 837"/>
                <a:gd name="T41" fmla="*/ 2147483647 h 8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37"/>
                <a:gd name="T64" fmla="*/ 0 h 837"/>
                <a:gd name="T65" fmla="*/ 837 w 837"/>
                <a:gd name="T66" fmla="*/ 837 h 83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37" h="837">
                  <a:moveTo>
                    <a:pt x="418" y="0"/>
                  </a:moveTo>
                  <a:cubicBezTo>
                    <a:pt x="187" y="0"/>
                    <a:pt x="0" y="187"/>
                    <a:pt x="0" y="419"/>
                  </a:cubicBezTo>
                  <a:cubicBezTo>
                    <a:pt x="0" y="650"/>
                    <a:pt x="187" y="837"/>
                    <a:pt x="418" y="837"/>
                  </a:cubicBezTo>
                  <a:cubicBezTo>
                    <a:pt x="650" y="837"/>
                    <a:pt x="837" y="650"/>
                    <a:pt x="837" y="419"/>
                  </a:cubicBezTo>
                  <a:cubicBezTo>
                    <a:pt x="837" y="187"/>
                    <a:pt x="650" y="0"/>
                    <a:pt x="418" y="0"/>
                  </a:cubicBezTo>
                  <a:close/>
                  <a:moveTo>
                    <a:pt x="173" y="583"/>
                  </a:moveTo>
                  <a:cubicBezTo>
                    <a:pt x="121" y="583"/>
                    <a:pt x="121" y="583"/>
                    <a:pt x="121" y="583"/>
                  </a:cubicBezTo>
                  <a:cubicBezTo>
                    <a:pt x="121" y="251"/>
                    <a:pt x="121" y="251"/>
                    <a:pt x="121" y="251"/>
                  </a:cubicBezTo>
                  <a:cubicBezTo>
                    <a:pt x="440" y="251"/>
                    <a:pt x="440" y="251"/>
                    <a:pt x="440" y="251"/>
                  </a:cubicBezTo>
                  <a:cubicBezTo>
                    <a:pt x="490" y="177"/>
                    <a:pt x="490" y="177"/>
                    <a:pt x="490" y="177"/>
                  </a:cubicBezTo>
                  <a:cubicBezTo>
                    <a:pt x="631" y="177"/>
                    <a:pt x="631" y="177"/>
                    <a:pt x="631" y="177"/>
                  </a:cubicBezTo>
                  <a:cubicBezTo>
                    <a:pt x="631" y="251"/>
                    <a:pt x="631" y="251"/>
                    <a:pt x="631" y="251"/>
                  </a:cubicBezTo>
                  <a:cubicBezTo>
                    <a:pt x="631" y="269"/>
                    <a:pt x="631" y="269"/>
                    <a:pt x="631" y="269"/>
                  </a:cubicBezTo>
                  <a:cubicBezTo>
                    <a:pt x="631" y="300"/>
                    <a:pt x="631" y="300"/>
                    <a:pt x="631" y="300"/>
                  </a:cubicBezTo>
                  <a:cubicBezTo>
                    <a:pt x="173" y="300"/>
                    <a:pt x="173" y="300"/>
                    <a:pt x="173" y="300"/>
                  </a:cubicBezTo>
                  <a:lnTo>
                    <a:pt x="173" y="583"/>
                  </a:lnTo>
                  <a:close/>
                  <a:moveTo>
                    <a:pt x="716" y="660"/>
                  </a:moveTo>
                  <a:cubicBezTo>
                    <a:pt x="205" y="660"/>
                    <a:pt x="205" y="660"/>
                    <a:pt x="205" y="660"/>
                  </a:cubicBezTo>
                  <a:cubicBezTo>
                    <a:pt x="205" y="328"/>
                    <a:pt x="205" y="328"/>
                    <a:pt x="205" y="328"/>
                  </a:cubicBezTo>
                  <a:cubicBezTo>
                    <a:pt x="716" y="328"/>
                    <a:pt x="716" y="328"/>
                    <a:pt x="716" y="328"/>
                  </a:cubicBezTo>
                  <a:lnTo>
                    <a:pt x="716" y="6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5" name="组合 25"/>
          <p:cNvGrpSpPr>
            <a:grpSpLocks/>
          </p:cNvGrpSpPr>
          <p:nvPr/>
        </p:nvGrpSpPr>
        <p:grpSpPr bwMode="auto">
          <a:xfrm>
            <a:off x="429819" y="4040982"/>
            <a:ext cx="485633" cy="276999"/>
            <a:chOff x="1234" y="0"/>
            <a:chExt cx="647848" cy="369785"/>
          </a:xfrm>
        </p:grpSpPr>
        <p:sp>
          <p:nvSpPr>
            <p:cNvPr id="2058" name="矩形 37"/>
            <p:cNvSpPr>
              <a:spLocks noChangeArrowheads="1"/>
            </p:cNvSpPr>
            <p:nvPr/>
          </p:nvSpPr>
          <p:spPr bwMode="auto">
            <a:xfrm>
              <a:off x="402646" y="0"/>
              <a:ext cx="246436" cy="369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200">
                <a:solidFill>
                  <a:srgbClr val="FFFFFF"/>
                </a:solidFill>
              </a:endParaRPr>
            </a:p>
          </p:txBody>
        </p:sp>
        <p:pic>
          <p:nvPicPr>
            <p:cNvPr id="2059" name="组合 27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4" y="19247"/>
              <a:ext cx="298704" cy="298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6" name="文本框 58"/>
          <p:cNvSpPr txBox="1">
            <a:spLocks noChangeArrowheads="1"/>
          </p:cNvSpPr>
          <p:nvPr/>
        </p:nvSpPr>
        <p:spPr bwMode="auto">
          <a:xfrm>
            <a:off x="263128" y="2686050"/>
            <a:ext cx="4719638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rgbClr val="1C488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</a:p>
        </p:txBody>
      </p:sp>
      <p:sp>
        <p:nvSpPr>
          <p:cNvPr id="2057" name="文本框 59"/>
          <p:cNvSpPr txBox="1">
            <a:spLocks noChangeArrowheads="1"/>
          </p:cNvSpPr>
          <p:nvPr/>
        </p:nvSpPr>
        <p:spPr bwMode="auto">
          <a:xfrm>
            <a:off x="263128" y="3277792"/>
            <a:ext cx="4719638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 sz="1200">
                <a:solidFill>
                  <a:srgbClr val="1C488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 CAN CLICK HERE TO ADD YOUR TEXT</a:t>
            </a:r>
            <a:endParaRPr lang="zh-CN" altLang="en-US" sz="1200">
              <a:solidFill>
                <a:srgbClr val="1C488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4056" y="265511"/>
            <a:ext cx="5611416" cy="280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矩形 6"/>
          <p:cNvSpPr>
            <a:spLocks noChangeArrowheads="1"/>
          </p:cNvSpPr>
          <p:nvPr/>
        </p:nvSpPr>
        <p:spPr bwMode="auto">
          <a:xfrm>
            <a:off x="0" y="3676650"/>
            <a:ext cx="9144000" cy="1466850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68" name="文本框 8"/>
          <p:cNvSpPr txBox="1">
            <a:spLocks noChangeArrowheads="1"/>
          </p:cNvSpPr>
          <p:nvPr/>
        </p:nvSpPr>
        <p:spPr bwMode="auto">
          <a:xfrm>
            <a:off x="2" y="1178720"/>
            <a:ext cx="1121569" cy="4039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5800" b="1">
                <a:solidFill>
                  <a:srgbClr val="1C488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5800" b="1">
              <a:solidFill>
                <a:srgbClr val="1C488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9" name="文本框 12"/>
          <p:cNvSpPr txBox="1">
            <a:spLocks noChangeArrowheads="1"/>
          </p:cNvSpPr>
          <p:nvPr/>
        </p:nvSpPr>
        <p:spPr bwMode="auto">
          <a:xfrm>
            <a:off x="2147888" y="2724151"/>
            <a:ext cx="4449366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1C488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营销推广策略</a:t>
            </a:r>
          </a:p>
        </p:txBody>
      </p:sp>
      <p:grpSp>
        <p:nvGrpSpPr>
          <p:cNvPr id="11270" name="组合 13"/>
          <p:cNvGrpSpPr>
            <a:grpSpLocks noChangeAspect="1"/>
          </p:cNvGrpSpPr>
          <p:nvPr/>
        </p:nvGrpSpPr>
        <p:grpSpPr bwMode="auto">
          <a:xfrm>
            <a:off x="5103019" y="2383631"/>
            <a:ext cx="4183856" cy="2611041"/>
            <a:chOff x="0" y="0"/>
            <a:chExt cx="5324473" cy="3322983"/>
          </a:xfrm>
        </p:grpSpPr>
        <p:pic>
          <p:nvPicPr>
            <p:cNvPr id="11273" name="图片 1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4" y="0"/>
              <a:ext cx="5318129" cy="1642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4" name="图片 15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32435"/>
              <a:ext cx="5178427" cy="1690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271" name="矩形 16"/>
          <p:cNvSpPr>
            <a:spLocks noChangeArrowheads="1"/>
          </p:cNvSpPr>
          <p:nvPr/>
        </p:nvSpPr>
        <p:spPr bwMode="auto">
          <a:xfrm>
            <a:off x="2164556" y="3758803"/>
            <a:ext cx="3733800" cy="881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2" name="文本框 18"/>
          <p:cNvSpPr>
            <a:spLocks/>
          </p:cNvSpPr>
          <p:nvPr/>
        </p:nvSpPr>
        <p:spPr bwMode="auto">
          <a:xfrm>
            <a:off x="321469" y="3674270"/>
            <a:ext cx="1562100" cy="732235"/>
          </a:xfrm>
          <a:custGeom>
            <a:avLst/>
            <a:gdLst>
              <a:gd name="T0" fmla="*/ 1377475 w 2083287"/>
              <a:gd name="T1" fmla="*/ 0 h 976698"/>
              <a:gd name="T2" fmla="*/ 2081826 w 2083287"/>
              <a:gd name="T3" fmla="*/ 0 h 976698"/>
              <a:gd name="T4" fmla="*/ 2062660 w 2083287"/>
              <a:gd name="T5" fmla="*/ 198213 h 976698"/>
              <a:gd name="T6" fmla="*/ 1739671 w 2083287"/>
              <a:gd name="T7" fmla="*/ 711148 h 976698"/>
              <a:gd name="T8" fmla="*/ 821304 w 2083287"/>
              <a:gd name="T9" fmla="*/ 975543 h 976698"/>
              <a:gd name="T10" fmla="*/ 0 w 2083287"/>
              <a:gd name="T11" fmla="*/ 807098 h 976698"/>
              <a:gd name="T12" fmla="*/ 0 w 2083287"/>
              <a:gd name="T13" fmla="*/ 199411 h 976698"/>
              <a:gd name="T14" fmla="*/ 772238 w 2083287"/>
              <a:gd name="T15" fmla="*/ 446752 h 976698"/>
              <a:gd name="T16" fmla="*/ 1215958 w 2083287"/>
              <a:gd name="T17" fmla="*/ 323082 h 976698"/>
              <a:gd name="T18" fmla="*/ 1369952 w 2083287"/>
              <a:gd name="T19" fmla="*/ 78808 h 976698"/>
              <a:gd name="T20" fmla="*/ 1377475 w 2083287"/>
              <a:gd name="T21" fmla="*/ 0 h 97669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3287"/>
              <a:gd name="T34" fmla="*/ 0 h 976698"/>
              <a:gd name="T35" fmla="*/ 2083287 w 2083287"/>
              <a:gd name="T36" fmla="*/ 976698 h 97669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3287" h="976698">
                <a:moveTo>
                  <a:pt x="1378441" y="0"/>
                </a:moveTo>
                <a:lnTo>
                  <a:pt x="2083287" y="0"/>
                </a:lnTo>
                <a:lnTo>
                  <a:pt x="2064107" y="198447"/>
                </a:lnTo>
                <a:cubicBezTo>
                  <a:pt x="2021012" y="408454"/>
                  <a:pt x="1913273" y="579634"/>
                  <a:pt x="1740892" y="711989"/>
                </a:cubicBezTo>
                <a:cubicBezTo>
                  <a:pt x="1511050" y="888462"/>
                  <a:pt x="1204713" y="976698"/>
                  <a:pt x="821880" y="976698"/>
                </a:cubicBezTo>
                <a:cubicBezTo>
                  <a:pt x="481743" y="976698"/>
                  <a:pt x="207783" y="920483"/>
                  <a:pt x="0" y="808053"/>
                </a:cubicBezTo>
                <a:lnTo>
                  <a:pt x="0" y="199648"/>
                </a:lnTo>
                <a:cubicBezTo>
                  <a:pt x="220592" y="364736"/>
                  <a:pt x="478185" y="447280"/>
                  <a:pt x="772781" y="447280"/>
                </a:cubicBezTo>
                <a:cubicBezTo>
                  <a:pt x="959216" y="447280"/>
                  <a:pt x="1107226" y="406008"/>
                  <a:pt x="1216810" y="323464"/>
                </a:cubicBezTo>
                <a:cubicBezTo>
                  <a:pt x="1298998" y="261556"/>
                  <a:pt x="1350365" y="180035"/>
                  <a:pt x="1370912" y="78901"/>
                </a:cubicBezTo>
                <a:lnTo>
                  <a:pt x="137844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10"/>
          <p:cNvSpPr txBox="1">
            <a:spLocks noChangeArrowheads="1"/>
          </p:cNvSpPr>
          <p:nvPr/>
        </p:nvSpPr>
        <p:spPr bwMode="auto">
          <a:xfrm>
            <a:off x="130969" y="165498"/>
            <a:ext cx="19812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2291" name="矩形 1"/>
          <p:cNvSpPr>
            <a:spLocks noChangeArrowheads="1"/>
          </p:cNvSpPr>
          <p:nvPr/>
        </p:nvSpPr>
        <p:spPr bwMode="auto">
          <a:xfrm>
            <a:off x="3" y="141686"/>
            <a:ext cx="108347" cy="347663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292" name="Oval 10"/>
          <p:cNvSpPr>
            <a:spLocks noChangeAspect="1" noChangeArrowheads="1"/>
          </p:cNvSpPr>
          <p:nvPr/>
        </p:nvSpPr>
        <p:spPr bwMode="auto">
          <a:xfrm>
            <a:off x="892969" y="1914527"/>
            <a:ext cx="431006" cy="432197"/>
          </a:xfrm>
          <a:prstGeom prst="ellipse">
            <a:avLst/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2293" name="Oval 13"/>
          <p:cNvSpPr>
            <a:spLocks noChangeAspect="1" noChangeArrowheads="1"/>
          </p:cNvSpPr>
          <p:nvPr/>
        </p:nvSpPr>
        <p:spPr bwMode="auto">
          <a:xfrm>
            <a:off x="892969" y="2558654"/>
            <a:ext cx="431006" cy="432197"/>
          </a:xfrm>
          <a:prstGeom prst="ellipse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pic>
        <p:nvPicPr>
          <p:cNvPr id="12294" name="Picture 14" descr="ph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2509" y="2677716"/>
            <a:ext cx="217885" cy="216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15" descr="bulb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5363" y="2037160"/>
            <a:ext cx="216694" cy="217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Oval 19"/>
          <p:cNvSpPr>
            <a:spLocks noChangeAspect="1" noChangeArrowheads="1"/>
          </p:cNvSpPr>
          <p:nvPr/>
        </p:nvSpPr>
        <p:spPr bwMode="auto">
          <a:xfrm>
            <a:off x="892969" y="3208736"/>
            <a:ext cx="431006" cy="432197"/>
          </a:xfrm>
          <a:prstGeom prst="ellipse">
            <a:avLst/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pic>
        <p:nvPicPr>
          <p:cNvPr id="12297" name="Picture 23" descr="clou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987" y="3325417"/>
            <a:ext cx="189309" cy="18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8" name="组合 9"/>
          <p:cNvGrpSpPr>
            <a:grpSpLocks noChangeAspect="1"/>
          </p:cNvGrpSpPr>
          <p:nvPr/>
        </p:nvGrpSpPr>
        <p:grpSpPr bwMode="auto">
          <a:xfrm>
            <a:off x="6124577" y="1497808"/>
            <a:ext cx="3019425" cy="3078956"/>
            <a:chOff x="0" y="0"/>
            <a:chExt cx="4025152" cy="4106791"/>
          </a:xfrm>
        </p:grpSpPr>
        <p:pic>
          <p:nvPicPr>
            <p:cNvPr id="12302" name="图片 11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025152" cy="4106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03" name="图片 12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859" y="432478"/>
              <a:ext cx="3486293" cy="2354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299" name="矩形 13"/>
          <p:cNvSpPr>
            <a:spLocks noChangeArrowheads="1"/>
          </p:cNvSpPr>
          <p:nvPr/>
        </p:nvSpPr>
        <p:spPr bwMode="auto">
          <a:xfrm>
            <a:off x="1513287" y="1958580"/>
            <a:ext cx="3801665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1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00" name="矩形 14"/>
          <p:cNvSpPr>
            <a:spLocks noChangeArrowheads="1"/>
          </p:cNvSpPr>
          <p:nvPr/>
        </p:nvSpPr>
        <p:spPr bwMode="auto">
          <a:xfrm>
            <a:off x="1513287" y="2561036"/>
            <a:ext cx="3801665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1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01" name="矩形 15"/>
          <p:cNvSpPr>
            <a:spLocks noChangeArrowheads="1"/>
          </p:cNvSpPr>
          <p:nvPr/>
        </p:nvSpPr>
        <p:spPr bwMode="auto">
          <a:xfrm>
            <a:off x="1513287" y="3220642"/>
            <a:ext cx="3801665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1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10"/>
          <p:cNvSpPr txBox="1">
            <a:spLocks noChangeArrowheads="1"/>
          </p:cNvSpPr>
          <p:nvPr/>
        </p:nvSpPr>
        <p:spPr bwMode="auto">
          <a:xfrm>
            <a:off x="130969" y="165498"/>
            <a:ext cx="19812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3315" name="矩形 1"/>
          <p:cNvSpPr>
            <a:spLocks noChangeArrowheads="1"/>
          </p:cNvSpPr>
          <p:nvPr/>
        </p:nvSpPr>
        <p:spPr bwMode="auto">
          <a:xfrm>
            <a:off x="3" y="141686"/>
            <a:ext cx="108347" cy="347663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16" name="Freeform 123@|5FFC:0|FBC:0|LFC:16777215|LBC:16777215"/>
          <p:cNvSpPr>
            <a:spLocks/>
          </p:cNvSpPr>
          <p:nvPr/>
        </p:nvSpPr>
        <p:spPr bwMode="auto">
          <a:xfrm>
            <a:off x="4162425" y="4057652"/>
            <a:ext cx="760810" cy="97631"/>
          </a:xfrm>
          <a:custGeom>
            <a:avLst/>
            <a:gdLst>
              <a:gd name="T0" fmla="*/ 2147483647 w 163"/>
              <a:gd name="T1" fmla="*/ 2147483647 h 21"/>
              <a:gd name="T2" fmla="*/ 2147483647 w 163"/>
              <a:gd name="T3" fmla="*/ 2147483647 h 21"/>
              <a:gd name="T4" fmla="*/ 2147483647 w 163"/>
              <a:gd name="T5" fmla="*/ 2147483647 h 21"/>
              <a:gd name="T6" fmla="*/ 0 w 163"/>
              <a:gd name="T7" fmla="*/ 2147483647 h 21"/>
              <a:gd name="T8" fmla="*/ 2147483647 w 163"/>
              <a:gd name="T9" fmla="*/ 0 h 21"/>
              <a:gd name="T10" fmla="*/ 2147483647 w 163"/>
              <a:gd name="T11" fmla="*/ 0 h 21"/>
              <a:gd name="T12" fmla="*/ 2147483647 w 163"/>
              <a:gd name="T13" fmla="*/ 2147483647 h 2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3"/>
              <a:gd name="T22" fmla="*/ 0 h 21"/>
              <a:gd name="T23" fmla="*/ 163 w 163"/>
              <a:gd name="T24" fmla="*/ 21 h 2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3" h="21">
                <a:moveTo>
                  <a:pt x="163" y="11"/>
                </a:moveTo>
                <a:cubicBezTo>
                  <a:pt x="163" y="16"/>
                  <a:pt x="158" y="21"/>
                  <a:pt x="153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5" y="21"/>
                  <a:pt x="0" y="16"/>
                  <a:pt x="0" y="11"/>
                </a:cubicBezTo>
                <a:cubicBezTo>
                  <a:pt x="0" y="5"/>
                  <a:pt x="5" y="0"/>
                  <a:pt x="1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8" y="0"/>
                  <a:pt x="163" y="5"/>
                  <a:pt x="163" y="11"/>
                </a:cubicBez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3317" name="Freeform 124@|5FFC:0|FBC:0|LFC:16777215|LBC:16777215"/>
          <p:cNvSpPr>
            <a:spLocks/>
          </p:cNvSpPr>
          <p:nvPr/>
        </p:nvSpPr>
        <p:spPr bwMode="auto">
          <a:xfrm>
            <a:off x="4162425" y="3920728"/>
            <a:ext cx="760810" cy="98822"/>
          </a:xfrm>
          <a:custGeom>
            <a:avLst/>
            <a:gdLst>
              <a:gd name="T0" fmla="*/ 2147483647 w 163"/>
              <a:gd name="T1" fmla="*/ 2147483647 h 21"/>
              <a:gd name="T2" fmla="*/ 2147483647 w 163"/>
              <a:gd name="T3" fmla="*/ 2147483647 h 21"/>
              <a:gd name="T4" fmla="*/ 2147483647 w 163"/>
              <a:gd name="T5" fmla="*/ 2147483647 h 21"/>
              <a:gd name="T6" fmla="*/ 0 w 163"/>
              <a:gd name="T7" fmla="*/ 2147483647 h 21"/>
              <a:gd name="T8" fmla="*/ 2147483647 w 163"/>
              <a:gd name="T9" fmla="*/ 0 h 21"/>
              <a:gd name="T10" fmla="*/ 2147483647 w 163"/>
              <a:gd name="T11" fmla="*/ 0 h 21"/>
              <a:gd name="T12" fmla="*/ 2147483647 w 163"/>
              <a:gd name="T13" fmla="*/ 2147483647 h 2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3"/>
              <a:gd name="T22" fmla="*/ 0 h 21"/>
              <a:gd name="T23" fmla="*/ 163 w 163"/>
              <a:gd name="T24" fmla="*/ 21 h 2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3" h="21">
                <a:moveTo>
                  <a:pt x="163" y="11"/>
                </a:moveTo>
                <a:cubicBezTo>
                  <a:pt x="163" y="16"/>
                  <a:pt x="158" y="21"/>
                  <a:pt x="153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5" y="21"/>
                  <a:pt x="0" y="16"/>
                  <a:pt x="0" y="11"/>
                </a:cubicBezTo>
                <a:cubicBezTo>
                  <a:pt x="0" y="5"/>
                  <a:pt x="5" y="0"/>
                  <a:pt x="1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8" y="0"/>
                  <a:pt x="163" y="5"/>
                  <a:pt x="163" y="11"/>
                </a:cubicBez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3318" name="Freeform 125@|5FFC:0|FBC:0|LFC:16777215|LBC:16777215"/>
          <p:cNvSpPr>
            <a:spLocks/>
          </p:cNvSpPr>
          <p:nvPr/>
        </p:nvSpPr>
        <p:spPr bwMode="auto">
          <a:xfrm>
            <a:off x="4227910" y="4195764"/>
            <a:ext cx="602456" cy="151210"/>
          </a:xfrm>
          <a:custGeom>
            <a:avLst/>
            <a:gdLst>
              <a:gd name="T0" fmla="*/ 0 w 129"/>
              <a:gd name="T1" fmla="*/ 0 h 32"/>
              <a:gd name="T2" fmla="*/ 2147483647 w 129"/>
              <a:gd name="T3" fmla="*/ 0 h 32"/>
              <a:gd name="T4" fmla="*/ 2147483647 w 129"/>
              <a:gd name="T5" fmla="*/ 2147483647 h 32"/>
              <a:gd name="T6" fmla="*/ 0 w 129"/>
              <a:gd name="T7" fmla="*/ 0 h 32"/>
              <a:gd name="T8" fmla="*/ 0 60000 65536"/>
              <a:gd name="T9" fmla="*/ 0 60000 65536"/>
              <a:gd name="T10" fmla="*/ 0 60000 65536"/>
              <a:gd name="T11" fmla="*/ 0 60000 65536"/>
              <a:gd name="T12" fmla="*/ 0 w 129"/>
              <a:gd name="T13" fmla="*/ 0 h 32"/>
              <a:gd name="T14" fmla="*/ 129 w 129"/>
              <a:gd name="T15" fmla="*/ 32 h 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9" h="32">
                <a:moveTo>
                  <a:pt x="0" y="0"/>
                </a:moveTo>
                <a:cubicBezTo>
                  <a:pt x="129" y="0"/>
                  <a:pt x="129" y="0"/>
                  <a:pt x="129" y="0"/>
                </a:cubicBezTo>
                <a:cubicBezTo>
                  <a:pt x="129" y="0"/>
                  <a:pt x="120" y="32"/>
                  <a:pt x="63" y="30"/>
                </a:cubicBezTo>
                <a:cubicBezTo>
                  <a:pt x="17" y="29"/>
                  <a:pt x="0" y="0"/>
                  <a:pt x="0" y="0"/>
                </a:cubicBez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3319" name="Freeform 237@|5FFC:0|FBC:0|LFC:16777215|LBC:16777215"/>
          <p:cNvSpPr>
            <a:spLocks noEditPoints="1"/>
          </p:cNvSpPr>
          <p:nvPr/>
        </p:nvSpPr>
        <p:spPr bwMode="auto">
          <a:xfrm>
            <a:off x="3749281" y="1988344"/>
            <a:ext cx="1587103" cy="1872854"/>
          </a:xfrm>
          <a:custGeom>
            <a:avLst/>
            <a:gdLst>
              <a:gd name="T0" fmla="*/ 2147483647 w 341"/>
              <a:gd name="T1" fmla="*/ 0 h 401"/>
              <a:gd name="T2" fmla="*/ 2147483647 w 341"/>
              <a:gd name="T3" fmla="*/ 0 h 401"/>
              <a:gd name="T4" fmla="*/ 2147483647 w 341"/>
              <a:gd name="T5" fmla="*/ 2147483647 h 401"/>
              <a:gd name="T6" fmla="*/ 2147483647 w 341"/>
              <a:gd name="T7" fmla="*/ 2147483647 h 401"/>
              <a:gd name="T8" fmla="*/ 2147483647 w 341"/>
              <a:gd name="T9" fmla="*/ 2147483647 h 401"/>
              <a:gd name="T10" fmla="*/ 2147483647 w 341"/>
              <a:gd name="T11" fmla="*/ 2147483647 h 401"/>
              <a:gd name="T12" fmla="*/ 2147483647 w 341"/>
              <a:gd name="T13" fmla="*/ 2147483647 h 401"/>
              <a:gd name="T14" fmla="*/ 2147483647 w 341"/>
              <a:gd name="T15" fmla="*/ 2147483647 h 401"/>
              <a:gd name="T16" fmla="*/ 2147483647 w 341"/>
              <a:gd name="T17" fmla="*/ 2147483647 h 401"/>
              <a:gd name="T18" fmla="*/ 2147483647 w 341"/>
              <a:gd name="T19" fmla="*/ 2147483647 h 401"/>
              <a:gd name="T20" fmla="*/ 2147483647 w 341"/>
              <a:gd name="T21" fmla="*/ 2147483647 h 401"/>
              <a:gd name="T22" fmla="*/ 2147483647 w 341"/>
              <a:gd name="T23" fmla="*/ 2147483647 h 401"/>
              <a:gd name="T24" fmla="*/ 2147483647 w 341"/>
              <a:gd name="T25" fmla="*/ 0 h 401"/>
              <a:gd name="T26" fmla="*/ 2147483647 w 341"/>
              <a:gd name="T27" fmla="*/ 2147483647 h 401"/>
              <a:gd name="T28" fmla="*/ 2147483647 w 341"/>
              <a:gd name="T29" fmla="*/ 2147483647 h 401"/>
              <a:gd name="T30" fmla="*/ 2147483647 w 341"/>
              <a:gd name="T31" fmla="*/ 2147483647 h 401"/>
              <a:gd name="T32" fmla="*/ 2147483647 w 341"/>
              <a:gd name="T33" fmla="*/ 2147483647 h 401"/>
              <a:gd name="T34" fmla="*/ 2147483647 w 341"/>
              <a:gd name="T35" fmla="*/ 2147483647 h 401"/>
              <a:gd name="T36" fmla="*/ 2147483647 w 341"/>
              <a:gd name="T37" fmla="*/ 2147483647 h 401"/>
              <a:gd name="T38" fmla="*/ 2147483647 w 341"/>
              <a:gd name="T39" fmla="*/ 2147483647 h 401"/>
              <a:gd name="T40" fmla="*/ 2147483647 w 341"/>
              <a:gd name="T41" fmla="*/ 2147483647 h 401"/>
              <a:gd name="T42" fmla="*/ 2147483647 w 341"/>
              <a:gd name="T43" fmla="*/ 2147483647 h 401"/>
              <a:gd name="T44" fmla="*/ 2147483647 w 341"/>
              <a:gd name="T45" fmla="*/ 2147483647 h 401"/>
              <a:gd name="T46" fmla="*/ 2147483647 w 341"/>
              <a:gd name="T47" fmla="*/ 2147483647 h 401"/>
              <a:gd name="T48" fmla="*/ 2147483647 w 341"/>
              <a:gd name="T49" fmla="*/ 2147483647 h 401"/>
              <a:gd name="T50" fmla="*/ 2147483647 w 341"/>
              <a:gd name="T51" fmla="*/ 2147483647 h 40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341"/>
              <a:gd name="T79" fmla="*/ 0 h 401"/>
              <a:gd name="T80" fmla="*/ 341 w 341"/>
              <a:gd name="T81" fmla="*/ 401 h 401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341" h="401">
                <a:moveTo>
                  <a:pt x="175" y="0"/>
                </a:moveTo>
                <a:cubicBezTo>
                  <a:pt x="167" y="0"/>
                  <a:pt x="167" y="0"/>
                  <a:pt x="167" y="0"/>
                </a:cubicBezTo>
                <a:cubicBezTo>
                  <a:pt x="61" y="7"/>
                  <a:pt x="0" y="83"/>
                  <a:pt x="6" y="165"/>
                </a:cubicBezTo>
                <a:cubicBezTo>
                  <a:pt x="12" y="254"/>
                  <a:pt x="61" y="264"/>
                  <a:pt x="67" y="318"/>
                </a:cubicBezTo>
                <a:cubicBezTo>
                  <a:pt x="73" y="372"/>
                  <a:pt x="90" y="396"/>
                  <a:pt x="90" y="396"/>
                </a:cubicBezTo>
                <a:cubicBezTo>
                  <a:pt x="90" y="396"/>
                  <a:pt x="90" y="396"/>
                  <a:pt x="90" y="396"/>
                </a:cubicBezTo>
                <a:cubicBezTo>
                  <a:pt x="92" y="399"/>
                  <a:pt x="96" y="401"/>
                  <a:pt x="99" y="401"/>
                </a:cubicBezTo>
                <a:cubicBezTo>
                  <a:pt x="242" y="401"/>
                  <a:pt x="242" y="401"/>
                  <a:pt x="242" y="401"/>
                </a:cubicBezTo>
                <a:cubicBezTo>
                  <a:pt x="245" y="401"/>
                  <a:pt x="249" y="399"/>
                  <a:pt x="251" y="396"/>
                </a:cubicBezTo>
                <a:cubicBezTo>
                  <a:pt x="251" y="396"/>
                  <a:pt x="251" y="396"/>
                  <a:pt x="251" y="396"/>
                </a:cubicBezTo>
                <a:cubicBezTo>
                  <a:pt x="251" y="396"/>
                  <a:pt x="268" y="372"/>
                  <a:pt x="274" y="318"/>
                </a:cubicBezTo>
                <a:cubicBezTo>
                  <a:pt x="280" y="264"/>
                  <a:pt x="330" y="254"/>
                  <a:pt x="336" y="165"/>
                </a:cubicBezTo>
                <a:cubicBezTo>
                  <a:pt x="341" y="83"/>
                  <a:pt x="280" y="7"/>
                  <a:pt x="175" y="0"/>
                </a:cubicBezTo>
                <a:close/>
                <a:moveTo>
                  <a:pt x="295" y="166"/>
                </a:moveTo>
                <a:cubicBezTo>
                  <a:pt x="290" y="234"/>
                  <a:pt x="253" y="241"/>
                  <a:pt x="249" y="282"/>
                </a:cubicBezTo>
                <a:cubicBezTo>
                  <a:pt x="244" y="322"/>
                  <a:pt x="231" y="352"/>
                  <a:pt x="231" y="352"/>
                </a:cubicBezTo>
                <a:cubicBezTo>
                  <a:pt x="231" y="352"/>
                  <a:pt x="231" y="352"/>
                  <a:pt x="231" y="352"/>
                </a:cubicBezTo>
                <a:cubicBezTo>
                  <a:pt x="229" y="354"/>
                  <a:pt x="227" y="356"/>
                  <a:pt x="224" y="356"/>
                </a:cubicBezTo>
                <a:cubicBezTo>
                  <a:pt x="117" y="356"/>
                  <a:pt x="117" y="356"/>
                  <a:pt x="117" y="356"/>
                </a:cubicBezTo>
                <a:cubicBezTo>
                  <a:pt x="114" y="356"/>
                  <a:pt x="112" y="354"/>
                  <a:pt x="110" y="352"/>
                </a:cubicBezTo>
                <a:cubicBezTo>
                  <a:pt x="110" y="352"/>
                  <a:pt x="110" y="352"/>
                  <a:pt x="110" y="352"/>
                </a:cubicBezTo>
                <a:cubicBezTo>
                  <a:pt x="110" y="352"/>
                  <a:pt x="98" y="322"/>
                  <a:pt x="93" y="282"/>
                </a:cubicBezTo>
                <a:cubicBezTo>
                  <a:pt x="89" y="241"/>
                  <a:pt x="51" y="234"/>
                  <a:pt x="47" y="166"/>
                </a:cubicBezTo>
                <a:cubicBezTo>
                  <a:pt x="43" y="105"/>
                  <a:pt x="89" y="48"/>
                  <a:pt x="168" y="43"/>
                </a:cubicBezTo>
                <a:cubicBezTo>
                  <a:pt x="174" y="43"/>
                  <a:pt x="174" y="43"/>
                  <a:pt x="174" y="43"/>
                </a:cubicBezTo>
                <a:cubicBezTo>
                  <a:pt x="253" y="48"/>
                  <a:pt x="299" y="105"/>
                  <a:pt x="295" y="166"/>
                </a:cubicBez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3320" name="Oval 287"/>
          <p:cNvSpPr>
            <a:spLocks noChangeArrowheads="1"/>
          </p:cNvSpPr>
          <p:nvPr/>
        </p:nvSpPr>
        <p:spPr bwMode="auto">
          <a:xfrm>
            <a:off x="3111106" y="2160985"/>
            <a:ext cx="494109" cy="479822"/>
          </a:xfrm>
          <a:prstGeom prst="ellipse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3321" name="Oval 291"/>
          <p:cNvSpPr>
            <a:spLocks noChangeArrowheads="1"/>
          </p:cNvSpPr>
          <p:nvPr/>
        </p:nvSpPr>
        <p:spPr bwMode="auto">
          <a:xfrm>
            <a:off x="3070623" y="2852739"/>
            <a:ext cx="492919" cy="478631"/>
          </a:xfrm>
          <a:prstGeom prst="ellipse">
            <a:avLst/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3322" name="Oval 295"/>
          <p:cNvSpPr>
            <a:spLocks noChangeArrowheads="1"/>
          </p:cNvSpPr>
          <p:nvPr/>
        </p:nvSpPr>
        <p:spPr bwMode="auto">
          <a:xfrm>
            <a:off x="3358754" y="3486151"/>
            <a:ext cx="492919" cy="479822"/>
          </a:xfrm>
          <a:prstGeom prst="ellipse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3323" name="Oval 299"/>
          <p:cNvSpPr>
            <a:spLocks noChangeArrowheads="1"/>
          </p:cNvSpPr>
          <p:nvPr/>
        </p:nvSpPr>
        <p:spPr bwMode="auto">
          <a:xfrm>
            <a:off x="5044681" y="1594249"/>
            <a:ext cx="494109" cy="478631"/>
          </a:xfrm>
          <a:prstGeom prst="ellipse">
            <a:avLst/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</a:p>
        </p:txBody>
      </p:sp>
      <p:sp>
        <p:nvSpPr>
          <p:cNvPr id="13324" name="Oval 303"/>
          <p:cNvSpPr>
            <a:spLocks noChangeArrowheads="1"/>
          </p:cNvSpPr>
          <p:nvPr/>
        </p:nvSpPr>
        <p:spPr bwMode="auto">
          <a:xfrm>
            <a:off x="5538790" y="2160985"/>
            <a:ext cx="492919" cy="479822"/>
          </a:xfrm>
          <a:prstGeom prst="ellipse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</a:t>
            </a:r>
          </a:p>
        </p:txBody>
      </p:sp>
      <p:sp>
        <p:nvSpPr>
          <p:cNvPr id="13325" name="Oval 307"/>
          <p:cNvSpPr>
            <a:spLocks noChangeArrowheads="1"/>
          </p:cNvSpPr>
          <p:nvPr/>
        </p:nvSpPr>
        <p:spPr bwMode="auto">
          <a:xfrm>
            <a:off x="5547124" y="2852739"/>
            <a:ext cx="494109" cy="478631"/>
          </a:xfrm>
          <a:prstGeom prst="ellipse">
            <a:avLst/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</a:t>
            </a:r>
          </a:p>
        </p:txBody>
      </p:sp>
      <p:sp>
        <p:nvSpPr>
          <p:cNvPr id="13326" name="Oval 308"/>
          <p:cNvSpPr>
            <a:spLocks noChangeArrowheads="1"/>
          </p:cNvSpPr>
          <p:nvPr/>
        </p:nvSpPr>
        <p:spPr bwMode="auto">
          <a:xfrm>
            <a:off x="3551637" y="1595439"/>
            <a:ext cx="492919" cy="479822"/>
          </a:xfrm>
          <a:prstGeom prst="ellipse">
            <a:avLst/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91440"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3327" name="Oval 309"/>
          <p:cNvSpPr>
            <a:spLocks noChangeArrowheads="1"/>
          </p:cNvSpPr>
          <p:nvPr/>
        </p:nvSpPr>
        <p:spPr bwMode="auto">
          <a:xfrm>
            <a:off x="4295775" y="1394224"/>
            <a:ext cx="494110" cy="478631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</a:p>
        </p:txBody>
      </p:sp>
      <p:sp>
        <p:nvSpPr>
          <p:cNvPr id="13328" name="Oval 44"/>
          <p:cNvSpPr>
            <a:spLocks noChangeArrowheads="1"/>
          </p:cNvSpPr>
          <p:nvPr/>
        </p:nvSpPr>
        <p:spPr bwMode="auto">
          <a:xfrm>
            <a:off x="5233988" y="3486151"/>
            <a:ext cx="494110" cy="479822"/>
          </a:xfrm>
          <a:prstGeom prst="ellipse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</a:t>
            </a:r>
          </a:p>
        </p:txBody>
      </p:sp>
      <p:sp>
        <p:nvSpPr>
          <p:cNvPr id="13329" name="TextBox 13"/>
          <p:cNvSpPr txBox="1">
            <a:spLocks noChangeArrowheads="1"/>
          </p:cNvSpPr>
          <p:nvPr/>
        </p:nvSpPr>
        <p:spPr bwMode="auto">
          <a:xfrm>
            <a:off x="5919790" y="1522810"/>
            <a:ext cx="14644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0" name="TextBox 13"/>
          <p:cNvSpPr txBox="1">
            <a:spLocks noChangeArrowheads="1"/>
          </p:cNvSpPr>
          <p:nvPr/>
        </p:nvSpPr>
        <p:spPr bwMode="auto">
          <a:xfrm>
            <a:off x="5922169" y="1738313"/>
            <a:ext cx="175141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1" name="TextBox 13"/>
          <p:cNvSpPr txBox="1">
            <a:spLocks noChangeArrowheads="1"/>
          </p:cNvSpPr>
          <p:nvPr/>
        </p:nvSpPr>
        <p:spPr bwMode="auto">
          <a:xfrm>
            <a:off x="6332937" y="2145508"/>
            <a:ext cx="14644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2" name="TextBox 13"/>
          <p:cNvSpPr txBox="1">
            <a:spLocks noChangeArrowheads="1"/>
          </p:cNvSpPr>
          <p:nvPr/>
        </p:nvSpPr>
        <p:spPr bwMode="auto">
          <a:xfrm>
            <a:off x="6336509" y="2359819"/>
            <a:ext cx="175021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3" name="TextBox 13"/>
          <p:cNvSpPr txBox="1">
            <a:spLocks noChangeArrowheads="1"/>
          </p:cNvSpPr>
          <p:nvPr/>
        </p:nvSpPr>
        <p:spPr bwMode="auto">
          <a:xfrm>
            <a:off x="6332937" y="2889647"/>
            <a:ext cx="14644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4" name="TextBox 13"/>
          <p:cNvSpPr txBox="1">
            <a:spLocks noChangeArrowheads="1"/>
          </p:cNvSpPr>
          <p:nvPr/>
        </p:nvSpPr>
        <p:spPr bwMode="auto">
          <a:xfrm>
            <a:off x="6336509" y="3103961"/>
            <a:ext cx="175021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5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5919790" y="3573067"/>
            <a:ext cx="14644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6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5922169" y="3787381"/>
            <a:ext cx="175141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7" name="TextBox 13"/>
          <p:cNvSpPr txBox="1">
            <a:spLocks noChangeArrowheads="1"/>
          </p:cNvSpPr>
          <p:nvPr/>
        </p:nvSpPr>
        <p:spPr bwMode="auto">
          <a:xfrm>
            <a:off x="2024065" y="1522810"/>
            <a:ext cx="14644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8" name="TextBox 13"/>
          <p:cNvSpPr txBox="1">
            <a:spLocks noChangeArrowheads="1"/>
          </p:cNvSpPr>
          <p:nvPr/>
        </p:nvSpPr>
        <p:spPr bwMode="auto">
          <a:xfrm>
            <a:off x="2026446" y="1738313"/>
            <a:ext cx="175021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9" name="TextBox 13"/>
          <p:cNvSpPr txBox="1">
            <a:spLocks noChangeArrowheads="1"/>
          </p:cNvSpPr>
          <p:nvPr/>
        </p:nvSpPr>
        <p:spPr bwMode="auto">
          <a:xfrm>
            <a:off x="1719265" y="2145508"/>
            <a:ext cx="14644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0" name="TextBox 13"/>
          <p:cNvSpPr txBox="1">
            <a:spLocks noChangeArrowheads="1"/>
          </p:cNvSpPr>
          <p:nvPr/>
        </p:nvSpPr>
        <p:spPr bwMode="auto">
          <a:xfrm>
            <a:off x="1719265" y="2889647"/>
            <a:ext cx="14644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1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2201468" y="3561160"/>
            <a:ext cx="14644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2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2203849" y="3775474"/>
            <a:ext cx="175140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3" name="TextBox 13"/>
          <p:cNvSpPr txBox="1">
            <a:spLocks noChangeArrowheads="1"/>
          </p:cNvSpPr>
          <p:nvPr/>
        </p:nvSpPr>
        <p:spPr bwMode="auto">
          <a:xfrm>
            <a:off x="1726409" y="2351486"/>
            <a:ext cx="175021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4" name="TextBox 13"/>
          <p:cNvSpPr txBox="1">
            <a:spLocks noChangeArrowheads="1"/>
          </p:cNvSpPr>
          <p:nvPr/>
        </p:nvSpPr>
        <p:spPr bwMode="auto">
          <a:xfrm>
            <a:off x="1726409" y="3094436"/>
            <a:ext cx="175021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5" name="TextBox 13"/>
          <p:cNvSpPr txBox="1">
            <a:spLocks noChangeArrowheads="1"/>
          </p:cNvSpPr>
          <p:nvPr/>
        </p:nvSpPr>
        <p:spPr bwMode="auto">
          <a:xfrm>
            <a:off x="4012408" y="2694385"/>
            <a:ext cx="102989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5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5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6" name="TextBox 13"/>
          <p:cNvSpPr txBox="1">
            <a:spLocks noChangeArrowheads="1"/>
          </p:cNvSpPr>
          <p:nvPr/>
        </p:nvSpPr>
        <p:spPr bwMode="auto">
          <a:xfrm>
            <a:off x="4806556" y="1046560"/>
            <a:ext cx="14644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7" name="TextBox 13"/>
          <p:cNvSpPr txBox="1">
            <a:spLocks noChangeArrowheads="1"/>
          </p:cNvSpPr>
          <p:nvPr/>
        </p:nvSpPr>
        <p:spPr bwMode="auto">
          <a:xfrm>
            <a:off x="4808937" y="1260873"/>
            <a:ext cx="175021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10"/>
          <p:cNvSpPr txBox="1">
            <a:spLocks noChangeArrowheads="1"/>
          </p:cNvSpPr>
          <p:nvPr/>
        </p:nvSpPr>
        <p:spPr bwMode="auto">
          <a:xfrm>
            <a:off x="130969" y="165498"/>
            <a:ext cx="19812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4339" name="矩形 1"/>
          <p:cNvSpPr>
            <a:spLocks noChangeArrowheads="1"/>
          </p:cNvSpPr>
          <p:nvPr/>
        </p:nvSpPr>
        <p:spPr bwMode="auto">
          <a:xfrm>
            <a:off x="3" y="141686"/>
            <a:ext cx="108347" cy="347663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40" name="모서리가 둥근 직사각형 17"/>
          <p:cNvSpPr>
            <a:spLocks noChangeArrowheads="1"/>
          </p:cNvSpPr>
          <p:nvPr/>
        </p:nvSpPr>
        <p:spPr bwMode="auto">
          <a:xfrm>
            <a:off x="1700213" y="1579960"/>
            <a:ext cx="2880122" cy="1290638"/>
          </a:xfrm>
          <a:prstGeom prst="roundRect">
            <a:avLst>
              <a:gd name="adj" fmla="val 7356"/>
            </a:avLst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ko-KR" altLang="en-US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4341" name="모서리가 둥근 직사각형 18"/>
          <p:cNvSpPr>
            <a:spLocks noChangeArrowheads="1"/>
          </p:cNvSpPr>
          <p:nvPr/>
        </p:nvSpPr>
        <p:spPr bwMode="auto">
          <a:xfrm>
            <a:off x="4682728" y="1579960"/>
            <a:ext cx="2880122" cy="1290638"/>
          </a:xfrm>
          <a:prstGeom prst="roundRect">
            <a:avLst>
              <a:gd name="adj" fmla="val 5361"/>
            </a:avLst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42" name="모서리가 둥근 직사각형 19"/>
          <p:cNvSpPr>
            <a:spLocks noChangeArrowheads="1"/>
          </p:cNvSpPr>
          <p:nvPr/>
        </p:nvSpPr>
        <p:spPr bwMode="auto">
          <a:xfrm>
            <a:off x="1700213" y="2974182"/>
            <a:ext cx="2880122" cy="1290638"/>
          </a:xfrm>
          <a:prstGeom prst="roundRect">
            <a:avLst>
              <a:gd name="adj" fmla="val 6690"/>
            </a:avLst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4343" name="모서리가 둥근 직사각형 20"/>
          <p:cNvSpPr>
            <a:spLocks noChangeArrowheads="1"/>
          </p:cNvSpPr>
          <p:nvPr/>
        </p:nvSpPr>
        <p:spPr bwMode="auto">
          <a:xfrm>
            <a:off x="4682728" y="2974182"/>
            <a:ext cx="2880122" cy="1290638"/>
          </a:xfrm>
          <a:prstGeom prst="roundRect">
            <a:avLst>
              <a:gd name="adj" fmla="val 10014"/>
            </a:avLst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4344" name="모서리가 둥근 직사각형 21"/>
          <p:cNvSpPr>
            <a:spLocks noChangeArrowheads="1"/>
          </p:cNvSpPr>
          <p:nvPr/>
        </p:nvSpPr>
        <p:spPr bwMode="auto">
          <a:xfrm>
            <a:off x="1747839" y="1439468"/>
            <a:ext cx="2767013" cy="1431131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4345" name="모서리가 둥근 직사각형 22"/>
          <p:cNvSpPr>
            <a:spLocks noChangeArrowheads="1"/>
          </p:cNvSpPr>
          <p:nvPr/>
        </p:nvSpPr>
        <p:spPr bwMode="auto">
          <a:xfrm>
            <a:off x="4824414" y="1439468"/>
            <a:ext cx="2767013" cy="1431131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4346" name="모서리가 둥근 직사각형 23"/>
          <p:cNvSpPr>
            <a:spLocks noChangeArrowheads="1"/>
          </p:cNvSpPr>
          <p:nvPr/>
        </p:nvSpPr>
        <p:spPr bwMode="auto">
          <a:xfrm>
            <a:off x="1747839" y="3006330"/>
            <a:ext cx="2767013" cy="1431131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4347" name="모서리가 둥근 직사각형 24"/>
          <p:cNvSpPr>
            <a:spLocks noChangeArrowheads="1"/>
          </p:cNvSpPr>
          <p:nvPr/>
        </p:nvSpPr>
        <p:spPr bwMode="auto">
          <a:xfrm>
            <a:off x="4824414" y="3006330"/>
            <a:ext cx="2767013" cy="1431131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4348" name="타원 25@|1FFC:0|FBC:0|LFC:16777215|LBC:16777215"/>
          <p:cNvSpPr>
            <a:spLocks noChangeArrowheads="1"/>
          </p:cNvSpPr>
          <p:nvPr/>
        </p:nvSpPr>
        <p:spPr bwMode="auto">
          <a:xfrm>
            <a:off x="3814765" y="2012158"/>
            <a:ext cx="1678781" cy="1678781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49" name="원호 27@|1FFC:0|FBC:0|LFC:12566463|LBC:16777215"/>
          <p:cNvSpPr>
            <a:spLocks/>
          </p:cNvSpPr>
          <p:nvPr/>
        </p:nvSpPr>
        <p:spPr bwMode="auto">
          <a:xfrm>
            <a:off x="3982641" y="2169319"/>
            <a:ext cx="1356122" cy="1356122"/>
          </a:xfrm>
          <a:custGeom>
            <a:avLst/>
            <a:gdLst>
              <a:gd name="T0" fmla="*/ 904943 w 1807300"/>
              <a:gd name="T1" fmla="*/ 0 h 1807299"/>
              <a:gd name="T2" fmla="*/ 1769706 w 1807300"/>
              <a:gd name="T3" fmla="*/ 638282 h 1807299"/>
              <a:gd name="T4" fmla="*/ 1414592 w 1807300"/>
              <a:gd name="T5" fmla="*/ 1652734 h 1807299"/>
              <a:gd name="T6" fmla="*/ 340543 w 1807300"/>
              <a:gd name="T7" fmla="*/ 1612321 h 1807299"/>
              <a:gd name="T8" fmla="*/ 62667 w 1807300"/>
              <a:gd name="T9" fmla="*/ 574051 h 1807299"/>
              <a:gd name="T10" fmla="*/ 904943 w 1807300"/>
              <a:gd name="T11" fmla="*/ 904946 h 1807299"/>
              <a:gd name="T12" fmla="*/ 904943 w 1807300"/>
              <a:gd name="T13" fmla="*/ 0 h 1807299"/>
              <a:gd name="T14" fmla="*/ 904943 w 1807300"/>
              <a:gd name="T15" fmla="*/ 0 h 1807299"/>
              <a:gd name="T16" fmla="*/ 1769706 w 1807300"/>
              <a:gd name="T17" fmla="*/ 638282 h 1807299"/>
              <a:gd name="T18" fmla="*/ 1414592 w 1807300"/>
              <a:gd name="T19" fmla="*/ 1652734 h 1807299"/>
              <a:gd name="T20" fmla="*/ 340543 w 1807300"/>
              <a:gd name="T21" fmla="*/ 1612321 h 1807299"/>
              <a:gd name="T22" fmla="*/ 62667 w 1807300"/>
              <a:gd name="T23" fmla="*/ 574051 h 180729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807300"/>
              <a:gd name="T37" fmla="*/ 0 h 1807299"/>
              <a:gd name="T38" fmla="*/ 1807300 w 1807300"/>
              <a:gd name="T39" fmla="*/ 1807299 h 180729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807300" h="1807299" stroke="0">
                <a:moveTo>
                  <a:pt x="903650" y="0"/>
                </a:moveTo>
                <a:cubicBezTo>
                  <a:pt x="1300151" y="0"/>
                  <a:pt x="1650337" y="258472"/>
                  <a:pt x="1767176" y="637367"/>
                </a:cubicBezTo>
                <a:cubicBezTo>
                  <a:pt x="1884015" y="1016262"/>
                  <a:pt x="1740211" y="1427064"/>
                  <a:pt x="1412570" y="1650366"/>
                </a:cubicBezTo>
                <a:cubicBezTo>
                  <a:pt x="1084928" y="1873668"/>
                  <a:pt x="649992" y="1857303"/>
                  <a:pt x="340057" y="1610011"/>
                </a:cubicBezTo>
                <a:cubicBezTo>
                  <a:pt x="30122" y="1362719"/>
                  <a:pt x="-82404" y="942272"/>
                  <a:pt x="62577" y="573229"/>
                </a:cubicBezTo>
                <a:lnTo>
                  <a:pt x="903650" y="903650"/>
                </a:lnTo>
                <a:lnTo>
                  <a:pt x="903650" y="0"/>
                </a:lnTo>
                <a:close/>
              </a:path>
              <a:path w="1807300" h="1807299" fill="none">
                <a:moveTo>
                  <a:pt x="903650" y="0"/>
                </a:moveTo>
                <a:cubicBezTo>
                  <a:pt x="1300151" y="0"/>
                  <a:pt x="1650337" y="258472"/>
                  <a:pt x="1767176" y="637367"/>
                </a:cubicBezTo>
                <a:cubicBezTo>
                  <a:pt x="1884015" y="1016262"/>
                  <a:pt x="1740211" y="1427064"/>
                  <a:pt x="1412570" y="1650366"/>
                </a:cubicBezTo>
                <a:cubicBezTo>
                  <a:pt x="1084928" y="1873668"/>
                  <a:pt x="649992" y="1857303"/>
                  <a:pt x="340057" y="1610011"/>
                </a:cubicBezTo>
                <a:cubicBezTo>
                  <a:pt x="30122" y="1362719"/>
                  <a:pt x="-82404" y="942272"/>
                  <a:pt x="62577" y="573229"/>
                </a:cubicBezTo>
              </a:path>
            </a:pathLst>
          </a:custGeom>
          <a:noFill/>
          <a:ln w="63500">
            <a:solidFill>
              <a:srgbClr val="ADBACA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4350" name="Freeform 252"/>
          <p:cNvSpPr>
            <a:spLocks noEditPoints="1"/>
          </p:cNvSpPr>
          <p:nvPr/>
        </p:nvSpPr>
        <p:spPr bwMode="auto">
          <a:xfrm>
            <a:off x="4254104" y="2502695"/>
            <a:ext cx="777478" cy="736997"/>
          </a:xfrm>
          <a:custGeom>
            <a:avLst/>
            <a:gdLst>
              <a:gd name="T0" fmla="*/ 2147483647 w 301"/>
              <a:gd name="T1" fmla="*/ 2147483647 h 285"/>
              <a:gd name="T2" fmla="*/ 2147483647 w 301"/>
              <a:gd name="T3" fmla="*/ 2147483647 h 285"/>
              <a:gd name="T4" fmla="*/ 2147483647 w 301"/>
              <a:gd name="T5" fmla="*/ 2147483647 h 285"/>
              <a:gd name="T6" fmla="*/ 2147483647 w 301"/>
              <a:gd name="T7" fmla="*/ 2147483647 h 285"/>
              <a:gd name="T8" fmla="*/ 2147483647 w 301"/>
              <a:gd name="T9" fmla="*/ 2147483647 h 285"/>
              <a:gd name="T10" fmla="*/ 2147483647 w 301"/>
              <a:gd name="T11" fmla="*/ 2147483647 h 285"/>
              <a:gd name="T12" fmla="*/ 2147483647 w 301"/>
              <a:gd name="T13" fmla="*/ 2147483647 h 285"/>
              <a:gd name="T14" fmla="*/ 2147483647 w 301"/>
              <a:gd name="T15" fmla="*/ 2147483647 h 285"/>
              <a:gd name="T16" fmla="*/ 2147483647 w 301"/>
              <a:gd name="T17" fmla="*/ 2147483647 h 285"/>
              <a:gd name="T18" fmla="*/ 2147483647 w 301"/>
              <a:gd name="T19" fmla="*/ 2147483647 h 285"/>
              <a:gd name="T20" fmla="*/ 2147483647 w 301"/>
              <a:gd name="T21" fmla="*/ 2147483647 h 285"/>
              <a:gd name="T22" fmla="*/ 2147483647 w 301"/>
              <a:gd name="T23" fmla="*/ 2147483647 h 285"/>
              <a:gd name="T24" fmla="*/ 2147483647 w 301"/>
              <a:gd name="T25" fmla="*/ 2147483647 h 285"/>
              <a:gd name="T26" fmla="*/ 2147483647 w 301"/>
              <a:gd name="T27" fmla="*/ 2147483647 h 285"/>
              <a:gd name="T28" fmla="*/ 2147483647 w 301"/>
              <a:gd name="T29" fmla="*/ 2147483647 h 285"/>
              <a:gd name="T30" fmla="*/ 2147483647 w 301"/>
              <a:gd name="T31" fmla="*/ 2147483647 h 285"/>
              <a:gd name="T32" fmla="*/ 2147483647 w 301"/>
              <a:gd name="T33" fmla="*/ 2147483647 h 285"/>
              <a:gd name="T34" fmla="*/ 2147483647 w 301"/>
              <a:gd name="T35" fmla="*/ 2147483647 h 285"/>
              <a:gd name="T36" fmla="*/ 2147483647 w 301"/>
              <a:gd name="T37" fmla="*/ 2147483647 h 285"/>
              <a:gd name="T38" fmla="*/ 2147483647 w 301"/>
              <a:gd name="T39" fmla="*/ 2147483647 h 285"/>
              <a:gd name="T40" fmla="*/ 2147483647 w 301"/>
              <a:gd name="T41" fmla="*/ 2147483647 h 285"/>
              <a:gd name="T42" fmla="*/ 2147483647 w 301"/>
              <a:gd name="T43" fmla="*/ 2147483647 h 285"/>
              <a:gd name="T44" fmla="*/ 2147483647 w 301"/>
              <a:gd name="T45" fmla="*/ 2147483647 h 28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01"/>
              <a:gd name="T70" fmla="*/ 0 h 285"/>
              <a:gd name="T71" fmla="*/ 301 w 301"/>
              <a:gd name="T72" fmla="*/ 285 h 28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7" y="139"/>
                </a:cubicBezTo>
                <a:cubicBezTo>
                  <a:pt x="11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2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  <a:moveTo>
                  <a:pt x="80" y="143"/>
                </a:moveTo>
                <a:cubicBezTo>
                  <a:pt x="69" y="143"/>
                  <a:pt x="60" y="134"/>
                  <a:pt x="60" y="123"/>
                </a:cubicBezTo>
                <a:cubicBezTo>
                  <a:pt x="60" y="112"/>
                  <a:pt x="69" y="103"/>
                  <a:pt x="80" y="103"/>
                </a:cubicBezTo>
                <a:cubicBezTo>
                  <a:pt x="91" y="103"/>
                  <a:pt x="100" y="112"/>
                  <a:pt x="100" y="123"/>
                </a:cubicBezTo>
                <a:cubicBezTo>
                  <a:pt x="100" y="134"/>
                  <a:pt x="91" y="143"/>
                  <a:pt x="80" y="143"/>
                </a:cubicBezTo>
                <a:close/>
                <a:moveTo>
                  <a:pt x="151" y="143"/>
                </a:moveTo>
                <a:cubicBezTo>
                  <a:pt x="140" y="143"/>
                  <a:pt x="131" y="134"/>
                  <a:pt x="131" y="123"/>
                </a:cubicBezTo>
                <a:cubicBezTo>
                  <a:pt x="131" y="112"/>
                  <a:pt x="140" y="103"/>
                  <a:pt x="151" y="103"/>
                </a:cubicBezTo>
                <a:cubicBezTo>
                  <a:pt x="163" y="103"/>
                  <a:pt x="172" y="112"/>
                  <a:pt x="172" y="123"/>
                </a:cubicBezTo>
                <a:cubicBezTo>
                  <a:pt x="172" y="134"/>
                  <a:pt x="163" y="143"/>
                  <a:pt x="151" y="143"/>
                </a:cubicBezTo>
                <a:close/>
                <a:moveTo>
                  <a:pt x="223" y="143"/>
                </a:moveTo>
                <a:cubicBezTo>
                  <a:pt x="212" y="143"/>
                  <a:pt x="203" y="134"/>
                  <a:pt x="203" y="123"/>
                </a:cubicBezTo>
                <a:cubicBezTo>
                  <a:pt x="203" y="112"/>
                  <a:pt x="212" y="103"/>
                  <a:pt x="223" y="103"/>
                </a:cubicBezTo>
                <a:cubicBezTo>
                  <a:pt x="234" y="103"/>
                  <a:pt x="243" y="112"/>
                  <a:pt x="243" y="123"/>
                </a:cubicBezTo>
                <a:cubicBezTo>
                  <a:pt x="243" y="134"/>
                  <a:pt x="234" y="143"/>
                  <a:pt x="223" y="143"/>
                </a:cubicBez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495" name="TextBox 13"/>
          <p:cNvSpPr txBox="1">
            <a:spLocks noChangeArrowheads="1"/>
          </p:cNvSpPr>
          <p:nvPr/>
        </p:nvSpPr>
        <p:spPr bwMode="auto">
          <a:xfrm>
            <a:off x="1995490" y="1951435"/>
            <a:ext cx="14644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6" name="TextBox 13"/>
          <p:cNvSpPr txBox="1">
            <a:spLocks noChangeArrowheads="1"/>
          </p:cNvSpPr>
          <p:nvPr/>
        </p:nvSpPr>
        <p:spPr bwMode="auto">
          <a:xfrm>
            <a:off x="1997871" y="2188370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7" name="TextBox 13"/>
          <p:cNvSpPr txBox="1">
            <a:spLocks noChangeArrowheads="1"/>
          </p:cNvSpPr>
          <p:nvPr/>
        </p:nvSpPr>
        <p:spPr bwMode="auto">
          <a:xfrm>
            <a:off x="1995490" y="3383758"/>
            <a:ext cx="14644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8" name="TextBox 13"/>
          <p:cNvSpPr txBox="1">
            <a:spLocks noChangeArrowheads="1"/>
          </p:cNvSpPr>
          <p:nvPr/>
        </p:nvSpPr>
        <p:spPr bwMode="auto">
          <a:xfrm>
            <a:off x="1997871" y="3619501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9" name="TextBox 13"/>
          <p:cNvSpPr txBox="1">
            <a:spLocks noChangeArrowheads="1"/>
          </p:cNvSpPr>
          <p:nvPr/>
        </p:nvSpPr>
        <p:spPr bwMode="auto">
          <a:xfrm>
            <a:off x="5506642" y="1951435"/>
            <a:ext cx="14644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0" name="TextBox 13"/>
          <p:cNvSpPr txBox="1">
            <a:spLocks noChangeArrowheads="1"/>
          </p:cNvSpPr>
          <p:nvPr/>
        </p:nvSpPr>
        <p:spPr bwMode="auto">
          <a:xfrm>
            <a:off x="5509024" y="2188370"/>
            <a:ext cx="17514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1" name="TextBox 13"/>
          <p:cNvSpPr txBox="1">
            <a:spLocks noChangeArrowheads="1"/>
          </p:cNvSpPr>
          <p:nvPr/>
        </p:nvSpPr>
        <p:spPr bwMode="auto">
          <a:xfrm>
            <a:off x="5506642" y="3340894"/>
            <a:ext cx="14644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2" name="TextBox 13"/>
          <p:cNvSpPr txBox="1">
            <a:spLocks noChangeArrowheads="1"/>
          </p:cNvSpPr>
          <p:nvPr/>
        </p:nvSpPr>
        <p:spPr bwMode="auto">
          <a:xfrm>
            <a:off x="5509024" y="3576639"/>
            <a:ext cx="17514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5" grpId="0" autoUpdateAnimBg="0"/>
      <p:bldP spid="20496" grpId="0" autoUpdateAnimBg="0"/>
      <p:bldP spid="20497" grpId="0" autoUpdateAnimBg="0"/>
      <p:bldP spid="20498" grpId="0" autoUpdateAnimBg="0"/>
      <p:bldP spid="20499" grpId="0" autoUpdateAnimBg="0"/>
      <p:bldP spid="20500" grpId="0" autoUpdateAnimBg="0"/>
      <p:bldP spid="20501" grpId="0" autoUpdateAnimBg="0"/>
      <p:bldP spid="20502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10"/>
          <p:cNvSpPr txBox="1">
            <a:spLocks noChangeArrowheads="1"/>
          </p:cNvSpPr>
          <p:nvPr/>
        </p:nvSpPr>
        <p:spPr bwMode="auto">
          <a:xfrm>
            <a:off x="130969" y="165498"/>
            <a:ext cx="19812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5363" name="矩形 1"/>
          <p:cNvSpPr>
            <a:spLocks noChangeArrowheads="1"/>
          </p:cNvSpPr>
          <p:nvPr/>
        </p:nvSpPr>
        <p:spPr bwMode="auto">
          <a:xfrm>
            <a:off x="3" y="141686"/>
            <a:ext cx="108347" cy="347663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364" name="오른쪽 화살표 216"/>
          <p:cNvSpPr>
            <a:spLocks noChangeArrowheads="1"/>
          </p:cNvSpPr>
          <p:nvPr/>
        </p:nvSpPr>
        <p:spPr bwMode="auto">
          <a:xfrm>
            <a:off x="2085975" y="1882380"/>
            <a:ext cx="1339454" cy="950119"/>
          </a:xfrm>
          <a:prstGeom prst="rightArrow">
            <a:avLst>
              <a:gd name="adj1" fmla="val 55935"/>
              <a:gd name="adj2" fmla="val 50001"/>
            </a:avLst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5365" name="오른쪽 화살표 218"/>
          <p:cNvSpPr>
            <a:spLocks noChangeArrowheads="1"/>
          </p:cNvSpPr>
          <p:nvPr/>
        </p:nvSpPr>
        <p:spPr bwMode="auto">
          <a:xfrm flipH="1">
            <a:off x="5818587" y="1882380"/>
            <a:ext cx="1420415" cy="950119"/>
          </a:xfrm>
          <a:prstGeom prst="rightArrow">
            <a:avLst>
              <a:gd name="adj1" fmla="val 55935"/>
              <a:gd name="adj2" fmla="val 50068"/>
            </a:avLst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5366" name="타원 219"/>
          <p:cNvSpPr>
            <a:spLocks noChangeArrowheads="1"/>
          </p:cNvSpPr>
          <p:nvPr/>
        </p:nvSpPr>
        <p:spPr bwMode="auto">
          <a:xfrm>
            <a:off x="7065171" y="1831183"/>
            <a:ext cx="954881" cy="956072"/>
          </a:xfrm>
          <a:prstGeom prst="ellipse">
            <a:avLst/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5367" name="막힌 원호 127"/>
          <p:cNvSpPr>
            <a:spLocks/>
          </p:cNvSpPr>
          <p:nvPr/>
        </p:nvSpPr>
        <p:spPr bwMode="auto">
          <a:xfrm rot="-5400000">
            <a:off x="3703442" y="1509119"/>
            <a:ext cx="1777603" cy="1776413"/>
          </a:xfrm>
          <a:custGeom>
            <a:avLst/>
            <a:gdLst>
              <a:gd name="T0" fmla="*/ 0 w 2369150"/>
              <a:gd name="T1" fmla="*/ 1183672 h 2369152"/>
              <a:gd name="T2" fmla="*/ 0 w 2369150"/>
              <a:gd name="T3" fmla="*/ 1183672 h 2369152"/>
              <a:gd name="T4" fmla="*/ 1186057 w 2369150"/>
              <a:gd name="T5" fmla="*/ 0 h 2369152"/>
              <a:gd name="T6" fmla="*/ 2372110 w 2369150"/>
              <a:gd name="T7" fmla="*/ 1183671 h 2369152"/>
              <a:gd name="T8" fmla="*/ 1912468 w 2369150"/>
              <a:gd name="T9" fmla="*/ 1183671 h 2369152"/>
              <a:gd name="T10" fmla="*/ 1912467 w 2369150"/>
              <a:gd name="T11" fmla="*/ 1183671 h 2369152"/>
              <a:gd name="T12" fmla="*/ 1186057 w 2369150"/>
              <a:gd name="T13" fmla="*/ 458719 h 2369152"/>
              <a:gd name="T14" fmla="*/ 459643 w 2369150"/>
              <a:gd name="T15" fmla="*/ 1183672 h 2369152"/>
              <a:gd name="T16" fmla="*/ 0 w 2369150"/>
              <a:gd name="T17" fmla="*/ 1183672 h 236915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369150"/>
              <a:gd name="T28" fmla="*/ 0 h 2369152"/>
              <a:gd name="T29" fmla="*/ 2369150 w 2369150"/>
              <a:gd name="T30" fmla="*/ 1184575 h 236915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369150" h="2369152">
                <a:moveTo>
                  <a:pt x="0" y="1184575"/>
                </a:moveTo>
                <a:lnTo>
                  <a:pt x="0" y="1184575"/>
                </a:lnTo>
                <a:cubicBezTo>
                  <a:pt x="0" y="530352"/>
                  <a:pt x="530352" y="0"/>
                  <a:pt x="1184575" y="0"/>
                </a:cubicBezTo>
                <a:cubicBezTo>
                  <a:pt x="1838796" y="0"/>
                  <a:pt x="2369148" y="530351"/>
                  <a:pt x="2369149" y="1184574"/>
                </a:cubicBezTo>
                <a:lnTo>
                  <a:pt x="1910080" y="1184574"/>
                </a:lnTo>
                <a:lnTo>
                  <a:pt x="1910079" y="1184574"/>
                </a:lnTo>
                <a:cubicBezTo>
                  <a:pt x="1910078" y="783888"/>
                  <a:pt x="1585259" y="459070"/>
                  <a:pt x="1184575" y="459070"/>
                </a:cubicBezTo>
                <a:cubicBezTo>
                  <a:pt x="783890" y="459070"/>
                  <a:pt x="459070" y="783889"/>
                  <a:pt x="459070" y="1184575"/>
                </a:cubicBezTo>
                <a:lnTo>
                  <a:pt x="0" y="1184575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45000"/>
                </a:srgbClr>
              </a:gs>
              <a:gs pos="50000">
                <a:srgbClr val="FFFFFF">
                  <a:alpha val="225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368" name="타원 217"/>
          <p:cNvSpPr>
            <a:spLocks noChangeArrowheads="1"/>
          </p:cNvSpPr>
          <p:nvPr/>
        </p:nvSpPr>
        <p:spPr bwMode="auto">
          <a:xfrm>
            <a:off x="1218012" y="1878808"/>
            <a:ext cx="954881" cy="956072"/>
          </a:xfrm>
          <a:prstGeom prst="ellipse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5369" name="막힌 원호 225"/>
          <p:cNvSpPr>
            <a:spLocks/>
          </p:cNvSpPr>
          <p:nvPr/>
        </p:nvSpPr>
        <p:spPr bwMode="auto">
          <a:xfrm rot="5400000">
            <a:off x="3693915" y="1428156"/>
            <a:ext cx="1827610" cy="1833563"/>
          </a:xfrm>
          <a:custGeom>
            <a:avLst/>
            <a:gdLst>
              <a:gd name="T0" fmla="*/ 7 w 2436720"/>
              <a:gd name="T1" fmla="*/ 1227090 h 2444258"/>
              <a:gd name="T2" fmla="*/ 7 w 2436720"/>
              <a:gd name="T3" fmla="*/ 1227089 h 2444258"/>
              <a:gd name="T4" fmla="*/ 0 w 2436720"/>
              <a:gd name="T5" fmla="*/ 1222867 h 2444258"/>
              <a:gd name="T6" fmla="*/ 1218501 w 2436720"/>
              <a:gd name="T7" fmla="*/ 0 h 2444258"/>
              <a:gd name="T8" fmla="*/ 2436917 w 2436720"/>
              <a:gd name="T9" fmla="*/ 1208940 h 2444258"/>
              <a:gd name="T10" fmla="*/ 1964807 w 2436720"/>
              <a:gd name="T11" fmla="*/ 1214336 h 2444258"/>
              <a:gd name="T12" fmla="*/ 1964806 w 2436720"/>
              <a:gd name="T13" fmla="*/ 1214336 h 2444258"/>
              <a:gd name="T14" fmla="*/ 1218501 w 2436720"/>
              <a:gd name="T15" fmla="*/ 472375 h 2444258"/>
              <a:gd name="T16" fmla="*/ 472144 w 2436720"/>
              <a:gd name="T17" fmla="*/ 1222867 h 2444258"/>
              <a:gd name="T18" fmla="*/ 472148 w 2436720"/>
              <a:gd name="T19" fmla="*/ 1225455 h 2444258"/>
              <a:gd name="T20" fmla="*/ 7 w 2436720"/>
              <a:gd name="T21" fmla="*/ 1227090 h 244425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436720"/>
              <a:gd name="T34" fmla="*/ 0 h 2444258"/>
              <a:gd name="T35" fmla="*/ 2436640 w 2436720"/>
              <a:gd name="T36" fmla="*/ 1226349 h 244425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436720" h="2444258">
                <a:moveTo>
                  <a:pt x="7" y="1226349"/>
                </a:moveTo>
                <a:lnTo>
                  <a:pt x="7" y="1226348"/>
                </a:lnTo>
                <a:cubicBezTo>
                  <a:pt x="2" y="1224942"/>
                  <a:pt x="0" y="1223535"/>
                  <a:pt x="0" y="1222129"/>
                </a:cubicBezTo>
                <a:cubicBezTo>
                  <a:pt x="0" y="547165"/>
                  <a:pt x="545478" y="0"/>
                  <a:pt x="1218360" y="0"/>
                </a:cubicBezTo>
                <a:cubicBezTo>
                  <a:pt x="1885829" y="0"/>
                  <a:pt x="2429039" y="538720"/>
                  <a:pt x="2436640" y="1208211"/>
                </a:cubicBezTo>
                <a:lnTo>
                  <a:pt x="1964582" y="1213604"/>
                </a:lnTo>
                <a:lnTo>
                  <a:pt x="1964581" y="1213604"/>
                </a:lnTo>
                <a:cubicBezTo>
                  <a:pt x="1959934" y="802720"/>
                  <a:pt x="1627204" y="472090"/>
                  <a:pt x="1218360" y="472090"/>
                </a:cubicBezTo>
                <a:cubicBezTo>
                  <a:pt x="806206" y="472090"/>
                  <a:pt x="472090" y="807893"/>
                  <a:pt x="472090" y="1222129"/>
                </a:cubicBezTo>
                <a:cubicBezTo>
                  <a:pt x="472090" y="1222990"/>
                  <a:pt x="472091" y="1223852"/>
                  <a:pt x="472094" y="1224714"/>
                </a:cubicBezTo>
                <a:lnTo>
                  <a:pt x="7" y="1226349"/>
                </a:lnTo>
                <a:close/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370" name="막힌 원호 224"/>
          <p:cNvSpPr>
            <a:spLocks/>
          </p:cNvSpPr>
          <p:nvPr/>
        </p:nvSpPr>
        <p:spPr bwMode="auto">
          <a:xfrm rot="-5400000">
            <a:off x="3693916" y="1425773"/>
            <a:ext cx="1833563" cy="1834754"/>
          </a:xfrm>
          <a:custGeom>
            <a:avLst/>
            <a:gdLst>
              <a:gd name="T0" fmla="*/ 132 w 2444256"/>
              <a:gd name="T1" fmla="*/ 1243275 h 2444258"/>
              <a:gd name="T2" fmla="*/ 132 w 2444256"/>
              <a:gd name="T3" fmla="*/ 1243274 h 2444258"/>
              <a:gd name="T4" fmla="*/ 0 w 2444256"/>
              <a:gd name="T5" fmla="*/ 1225252 h 2444258"/>
              <a:gd name="T6" fmla="*/ 1222869 w 2444256"/>
              <a:gd name="T7" fmla="*/ 0 h 2444258"/>
              <a:gd name="T8" fmla="*/ 2445724 w 2444256"/>
              <a:gd name="T9" fmla="*/ 1219665 h 2444258"/>
              <a:gd name="T10" fmla="*/ 1972699 w 2444256"/>
              <a:gd name="T11" fmla="*/ 1221827 h 2444258"/>
              <a:gd name="T12" fmla="*/ 1972699 w 2444256"/>
              <a:gd name="T13" fmla="*/ 1221826 h 2444258"/>
              <a:gd name="T14" fmla="*/ 1222870 w 2444256"/>
              <a:gd name="T15" fmla="*/ 473952 h 2444258"/>
              <a:gd name="T16" fmla="*/ 473032 w 2444256"/>
              <a:gd name="T17" fmla="*/ 1225252 h 2444258"/>
              <a:gd name="T18" fmla="*/ 473114 w 2444256"/>
              <a:gd name="T19" fmla="*/ 1236302 h 2444258"/>
              <a:gd name="T20" fmla="*/ 132 w 2444256"/>
              <a:gd name="T21" fmla="*/ 1243275 h 244425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444256"/>
              <a:gd name="T34" fmla="*/ 0 h 2444258"/>
              <a:gd name="T35" fmla="*/ 2444242 w 2444256"/>
              <a:gd name="T36" fmla="*/ 1240107 h 244425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444256" h="2444258">
                <a:moveTo>
                  <a:pt x="132" y="1240107"/>
                </a:moveTo>
                <a:lnTo>
                  <a:pt x="132" y="1240106"/>
                </a:lnTo>
                <a:cubicBezTo>
                  <a:pt x="44" y="1234114"/>
                  <a:pt x="0" y="1228121"/>
                  <a:pt x="0" y="1222129"/>
                </a:cubicBezTo>
                <a:cubicBezTo>
                  <a:pt x="0" y="547165"/>
                  <a:pt x="547165" y="0"/>
                  <a:pt x="1222128" y="0"/>
                </a:cubicBezTo>
                <a:cubicBezTo>
                  <a:pt x="1894916" y="0"/>
                  <a:pt x="2441176" y="543776"/>
                  <a:pt x="2444243" y="1216557"/>
                </a:cubicBezTo>
                <a:lnTo>
                  <a:pt x="1971505" y="1218713"/>
                </a:lnTo>
                <a:lnTo>
                  <a:pt x="1971505" y="1218712"/>
                </a:lnTo>
                <a:cubicBezTo>
                  <a:pt x="1969624" y="806176"/>
                  <a:pt x="1634668" y="472744"/>
                  <a:pt x="1222129" y="472744"/>
                </a:cubicBezTo>
                <a:cubicBezTo>
                  <a:pt x="808255" y="472744"/>
                  <a:pt x="472745" y="808255"/>
                  <a:pt x="472745" y="1222129"/>
                </a:cubicBezTo>
                <a:cubicBezTo>
                  <a:pt x="472745" y="1225803"/>
                  <a:pt x="472772" y="1229478"/>
                  <a:pt x="472826" y="1233152"/>
                </a:cubicBezTo>
                <a:lnTo>
                  <a:pt x="132" y="1240107"/>
                </a:lnTo>
                <a:close/>
              </a:path>
            </a:pathLst>
          </a:cu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371" name="矩形 11"/>
          <p:cNvSpPr>
            <a:spLocks noChangeArrowheads="1"/>
          </p:cNvSpPr>
          <p:nvPr/>
        </p:nvSpPr>
        <p:spPr bwMode="auto">
          <a:xfrm>
            <a:off x="1218010" y="3362326"/>
            <a:ext cx="225623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2" name="TextBox 13"/>
          <p:cNvSpPr txBox="1">
            <a:spLocks noChangeArrowheads="1"/>
          </p:cNvSpPr>
          <p:nvPr/>
        </p:nvSpPr>
        <p:spPr bwMode="auto">
          <a:xfrm>
            <a:off x="1218012" y="3119438"/>
            <a:ext cx="14644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3" name="矩形 13"/>
          <p:cNvSpPr>
            <a:spLocks noChangeArrowheads="1"/>
          </p:cNvSpPr>
          <p:nvPr/>
        </p:nvSpPr>
        <p:spPr bwMode="auto">
          <a:xfrm>
            <a:off x="5942410" y="3362326"/>
            <a:ext cx="225623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4" name="TextBox 13"/>
          <p:cNvSpPr txBox="1">
            <a:spLocks noChangeArrowheads="1"/>
          </p:cNvSpPr>
          <p:nvPr/>
        </p:nvSpPr>
        <p:spPr bwMode="auto">
          <a:xfrm>
            <a:off x="5942412" y="3119438"/>
            <a:ext cx="14644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19" name="TextBox 13"/>
          <p:cNvSpPr txBox="1">
            <a:spLocks noChangeArrowheads="1"/>
          </p:cNvSpPr>
          <p:nvPr/>
        </p:nvSpPr>
        <p:spPr bwMode="auto">
          <a:xfrm>
            <a:off x="1170385" y="2255044"/>
            <a:ext cx="10298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20" name="TextBox 13"/>
          <p:cNvSpPr txBox="1">
            <a:spLocks noChangeArrowheads="1"/>
          </p:cNvSpPr>
          <p:nvPr/>
        </p:nvSpPr>
        <p:spPr bwMode="auto">
          <a:xfrm>
            <a:off x="7052073" y="2245519"/>
            <a:ext cx="10298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21" name="TextBox 13"/>
          <p:cNvSpPr txBox="1">
            <a:spLocks noChangeArrowheads="1"/>
          </p:cNvSpPr>
          <p:nvPr/>
        </p:nvSpPr>
        <p:spPr bwMode="auto">
          <a:xfrm>
            <a:off x="4105277" y="2255044"/>
            <a:ext cx="10298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9" grpId="0" autoUpdateAnimBg="0"/>
      <p:bldP spid="21520" grpId="0" autoUpdateAnimBg="0"/>
      <p:bldP spid="21521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4056" y="265511"/>
            <a:ext cx="5611416" cy="280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矩形 6"/>
          <p:cNvSpPr>
            <a:spLocks noChangeArrowheads="1"/>
          </p:cNvSpPr>
          <p:nvPr/>
        </p:nvSpPr>
        <p:spPr bwMode="auto">
          <a:xfrm>
            <a:off x="0" y="3676650"/>
            <a:ext cx="9144000" cy="1466850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88" name="文本框 8"/>
          <p:cNvSpPr txBox="1">
            <a:spLocks noChangeArrowheads="1"/>
          </p:cNvSpPr>
          <p:nvPr/>
        </p:nvSpPr>
        <p:spPr bwMode="auto">
          <a:xfrm>
            <a:off x="2" y="1178720"/>
            <a:ext cx="1121569" cy="4039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5800" b="1">
                <a:solidFill>
                  <a:srgbClr val="1C488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5800" b="1">
              <a:solidFill>
                <a:srgbClr val="1C488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89" name="文本框 12"/>
          <p:cNvSpPr txBox="1">
            <a:spLocks noChangeArrowheads="1"/>
          </p:cNvSpPr>
          <p:nvPr/>
        </p:nvSpPr>
        <p:spPr bwMode="auto">
          <a:xfrm>
            <a:off x="2071687" y="2724151"/>
            <a:ext cx="2939654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1C488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团队管理</a:t>
            </a:r>
          </a:p>
        </p:txBody>
      </p:sp>
      <p:grpSp>
        <p:nvGrpSpPr>
          <p:cNvPr id="16390" name="组合 13"/>
          <p:cNvGrpSpPr>
            <a:grpSpLocks noChangeAspect="1"/>
          </p:cNvGrpSpPr>
          <p:nvPr/>
        </p:nvGrpSpPr>
        <p:grpSpPr bwMode="auto">
          <a:xfrm>
            <a:off x="5103019" y="2383631"/>
            <a:ext cx="4183856" cy="2611041"/>
            <a:chOff x="0" y="0"/>
            <a:chExt cx="5324473" cy="3322983"/>
          </a:xfrm>
        </p:grpSpPr>
        <p:pic>
          <p:nvPicPr>
            <p:cNvPr id="16393" name="图片 1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4" y="0"/>
              <a:ext cx="5318129" cy="1642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4" name="图片 15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32435"/>
              <a:ext cx="5178427" cy="1690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391" name="矩形 16"/>
          <p:cNvSpPr>
            <a:spLocks noChangeArrowheads="1"/>
          </p:cNvSpPr>
          <p:nvPr/>
        </p:nvSpPr>
        <p:spPr bwMode="auto">
          <a:xfrm>
            <a:off x="2164556" y="3758803"/>
            <a:ext cx="3733800" cy="881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2" name="文本框 17"/>
          <p:cNvSpPr>
            <a:spLocks/>
          </p:cNvSpPr>
          <p:nvPr/>
        </p:nvSpPr>
        <p:spPr bwMode="auto">
          <a:xfrm>
            <a:off x="126208" y="3667125"/>
            <a:ext cx="1863329" cy="696516"/>
          </a:xfrm>
          <a:custGeom>
            <a:avLst/>
            <a:gdLst>
              <a:gd name="T0" fmla="*/ 0 w 2484854"/>
              <a:gd name="T1" fmla="*/ 0 h 929514"/>
              <a:gd name="T2" fmla="*/ 2483606 w 2484854"/>
              <a:gd name="T3" fmla="*/ 0 h 929514"/>
              <a:gd name="T4" fmla="*/ 2483606 w 2484854"/>
              <a:gd name="T5" fmla="*/ 207413 h 929514"/>
              <a:gd name="T6" fmla="*/ 2082473 w 2484854"/>
              <a:gd name="T7" fmla="*/ 207413 h 929514"/>
              <a:gd name="T8" fmla="*/ 2082473 w 2484854"/>
              <a:gd name="T9" fmla="*/ 927038 h 929514"/>
              <a:gd name="T10" fmla="*/ 1453038 w 2484854"/>
              <a:gd name="T11" fmla="*/ 927038 h 929514"/>
              <a:gd name="T12" fmla="*/ 1453038 w 2484854"/>
              <a:gd name="T13" fmla="*/ 207413 h 929514"/>
              <a:gd name="T14" fmla="*/ 0 w 2484854"/>
              <a:gd name="T15" fmla="*/ 207413 h 929514"/>
              <a:gd name="T16" fmla="*/ 0 w 2484854"/>
              <a:gd name="T17" fmla="*/ 0 h 9295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484854"/>
              <a:gd name="T28" fmla="*/ 0 h 929514"/>
              <a:gd name="T29" fmla="*/ 2484854 w 2484854"/>
              <a:gd name="T30" fmla="*/ 929514 h 9295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484854" h="929514">
                <a:moveTo>
                  <a:pt x="0" y="0"/>
                </a:moveTo>
                <a:lnTo>
                  <a:pt x="2484854" y="0"/>
                </a:lnTo>
                <a:lnTo>
                  <a:pt x="2484854" y="207967"/>
                </a:lnTo>
                <a:lnTo>
                  <a:pt x="2083520" y="207967"/>
                </a:lnTo>
                <a:lnTo>
                  <a:pt x="2083520" y="929514"/>
                </a:lnTo>
                <a:lnTo>
                  <a:pt x="1453767" y="929514"/>
                </a:lnTo>
                <a:lnTo>
                  <a:pt x="1453767" y="207967"/>
                </a:lnTo>
                <a:lnTo>
                  <a:pt x="0" y="20796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10"/>
          <p:cNvSpPr txBox="1">
            <a:spLocks noChangeArrowheads="1"/>
          </p:cNvSpPr>
          <p:nvPr/>
        </p:nvSpPr>
        <p:spPr bwMode="auto">
          <a:xfrm>
            <a:off x="130969" y="165498"/>
            <a:ext cx="19812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7411" name="矩形 1"/>
          <p:cNvSpPr>
            <a:spLocks noChangeArrowheads="1"/>
          </p:cNvSpPr>
          <p:nvPr/>
        </p:nvSpPr>
        <p:spPr bwMode="auto">
          <a:xfrm>
            <a:off x="3" y="141686"/>
            <a:ext cx="108347" cy="347663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7412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4454" y="1537097"/>
            <a:ext cx="268605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025" y="1537098"/>
            <a:ext cx="2667000" cy="1329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图片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218" y="2858691"/>
            <a:ext cx="2680097" cy="1340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图片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6931" y="2865835"/>
            <a:ext cx="2658666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5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2169" y="1529955"/>
            <a:ext cx="2678906" cy="133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7" name="Rectangle 46"/>
          <p:cNvSpPr>
            <a:spLocks noChangeArrowheads="1"/>
          </p:cNvSpPr>
          <p:nvPr/>
        </p:nvSpPr>
        <p:spPr bwMode="auto">
          <a:xfrm>
            <a:off x="3263503" y="2863454"/>
            <a:ext cx="2670572" cy="1341834"/>
          </a:xfrm>
          <a:prstGeom prst="rect">
            <a:avLst/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</a:endParaRPr>
          </a:p>
        </p:txBody>
      </p:sp>
      <p:sp>
        <p:nvSpPr>
          <p:cNvPr id="17418" name="Rectangle 57"/>
          <p:cNvSpPr>
            <a:spLocks noChangeArrowheads="1"/>
          </p:cNvSpPr>
          <p:nvPr/>
        </p:nvSpPr>
        <p:spPr bwMode="auto">
          <a:xfrm>
            <a:off x="5929313" y="1527572"/>
            <a:ext cx="2670572" cy="1341834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</a:endParaRPr>
          </a:p>
        </p:txBody>
      </p:sp>
      <p:pic>
        <p:nvPicPr>
          <p:cNvPr id="17419" name="组合 11"/>
          <p:cNvPicPr>
            <a:picLocks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3389" y="3163491"/>
            <a:ext cx="7858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0" name="矩形 15"/>
          <p:cNvSpPr>
            <a:spLocks noChangeArrowheads="1"/>
          </p:cNvSpPr>
          <p:nvPr/>
        </p:nvSpPr>
        <p:spPr bwMode="auto">
          <a:xfrm>
            <a:off x="6212683" y="1820466"/>
            <a:ext cx="2238375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10"/>
          <p:cNvSpPr txBox="1">
            <a:spLocks noChangeArrowheads="1"/>
          </p:cNvSpPr>
          <p:nvPr/>
        </p:nvSpPr>
        <p:spPr bwMode="auto">
          <a:xfrm>
            <a:off x="130969" y="165498"/>
            <a:ext cx="19812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8435" name="矩形 1"/>
          <p:cNvSpPr>
            <a:spLocks noChangeArrowheads="1"/>
          </p:cNvSpPr>
          <p:nvPr/>
        </p:nvSpPr>
        <p:spPr bwMode="auto">
          <a:xfrm>
            <a:off x="3" y="141686"/>
            <a:ext cx="108347" cy="347663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36" name="Freeform 78"/>
          <p:cNvSpPr>
            <a:spLocks/>
          </p:cNvSpPr>
          <p:nvPr/>
        </p:nvSpPr>
        <p:spPr bwMode="auto">
          <a:xfrm rot="1794316">
            <a:off x="3044429" y="1902620"/>
            <a:ext cx="1600200" cy="1599010"/>
          </a:xfrm>
          <a:custGeom>
            <a:avLst/>
            <a:gdLst>
              <a:gd name="T0" fmla="*/ 2147483647 w 819"/>
              <a:gd name="T1" fmla="*/ 2147483647 h 819"/>
              <a:gd name="T2" fmla="*/ 2147483647 w 819"/>
              <a:gd name="T3" fmla="*/ 2147483647 h 819"/>
              <a:gd name="T4" fmla="*/ 2147483647 w 819"/>
              <a:gd name="T5" fmla="*/ 2147483647 h 819"/>
              <a:gd name="T6" fmla="*/ 2147483647 w 819"/>
              <a:gd name="T7" fmla="*/ 2147483647 h 819"/>
              <a:gd name="T8" fmla="*/ 2147483647 w 819"/>
              <a:gd name="T9" fmla="*/ 2147483647 h 819"/>
              <a:gd name="T10" fmla="*/ 2147483647 w 819"/>
              <a:gd name="T11" fmla="*/ 2147483647 h 819"/>
              <a:gd name="T12" fmla="*/ 2147483647 w 819"/>
              <a:gd name="T13" fmla="*/ 2147483647 h 819"/>
              <a:gd name="T14" fmla="*/ 2147483647 w 819"/>
              <a:gd name="T15" fmla="*/ 2147483647 h 819"/>
              <a:gd name="T16" fmla="*/ 2147483647 w 819"/>
              <a:gd name="T17" fmla="*/ 2147483647 h 819"/>
              <a:gd name="T18" fmla="*/ 2147483647 w 819"/>
              <a:gd name="T19" fmla="*/ 2147483647 h 819"/>
              <a:gd name="T20" fmla="*/ 2147483647 w 819"/>
              <a:gd name="T21" fmla="*/ 2147483647 h 819"/>
              <a:gd name="T22" fmla="*/ 2147483647 w 819"/>
              <a:gd name="T23" fmla="*/ 2147483647 h 819"/>
              <a:gd name="T24" fmla="*/ 2147483647 w 819"/>
              <a:gd name="T25" fmla="*/ 2147483647 h 819"/>
              <a:gd name="T26" fmla="*/ 2147483647 w 819"/>
              <a:gd name="T27" fmla="*/ 2147483647 h 819"/>
              <a:gd name="T28" fmla="*/ 2147483647 w 819"/>
              <a:gd name="T29" fmla="*/ 2147483647 h 819"/>
              <a:gd name="T30" fmla="*/ 2147483647 w 819"/>
              <a:gd name="T31" fmla="*/ 2147483647 h 819"/>
              <a:gd name="T32" fmla="*/ 2147483647 w 819"/>
              <a:gd name="T33" fmla="*/ 2147483647 h 819"/>
              <a:gd name="T34" fmla="*/ 2147483647 w 819"/>
              <a:gd name="T35" fmla="*/ 2147483647 h 819"/>
              <a:gd name="T36" fmla="*/ 2147483647 w 819"/>
              <a:gd name="T37" fmla="*/ 2147483647 h 819"/>
              <a:gd name="T38" fmla="*/ 2147483647 w 819"/>
              <a:gd name="T39" fmla="*/ 2147483647 h 819"/>
              <a:gd name="T40" fmla="*/ 2147483647 w 819"/>
              <a:gd name="T41" fmla="*/ 2147483647 h 819"/>
              <a:gd name="T42" fmla="*/ 2147483647 w 819"/>
              <a:gd name="T43" fmla="*/ 2147483647 h 819"/>
              <a:gd name="T44" fmla="*/ 2147483647 w 819"/>
              <a:gd name="T45" fmla="*/ 2147483647 h 819"/>
              <a:gd name="T46" fmla="*/ 2147483647 w 819"/>
              <a:gd name="T47" fmla="*/ 2147483647 h 819"/>
              <a:gd name="T48" fmla="*/ 2147483647 w 819"/>
              <a:gd name="T49" fmla="*/ 2147483647 h 819"/>
              <a:gd name="T50" fmla="*/ 2147483647 w 819"/>
              <a:gd name="T51" fmla="*/ 2147483647 h 819"/>
              <a:gd name="T52" fmla="*/ 2147483647 w 819"/>
              <a:gd name="T53" fmla="*/ 2147483647 h 819"/>
              <a:gd name="T54" fmla="*/ 2147483647 w 819"/>
              <a:gd name="T55" fmla="*/ 2147483647 h 819"/>
              <a:gd name="T56" fmla="*/ 2147483647 w 819"/>
              <a:gd name="T57" fmla="*/ 2147483647 h 81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819"/>
              <a:gd name="T88" fmla="*/ 0 h 819"/>
              <a:gd name="T89" fmla="*/ 819 w 819"/>
              <a:gd name="T90" fmla="*/ 819 h 819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819" h="819">
                <a:moveTo>
                  <a:pt x="399" y="216"/>
                </a:moveTo>
                <a:cubicBezTo>
                  <a:pt x="465" y="216"/>
                  <a:pt x="480" y="200"/>
                  <a:pt x="472" y="181"/>
                </a:cubicBezTo>
                <a:cubicBezTo>
                  <a:pt x="455" y="144"/>
                  <a:pt x="425" y="139"/>
                  <a:pt x="433" y="88"/>
                </a:cubicBezTo>
                <a:cubicBezTo>
                  <a:pt x="447" y="0"/>
                  <a:pt x="588" y="0"/>
                  <a:pt x="601" y="88"/>
                </a:cubicBezTo>
                <a:cubicBezTo>
                  <a:pt x="609" y="139"/>
                  <a:pt x="580" y="144"/>
                  <a:pt x="563" y="181"/>
                </a:cubicBezTo>
                <a:cubicBezTo>
                  <a:pt x="554" y="200"/>
                  <a:pt x="570" y="216"/>
                  <a:pt x="636" y="216"/>
                </a:cubicBezTo>
                <a:cubicBezTo>
                  <a:pt x="819" y="216"/>
                  <a:pt x="819" y="216"/>
                  <a:pt x="819" y="216"/>
                </a:cubicBezTo>
                <a:cubicBezTo>
                  <a:pt x="819" y="399"/>
                  <a:pt x="819" y="399"/>
                  <a:pt x="819" y="399"/>
                </a:cubicBezTo>
                <a:cubicBezTo>
                  <a:pt x="819" y="465"/>
                  <a:pt x="803" y="481"/>
                  <a:pt x="784" y="472"/>
                </a:cubicBezTo>
                <a:cubicBezTo>
                  <a:pt x="747" y="455"/>
                  <a:pt x="742" y="426"/>
                  <a:pt x="691" y="434"/>
                </a:cubicBezTo>
                <a:cubicBezTo>
                  <a:pt x="603" y="447"/>
                  <a:pt x="603" y="588"/>
                  <a:pt x="691" y="602"/>
                </a:cubicBezTo>
                <a:cubicBezTo>
                  <a:pt x="742" y="610"/>
                  <a:pt x="747" y="580"/>
                  <a:pt x="784" y="563"/>
                </a:cubicBezTo>
                <a:cubicBezTo>
                  <a:pt x="803" y="555"/>
                  <a:pt x="819" y="570"/>
                  <a:pt x="819" y="636"/>
                </a:cubicBezTo>
                <a:cubicBezTo>
                  <a:pt x="819" y="819"/>
                  <a:pt x="819" y="819"/>
                  <a:pt x="819" y="819"/>
                </a:cubicBezTo>
                <a:cubicBezTo>
                  <a:pt x="636" y="819"/>
                  <a:pt x="636" y="819"/>
                  <a:pt x="636" y="819"/>
                </a:cubicBezTo>
                <a:cubicBezTo>
                  <a:pt x="570" y="819"/>
                  <a:pt x="554" y="803"/>
                  <a:pt x="563" y="784"/>
                </a:cubicBezTo>
                <a:cubicBezTo>
                  <a:pt x="580" y="747"/>
                  <a:pt x="609" y="743"/>
                  <a:pt x="601" y="691"/>
                </a:cubicBezTo>
                <a:cubicBezTo>
                  <a:pt x="588" y="603"/>
                  <a:pt x="447" y="603"/>
                  <a:pt x="433" y="691"/>
                </a:cubicBezTo>
                <a:cubicBezTo>
                  <a:pt x="425" y="743"/>
                  <a:pt x="455" y="747"/>
                  <a:pt x="472" y="784"/>
                </a:cubicBezTo>
                <a:cubicBezTo>
                  <a:pt x="480" y="803"/>
                  <a:pt x="465" y="819"/>
                  <a:pt x="399" y="819"/>
                </a:cubicBezTo>
                <a:cubicBezTo>
                  <a:pt x="216" y="819"/>
                  <a:pt x="216" y="819"/>
                  <a:pt x="216" y="819"/>
                </a:cubicBezTo>
                <a:cubicBezTo>
                  <a:pt x="216" y="636"/>
                  <a:pt x="216" y="636"/>
                  <a:pt x="216" y="636"/>
                </a:cubicBezTo>
                <a:cubicBezTo>
                  <a:pt x="216" y="570"/>
                  <a:pt x="200" y="555"/>
                  <a:pt x="180" y="563"/>
                </a:cubicBezTo>
                <a:cubicBezTo>
                  <a:pt x="144" y="580"/>
                  <a:pt x="139" y="610"/>
                  <a:pt x="88" y="602"/>
                </a:cubicBezTo>
                <a:cubicBezTo>
                  <a:pt x="0" y="588"/>
                  <a:pt x="0" y="447"/>
                  <a:pt x="88" y="434"/>
                </a:cubicBezTo>
                <a:cubicBezTo>
                  <a:pt x="139" y="426"/>
                  <a:pt x="144" y="455"/>
                  <a:pt x="180" y="472"/>
                </a:cubicBezTo>
                <a:cubicBezTo>
                  <a:pt x="200" y="481"/>
                  <a:pt x="216" y="465"/>
                  <a:pt x="216" y="399"/>
                </a:cubicBezTo>
                <a:cubicBezTo>
                  <a:pt x="216" y="216"/>
                  <a:pt x="216" y="216"/>
                  <a:pt x="216" y="216"/>
                </a:cubicBezTo>
                <a:lnTo>
                  <a:pt x="399" y="216"/>
                </a:lnTo>
                <a:close/>
              </a:path>
            </a:pathLst>
          </a:custGeom>
          <a:solidFill>
            <a:srgbClr val="4886D8"/>
          </a:solidFill>
          <a:ln w="19050">
            <a:solidFill>
              <a:srgbClr val="FFFFFF"/>
            </a:solidFill>
            <a:bevel/>
            <a:headEnd/>
            <a:tailEnd/>
          </a:ln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8437" name="Freeform 76"/>
          <p:cNvSpPr>
            <a:spLocks/>
          </p:cNvSpPr>
          <p:nvPr/>
        </p:nvSpPr>
        <p:spPr bwMode="auto">
          <a:xfrm rot="1794316">
            <a:off x="4807746" y="2045495"/>
            <a:ext cx="1601391" cy="1599010"/>
          </a:xfrm>
          <a:custGeom>
            <a:avLst/>
            <a:gdLst>
              <a:gd name="T0" fmla="*/ 2147483647 w 819"/>
              <a:gd name="T1" fmla="*/ 2147483647 h 819"/>
              <a:gd name="T2" fmla="*/ 2147483647 w 819"/>
              <a:gd name="T3" fmla="*/ 2147483647 h 819"/>
              <a:gd name="T4" fmla="*/ 2147483647 w 819"/>
              <a:gd name="T5" fmla="*/ 2147483647 h 819"/>
              <a:gd name="T6" fmla="*/ 2147483647 w 819"/>
              <a:gd name="T7" fmla="*/ 2147483647 h 819"/>
              <a:gd name="T8" fmla="*/ 2147483647 w 819"/>
              <a:gd name="T9" fmla="*/ 2147483647 h 819"/>
              <a:gd name="T10" fmla="*/ 2147483647 w 819"/>
              <a:gd name="T11" fmla="*/ 2147483647 h 819"/>
              <a:gd name="T12" fmla="*/ 2147483647 w 819"/>
              <a:gd name="T13" fmla="*/ 2147483647 h 819"/>
              <a:gd name="T14" fmla="*/ 2147483647 w 819"/>
              <a:gd name="T15" fmla="*/ 2147483647 h 819"/>
              <a:gd name="T16" fmla="*/ 2147483647 w 819"/>
              <a:gd name="T17" fmla="*/ 2147483647 h 819"/>
              <a:gd name="T18" fmla="*/ 2147483647 w 819"/>
              <a:gd name="T19" fmla="*/ 2147483647 h 819"/>
              <a:gd name="T20" fmla="*/ 2147483647 w 819"/>
              <a:gd name="T21" fmla="*/ 2147483647 h 819"/>
              <a:gd name="T22" fmla="*/ 2147483647 w 819"/>
              <a:gd name="T23" fmla="*/ 2147483647 h 819"/>
              <a:gd name="T24" fmla="*/ 2147483647 w 819"/>
              <a:gd name="T25" fmla="*/ 2147483647 h 819"/>
              <a:gd name="T26" fmla="*/ 2147483647 w 819"/>
              <a:gd name="T27" fmla="*/ 0 h 819"/>
              <a:gd name="T28" fmla="*/ 2147483647 w 819"/>
              <a:gd name="T29" fmla="*/ 0 h 819"/>
              <a:gd name="T30" fmla="*/ 2147483647 w 819"/>
              <a:gd name="T31" fmla="*/ 2147483647 h 819"/>
              <a:gd name="T32" fmla="*/ 2147483647 w 819"/>
              <a:gd name="T33" fmla="*/ 2147483647 h 819"/>
              <a:gd name="T34" fmla="*/ 2147483647 w 819"/>
              <a:gd name="T35" fmla="*/ 2147483647 h 819"/>
              <a:gd name="T36" fmla="*/ 2147483647 w 819"/>
              <a:gd name="T37" fmla="*/ 2147483647 h 819"/>
              <a:gd name="T38" fmla="*/ 2147483647 w 819"/>
              <a:gd name="T39" fmla="*/ 0 h 819"/>
              <a:gd name="T40" fmla="*/ 0 w 819"/>
              <a:gd name="T41" fmla="*/ 0 h 819"/>
              <a:gd name="T42" fmla="*/ 0 w 819"/>
              <a:gd name="T43" fmla="*/ 2147483647 h 819"/>
              <a:gd name="T44" fmla="*/ 2147483647 w 819"/>
              <a:gd name="T45" fmla="*/ 2147483647 h 819"/>
              <a:gd name="T46" fmla="*/ 2147483647 w 819"/>
              <a:gd name="T47" fmla="*/ 2147483647 h 819"/>
              <a:gd name="T48" fmla="*/ 2147483647 w 819"/>
              <a:gd name="T49" fmla="*/ 2147483647 h 819"/>
              <a:gd name="T50" fmla="*/ 2147483647 w 819"/>
              <a:gd name="T51" fmla="*/ 2147483647 h 819"/>
              <a:gd name="T52" fmla="*/ 0 w 819"/>
              <a:gd name="T53" fmla="*/ 2147483647 h 819"/>
              <a:gd name="T54" fmla="*/ 0 w 819"/>
              <a:gd name="T55" fmla="*/ 2147483647 h 819"/>
              <a:gd name="T56" fmla="*/ 2147483647 w 819"/>
              <a:gd name="T57" fmla="*/ 2147483647 h 81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819"/>
              <a:gd name="T88" fmla="*/ 0 h 819"/>
              <a:gd name="T89" fmla="*/ 819 w 819"/>
              <a:gd name="T90" fmla="*/ 819 h 819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819" h="819">
                <a:moveTo>
                  <a:pt x="183" y="603"/>
                </a:moveTo>
                <a:cubicBezTo>
                  <a:pt x="249" y="603"/>
                  <a:pt x="265" y="619"/>
                  <a:pt x="256" y="638"/>
                </a:cubicBezTo>
                <a:cubicBezTo>
                  <a:pt x="239" y="675"/>
                  <a:pt x="210" y="680"/>
                  <a:pt x="218" y="731"/>
                </a:cubicBezTo>
                <a:cubicBezTo>
                  <a:pt x="231" y="819"/>
                  <a:pt x="372" y="819"/>
                  <a:pt x="386" y="731"/>
                </a:cubicBezTo>
                <a:cubicBezTo>
                  <a:pt x="394" y="680"/>
                  <a:pt x="364" y="675"/>
                  <a:pt x="347" y="638"/>
                </a:cubicBezTo>
                <a:cubicBezTo>
                  <a:pt x="339" y="619"/>
                  <a:pt x="354" y="603"/>
                  <a:pt x="420" y="603"/>
                </a:cubicBezTo>
                <a:cubicBezTo>
                  <a:pt x="603" y="603"/>
                  <a:pt x="603" y="603"/>
                  <a:pt x="603" y="603"/>
                </a:cubicBezTo>
                <a:cubicBezTo>
                  <a:pt x="603" y="420"/>
                  <a:pt x="603" y="420"/>
                  <a:pt x="603" y="420"/>
                </a:cubicBezTo>
                <a:cubicBezTo>
                  <a:pt x="603" y="354"/>
                  <a:pt x="619" y="338"/>
                  <a:pt x="639" y="347"/>
                </a:cubicBezTo>
                <a:cubicBezTo>
                  <a:pt x="675" y="364"/>
                  <a:pt x="680" y="393"/>
                  <a:pt x="731" y="385"/>
                </a:cubicBezTo>
                <a:cubicBezTo>
                  <a:pt x="819" y="372"/>
                  <a:pt x="819" y="231"/>
                  <a:pt x="731" y="217"/>
                </a:cubicBezTo>
                <a:cubicBezTo>
                  <a:pt x="680" y="209"/>
                  <a:pt x="675" y="239"/>
                  <a:pt x="639" y="256"/>
                </a:cubicBezTo>
                <a:cubicBezTo>
                  <a:pt x="619" y="264"/>
                  <a:pt x="603" y="249"/>
                  <a:pt x="603" y="183"/>
                </a:cubicBezTo>
                <a:cubicBezTo>
                  <a:pt x="603" y="0"/>
                  <a:pt x="603" y="0"/>
                  <a:pt x="603" y="0"/>
                </a:cubicBezTo>
                <a:cubicBezTo>
                  <a:pt x="420" y="0"/>
                  <a:pt x="420" y="0"/>
                  <a:pt x="420" y="0"/>
                </a:cubicBezTo>
                <a:cubicBezTo>
                  <a:pt x="354" y="0"/>
                  <a:pt x="339" y="16"/>
                  <a:pt x="347" y="35"/>
                </a:cubicBezTo>
                <a:cubicBezTo>
                  <a:pt x="364" y="72"/>
                  <a:pt x="394" y="76"/>
                  <a:pt x="386" y="128"/>
                </a:cubicBezTo>
                <a:cubicBezTo>
                  <a:pt x="372" y="216"/>
                  <a:pt x="231" y="216"/>
                  <a:pt x="218" y="128"/>
                </a:cubicBezTo>
                <a:cubicBezTo>
                  <a:pt x="210" y="76"/>
                  <a:pt x="239" y="72"/>
                  <a:pt x="256" y="35"/>
                </a:cubicBezTo>
                <a:cubicBezTo>
                  <a:pt x="265" y="16"/>
                  <a:pt x="249" y="0"/>
                  <a:pt x="18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249"/>
                  <a:pt x="16" y="264"/>
                  <a:pt x="35" y="256"/>
                </a:cubicBezTo>
                <a:cubicBezTo>
                  <a:pt x="72" y="239"/>
                  <a:pt x="77" y="209"/>
                  <a:pt x="128" y="217"/>
                </a:cubicBezTo>
                <a:cubicBezTo>
                  <a:pt x="216" y="231"/>
                  <a:pt x="216" y="372"/>
                  <a:pt x="128" y="385"/>
                </a:cubicBezTo>
                <a:cubicBezTo>
                  <a:pt x="77" y="393"/>
                  <a:pt x="72" y="364"/>
                  <a:pt x="35" y="347"/>
                </a:cubicBezTo>
                <a:cubicBezTo>
                  <a:pt x="16" y="338"/>
                  <a:pt x="0" y="354"/>
                  <a:pt x="0" y="420"/>
                </a:cubicBezTo>
                <a:cubicBezTo>
                  <a:pt x="0" y="603"/>
                  <a:pt x="0" y="603"/>
                  <a:pt x="0" y="603"/>
                </a:cubicBezTo>
                <a:lnTo>
                  <a:pt x="183" y="603"/>
                </a:lnTo>
                <a:close/>
              </a:path>
            </a:pathLst>
          </a:custGeom>
          <a:solidFill>
            <a:srgbClr val="4886D8"/>
          </a:solidFill>
          <a:ln w="19050">
            <a:solidFill>
              <a:srgbClr val="FFFFFF"/>
            </a:solidFill>
            <a:bevel/>
            <a:headEnd/>
            <a:tailEnd/>
          </a:ln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8438" name="Freeform 77"/>
          <p:cNvSpPr>
            <a:spLocks/>
          </p:cNvSpPr>
          <p:nvPr/>
        </p:nvSpPr>
        <p:spPr bwMode="auto">
          <a:xfrm rot="1794316">
            <a:off x="3996929" y="1091804"/>
            <a:ext cx="1601390" cy="1599009"/>
          </a:xfrm>
          <a:custGeom>
            <a:avLst/>
            <a:gdLst>
              <a:gd name="T0" fmla="*/ 2147483647 w 819"/>
              <a:gd name="T1" fmla="*/ 2147483647 h 819"/>
              <a:gd name="T2" fmla="*/ 2147483647 w 819"/>
              <a:gd name="T3" fmla="*/ 2147483647 h 819"/>
              <a:gd name="T4" fmla="*/ 2147483647 w 819"/>
              <a:gd name="T5" fmla="*/ 2147483647 h 819"/>
              <a:gd name="T6" fmla="*/ 2147483647 w 819"/>
              <a:gd name="T7" fmla="*/ 2147483647 h 819"/>
              <a:gd name="T8" fmla="*/ 2147483647 w 819"/>
              <a:gd name="T9" fmla="*/ 2147483647 h 819"/>
              <a:gd name="T10" fmla="*/ 2147483647 w 819"/>
              <a:gd name="T11" fmla="*/ 2147483647 h 819"/>
              <a:gd name="T12" fmla="*/ 2147483647 w 819"/>
              <a:gd name="T13" fmla="*/ 2147483647 h 819"/>
              <a:gd name="T14" fmla="*/ 2147483647 w 819"/>
              <a:gd name="T15" fmla="*/ 2147483647 h 819"/>
              <a:gd name="T16" fmla="*/ 2147483647 w 819"/>
              <a:gd name="T17" fmla="*/ 2147483647 h 819"/>
              <a:gd name="T18" fmla="*/ 2147483647 w 819"/>
              <a:gd name="T19" fmla="*/ 2147483647 h 819"/>
              <a:gd name="T20" fmla="*/ 2147483647 w 819"/>
              <a:gd name="T21" fmla="*/ 2147483647 h 819"/>
              <a:gd name="T22" fmla="*/ 2147483647 w 819"/>
              <a:gd name="T23" fmla="*/ 2147483647 h 819"/>
              <a:gd name="T24" fmla="*/ 2147483647 w 819"/>
              <a:gd name="T25" fmla="*/ 2147483647 h 819"/>
              <a:gd name="T26" fmla="*/ 2147483647 w 819"/>
              <a:gd name="T27" fmla="*/ 2147483647 h 819"/>
              <a:gd name="T28" fmla="*/ 2147483647 w 819"/>
              <a:gd name="T29" fmla="*/ 2147483647 h 819"/>
              <a:gd name="T30" fmla="*/ 2147483647 w 819"/>
              <a:gd name="T31" fmla="*/ 2147483647 h 819"/>
              <a:gd name="T32" fmla="*/ 2147483647 w 819"/>
              <a:gd name="T33" fmla="*/ 2147483647 h 819"/>
              <a:gd name="T34" fmla="*/ 2147483647 w 819"/>
              <a:gd name="T35" fmla="*/ 2147483647 h 819"/>
              <a:gd name="T36" fmla="*/ 2147483647 w 819"/>
              <a:gd name="T37" fmla="*/ 2147483647 h 819"/>
              <a:gd name="T38" fmla="*/ 2147483647 w 819"/>
              <a:gd name="T39" fmla="*/ 2147483647 h 819"/>
              <a:gd name="T40" fmla="*/ 0 w 819"/>
              <a:gd name="T41" fmla="*/ 2147483647 h 819"/>
              <a:gd name="T42" fmla="*/ 0 w 819"/>
              <a:gd name="T43" fmla="*/ 2147483647 h 819"/>
              <a:gd name="T44" fmla="*/ 2147483647 w 819"/>
              <a:gd name="T45" fmla="*/ 2147483647 h 819"/>
              <a:gd name="T46" fmla="*/ 2147483647 w 819"/>
              <a:gd name="T47" fmla="*/ 2147483647 h 819"/>
              <a:gd name="T48" fmla="*/ 2147483647 w 819"/>
              <a:gd name="T49" fmla="*/ 2147483647 h 819"/>
              <a:gd name="T50" fmla="*/ 2147483647 w 819"/>
              <a:gd name="T51" fmla="*/ 2147483647 h 819"/>
              <a:gd name="T52" fmla="*/ 0 w 819"/>
              <a:gd name="T53" fmla="*/ 2147483647 h 819"/>
              <a:gd name="T54" fmla="*/ 0 w 819"/>
              <a:gd name="T55" fmla="*/ 2147483647 h 819"/>
              <a:gd name="T56" fmla="*/ 2147483647 w 819"/>
              <a:gd name="T57" fmla="*/ 2147483647 h 81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819"/>
              <a:gd name="T88" fmla="*/ 0 h 819"/>
              <a:gd name="T89" fmla="*/ 819 w 819"/>
              <a:gd name="T90" fmla="*/ 819 h 819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09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09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solidFill>
            <a:srgbClr val="1C4885"/>
          </a:solidFill>
          <a:ln w="19050">
            <a:solidFill>
              <a:srgbClr val="FFFFFF"/>
            </a:solidFill>
            <a:bevel/>
            <a:headEnd/>
            <a:tailEnd/>
          </a:ln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8439" name="Freeform 79"/>
          <p:cNvSpPr>
            <a:spLocks/>
          </p:cNvSpPr>
          <p:nvPr/>
        </p:nvSpPr>
        <p:spPr bwMode="auto">
          <a:xfrm rot="1794316">
            <a:off x="3855244" y="2855119"/>
            <a:ext cx="1600200" cy="1600200"/>
          </a:xfrm>
          <a:custGeom>
            <a:avLst/>
            <a:gdLst>
              <a:gd name="T0" fmla="*/ 2147483647 w 819"/>
              <a:gd name="T1" fmla="*/ 2147483647 h 819"/>
              <a:gd name="T2" fmla="*/ 2147483647 w 819"/>
              <a:gd name="T3" fmla="*/ 2147483647 h 819"/>
              <a:gd name="T4" fmla="*/ 2147483647 w 819"/>
              <a:gd name="T5" fmla="*/ 2147483647 h 819"/>
              <a:gd name="T6" fmla="*/ 2147483647 w 819"/>
              <a:gd name="T7" fmla="*/ 2147483647 h 819"/>
              <a:gd name="T8" fmla="*/ 2147483647 w 819"/>
              <a:gd name="T9" fmla="*/ 2147483647 h 819"/>
              <a:gd name="T10" fmla="*/ 2147483647 w 819"/>
              <a:gd name="T11" fmla="*/ 2147483647 h 819"/>
              <a:gd name="T12" fmla="*/ 2147483647 w 819"/>
              <a:gd name="T13" fmla="*/ 0 h 819"/>
              <a:gd name="T14" fmla="*/ 2147483647 w 819"/>
              <a:gd name="T15" fmla="*/ 0 h 819"/>
              <a:gd name="T16" fmla="*/ 2147483647 w 819"/>
              <a:gd name="T17" fmla="*/ 2147483647 h 819"/>
              <a:gd name="T18" fmla="*/ 2147483647 w 819"/>
              <a:gd name="T19" fmla="*/ 2147483647 h 819"/>
              <a:gd name="T20" fmla="*/ 2147483647 w 819"/>
              <a:gd name="T21" fmla="*/ 2147483647 h 819"/>
              <a:gd name="T22" fmla="*/ 2147483647 w 819"/>
              <a:gd name="T23" fmla="*/ 2147483647 h 819"/>
              <a:gd name="T24" fmla="*/ 2147483647 w 819"/>
              <a:gd name="T25" fmla="*/ 0 h 819"/>
              <a:gd name="T26" fmla="*/ 2147483647 w 819"/>
              <a:gd name="T27" fmla="*/ 0 h 819"/>
              <a:gd name="T28" fmla="*/ 2147483647 w 819"/>
              <a:gd name="T29" fmla="*/ 2147483647 h 819"/>
              <a:gd name="T30" fmla="*/ 2147483647 w 819"/>
              <a:gd name="T31" fmla="*/ 2147483647 h 819"/>
              <a:gd name="T32" fmla="*/ 2147483647 w 819"/>
              <a:gd name="T33" fmla="*/ 2147483647 h 819"/>
              <a:gd name="T34" fmla="*/ 2147483647 w 819"/>
              <a:gd name="T35" fmla="*/ 2147483647 h 819"/>
              <a:gd name="T36" fmla="*/ 2147483647 w 819"/>
              <a:gd name="T37" fmla="*/ 2147483647 h 819"/>
              <a:gd name="T38" fmla="*/ 2147483647 w 819"/>
              <a:gd name="T39" fmla="*/ 2147483647 h 819"/>
              <a:gd name="T40" fmla="*/ 2147483647 w 819"/>
              <a:gd name="T41" fmla="*/ 2147483647 h 819"/>
              <a:gd name="T42" fmla="*/ 2147483647 w 819"/>
              <a:gd name="T43" fmla="*/ 2147483647 h 819"/>
              <a:gd name="T44" fmla="*/ 2147483647 w 819"/>
              <a:gd name="T45" fmla="*/ 2147483647 h 819"/>
              <a:gd name="T46" fmla="*/ 2147483647 w 819"/>
              <a:gd name="T47" fmla="*/ 2147483647 h 819"/>
              <a:gd name="T48" fmla="*/ 2147483647 w 819"/>
              <a:gd name="T49" fmla="*/ 2147483647 h 819"/>
              <a:gd name="T50" fmla="*/ 2147483647 w 819"/>
              <a:gd name="T51" fmla="*/ 2147483647 h 819"/>
              <a:gd name="T52" fmla="*/ 2147483647 w 819"/>
              <a:gd name="T53" fmla="*/ 2147483647 h 819"/>
              <a:gd name="T54" fmla="*/ 2147483647 w 819"/>
              <a:gd name="T55" fmla="*/ 2147483647 h 819"/>
              <a:gd name="T56" fmla="*/ 2147483647 w 819"/>
              <a:gd name="T57" fmla="*/ 2147483647 h 81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819"/>
              <a:gd name="T88" fmla="*/ 0 h 819"/>
              <a:gd name="T89" fmla="*/ 819 w 819"/>
              <a:gd name="T90" fmla="*/ 819 h 819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819" h="819">
                <a:moveTo>
                  <a:pt x="216" y="420"/>
                </a:moveTo>
                <a:cubicBezTo>
                  <a:pt x="216" y="354"/>
                  <a:pt x="200" y="339"/>
                  <a:pt x="181" y="347"/>
                </a:cubicBezTo>
                <a:cubicBezTo>
                  <a:pt x="144" y="364"/>
                  <a:pt x="139" y="394"/>
                  <a:pt x="88" y="386"/>
                </a:cubicBezTo>
                <a:cubicBezTo>
                  <a:pt x="0" y="372"/>
                  <a:pt x="0" y="231"/>
                  <a:pt x="88" y="218"/>
                </a:cubicBezTo>
                <a:cubicBezTo>
                  <a:pt x="139" y="210"/>
                  <a:pt x="144" y="239"/>
                  <a:pt x="181" y="256"/>
                </a:cubicBezTo>
                <a:cubicBezTo>
                  <a:pt x="200" y="265"/>
                  <a:pt x="216" y="249"/>
                  <a:pt x="216" y="183"/>
                </a:cubicBezTo>
                <a:cubicBezTo>
                  <a:pt x="216" y="0"/>
                  <a:pt x="216" y="0"/>
                  <a:pt x="216" y="0"/>
                </a:cubicBezTo>
                <a:cubicBezTo>
                  <a:pt x="399" y="0"/>
                  <a:pt x="399" y="0"/>
                  <a:pt x="399" y="0"/>
                </a:cubicBezTo>
                <a:cubicBezTo>
                  <a:pt x="465" y="0"/>
                  <a:pt x="481" y="16"/>
                  <a:pt x="472" y="35"/>
                </a:cubicBezTo>
                <a:cubicBezTo>
                  <a:pt x="455" y="72"/>
                  <a:pt x="426" y="77"/>
                  <a:pt x="434" y="128"/>
                </a:cubicBezTo>
                <a:cubicBezTo>
                  <a:pt x="447" y="216"/>
                  <a:pt x="588" y="216"/>
                  <a:pt x="602" y="128"/>
                </a:cubicBezTo>
                <a:cubicBezTo>
                  <a:pt x="610" y="77"/>
                  <a:pt x="580" y="72"/>
                  <a:pt x="563" y="35"/>
                </a:cubicBezTo>
                <a:cubicBezTo>
                  <a:pt x="555" y="16"/>
                  <a:pt x="570" y="0"/>
                  <a:pt x="636" y="0"/>
                </a:cubicBezTo>
                <a:cubicBezTo>
                  <a:pt x="819" y="0"/>
                  <a:pt x="819" y="0"/>
                  <a:pt x="819" y="0"/>
                </a:cubicBezTo>
                <a:cubicBezTo>
                  <a:pt x="819" y="183"/>
                  <a:pt x="819" y="183"/>
                  <a:pt x="819" y="183"/>
                </a:cubicBezTo>
                <a:cubicBezTo>
                  <a:pt x="819" y="249"/>
                  <a:pt x="803" y="265"/>
                  <a:pt x="784" y="256"/>
                </a:cubicBezTo>
                <a:cubicBezTo>
                  <a:pt x="747" y="239"/>
                  <a:pt x="743" y="210"/>
                  <a:pt x="691" y="218"/>
                </a:cubicBezTo>
                <a:cubicBezTo>
                  <a:pt x="603" y="231"/>
                  <a:pt x="603" y="372"/>
                  <a:pt x="691" y="386"/>
                </a:cubicBezTo>
                <a:cubicBezTo>
                  <a:pt x="743" y="394"/>
                  <a:pt x="747" y="364"/>
                  <a:pt x="784" y="347"/>
                </a:cubicBezTo>
                <a:cubicBezTo>
                  <a:pt x="803" y="339"/>
                  <a:pt x="819" y="354"/>
                  <a:pt x="819" y="420"/>
                </a:cubicBezTo>
                <a:cubicBezTo>
                  <a:pt x="819" y="603"/>
                  <a:pt x="819" y="603"/>
                  <a:pt x="819" y="603"/>
                </a:cubicBezTo>
                <a:cubicBezTo>
                  <a:pt x="636" y="603"/>
                  <a:pt x="636" y="603"/>
                  <a:pt x="636" y="603"/>
                </a:cubicBezTo>
                <a:cubicBezTo>
                  <a:pt x="570" y="603"/>
                  <a:pt x="555" y="619"/>
                  <a:pt x="563" y="639"/>
                </a:cubicBezTo>
                <a:cubicBezTo>
                  <a:pt x="580" y="675"/>
                  <a:pt x="610" y="680"/>
                  <a:pt x="602" y="731"/>
                </a:cubicBezTo>
                <a:cubicBezTo>
                  <a:pt x="588" y="819"/>
                  <a:pt x="447" y="819"/>
                  <a:pt x="434" y="731"/>
                </a:cubicBezTo>
                <a:cubicBezTo>
                  <a:pt x="426" y="680"/>
                  <a:pt x="455" y="675"/>
                  <a:pt x="472" y="639"/>
                </a:cubicBezTo>
                <a:cubicBezTo>
                  <a:pt x="481" y="619"/>
                  <a:pt x="465" y="603"/>
                  <a:pt x="399" y="603"/>
                </a:cubicBezTo>
                <a:cubicBezTo>
                  <a:pt x="216" y="603"/>
                  <a:pt x="216" y="603"/>
                  <a:pt x="216" y="603"/>
                </a:cubicBezTo>
                <a:lnTo>
                  <a:pt x="216" y="420"/>
                </a:lnTo>
                <a:close/>
              </a:path>
            </a:pathLst>
          </a:custGeom>
          <a:solidFill>
            <a:srgbClr val="1C4885"/>
          </a:solidFill>
          <a:ln w="19050">
            <a:solidFill>
              <a:srgbClr val="FFFFFF"/>
            </a:solidFill>
            <a:bevel/>
            <a:headEnd/>
            <a:tailEnd/>
          </a:ln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8440" name="Text Placeholder 3"/>
          <p:cNvSpPr txBox="1">
            <a:spLocks noChangeArrowheads="1"/>
          </p:cNvSpPr>
          <p:nvPr/>
        </p:nvSpPr>
        <p:spPr bwMode="auto">
          <a:xfrm>
            <a:off x="4486482" y="1786802"/>
            <a:ext cx="327013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3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8441" name="Text Placeholder 3"/>
          <p:cNvSpPr txBox="1">
            <a:spLocks noChangeArrowheads="1"/>
          </p:cNvSpPr>
          <p:nvPr/>
        </p:nvSpPr>
        <p:spPr bwMode="auto">
          <a:xfrm>
            <a:off x="3749485" y="2711918"/>
            <a:ext cx="327013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3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8442" name="Text Placeholder 3"/>
          <p:cNvSpPr txBox="1">
            <a:spLocks noChangeArrowheads="1"/>
          </p:cNvSpPr>
          <p:nvPr/>
        </p:nvSpPr>
        <p:spPr bwMode="auto">
          <a:xfrm>
            <a:off x="4663885" y="3428675"/>
            <a:ext cx="327013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3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8443" name="Text Placeholder 3"/>
          <p:cNvSpPr txBox="1">
            <a:spLocks noChangeArrowheads="1"/>
          </p:cNvSpPr>
          <p:nvPr/>
        </p:nvSpPr>
        <p:spPr bwMode="auto">
          <a:xfrm>
            <a:off x="5347304" y="2483318"/>
            <a:ext cx="327013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3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8444" name="TextBox 13"/>
          <p:cNvSpPr txBox="1">
            <a:spLocks noChangeArrowheads="1"/>
          </p:cNvSpPr>
          <p:nvPr/>
        </p:nvSpPr>
        <p:spPr bwMode="auto">
          <a:xfrm>
            <a:off x="2282430" y="4326733"/>
            <a:ext cx="1750219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TextBox 13"/>
          <p:cNvSpPr txBox="1">
            <a:spLocks noChangeArrowheads="1"/>
          </p:cNvSpPr>
          <p:nvPr/>
        </p:nvSpPr>
        <p:spPr bwMode="auto">
          <a:xfrm>
            <a:off x="1171577" y="2286002"/>
            <a:ext cx="1750219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TextBox 13"/>
          <p:cNvSpPr txBox="1">
            <a:spLocks noChangeArrowheads="1"/>
          </p:cNvSpPr>
          <p:nvPr/>
        </p:nvSpPr>
        <p:spPr bwMode="auto">
          <a:xfrm>
            <a:off x="5538790" y="1023939"/>
            <a:ext cx="1750219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TextBox 13"/>
          <p:cNvSpPr txBox="1">
            <a:spLocks noChangeArrowheads="1"/>
          </p:cNvSpPr>
          <p:nvPr/>
        </p:nvSpPr>
        <p:spPr bwMode="auto">
          <a:xfrm>
            <a:off x="6559156" y="2983708"/>
            <a:ext cx="1750219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8" name="TextBox 13"/>
          <p:cNvSpPr txBox="1">
            <a:spLocks noChangeArrowheads="1"/>
          </p:cNvSpPr>
          <p:nvPr/>
        </p:nvSpPr>
        <p:spPr bwMode="auto">
          <a:xfrm>
            <a:off x="1172768" y="2047876"/>
            <a:ext cx="146565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9" name="TextBox 13"/>
          <p:cNvSpPr txBox="1">
            <a:spLocks noChangeArrowheads="1"/>
          </p:cNvSpPr>
          <p:nvPr/>
        </p:nvSpPr>
        <p:spPr bwMode="auto">
          <a:xfrm>
            <a:off x="2282430" y="4064794"/>
            <a:ext cx="14644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50" name="TextBox 13"/>
          <p:cNvSpPr txBox="1">
            <a:spLocks noChangeArrowheads="1"/>
          </p:cNvSpPr>
          <p:nvPr/>
        </p:nvSpPr>
        <p:spPr bwMode="auto">
          <a:xfrm>
            <a:off x="6559156" y="2702719"/>
            <a:ext cx="14644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51" name="TextBox 13"/>
          <p:cNvSpPr txBox="1">
            <a:spLocks noChangeArrowheads="1"/>
          </p:cNvSpPr>
          <p:nvPr/>
        </p:nvSpPr>
        <p:spPr bwMode="auto">
          <a:xfrm>
            <a:off x="5538790" y="816769"/>
            <a:ext cx="14644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10"/>
          <p:cNvSpPr txBox="1">
            <a:spLocks noChangeArrowheads="1"/>
          </p:cNvSpPr>
          <p:nvPr/>
        </p:nvSpPr>
        <p:spPr bwMode="auto">
          <a:xfrm>
            <a:off x="130969" y="165498"/>
            <a:ext cx="19812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9459" name="矩形 1"/>
          <p:cNvSpPr>
            <a:spLocks noChangeArrowheads="1"/>
          </p:cNvSpPr>
          <p:nvPr/>
        </p:nvSpPr>
        <p:spPr bwMode="auto">
          <a:xfrm>
            <a:off x="3" y="141686"/>
            <a:ext cx="108347" cy="347663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0" name="Oval 14"/>
          <p:cNvSpPr>
            <a:spLocks noChangeArrowheads="1"/>
          </p:cNvSpPr>
          <p:nvPr/>
        </p:nvSpPr>
        <p:spPr bwMode="auto">
          <a:xfrm>
            <a:off x="1677592" y="2434830"/>
            <a:ext cx="545306" cy="544115"/>
          </a:xfrm>
          <a:prstGeom prst="ellipse">
            <a:avLst/>
          </a:prstGeom>
          <a:noFill/>
          <a:ln w="19050">
            <a:solidFill>
              <a:srgbClr val="4886D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1" name="AutoShape 81"/>
          <p:cNvSpPr>
            <a:spLocks/>
          </p:cNvSpPr>
          <p:nvPr/>
        </p:nvSpPr>
        <p:spPr bwMode="auto">
          <a:xfrm>
            <a:off x="1814515" y="2553892"/>
            <a:ext cx="276225" cy="276225"/>
          </a:xfrm>
          <a:custGeom>
            <a:avLst/>
            <a:gdLst>
              <a:gd name="T0" fmla="*/ 93687609 w 21600"/>
              <a:gd name="T1" fmla="*/ 53538677 h 21600"/>
              <a:gd name="T2" fmla="*/ 85324883 w 21600"/>
              <a:gd name="T3" fmla="*/ 55209224 h 21600"/>
              <a:gd name="T4" fmla="*/ 93484362 w 21600"/>
              <a:gd name="T5" fmla="*/ 56884716 h 21600"/>
              <a:gd name="T6" fmla="*/ 91600712 w 21600"/>
              <a:gd name="T7" fmla="*/ 70269517 h 21600"/>
              <a:gd name="T8" fmla="*/ 81978537 w 21600"/>
              <a:gd name="T9" fmla="*/ 71940115 h 21600"/>
              <a:gd name="T10" fmla="*/ 90237457 w 21600"/>
              <a:gd name="T11" fmla="*/ 73615607 h 21600"/>
              <a:gd name="T12" fmla="*/ 85746177 w 21600"/>
              <a:gd name="T13" fmla="*/ 86995464 h 21600"/>
              <a:gd name="T14" fmla="*/ 78617665 w 21600"/>
              <a:gd name="T15" fmla="*/ 88670955 h 21600"/>
              <a:gd name="T16" fmla="*/ 85538019 w 21600"/>
              <a:gd name="T17" fmla="*/ 90346447 h 21600"/>
              <a:gd name="T18" fmla="*/ 88051393 w 21600"/>
              <a:gd name="T19" fmla="*/ 97460159 h 21600"/>
              <a:gd name="T20" fmla="*/ 63671323 w 21600"/>
              <a:gd name="T21" fmla="*/ 100379958 h 21600"/>
              <a:gd name="T22" fmla="*/ 29624635 w 21600"/>
              <a:gd name="T23" fmla="*/ 94545270 h 21600"/>
              <a:gd name="T24" fmla="*/ 26764394 w 21600"/>
              <a:gd name="T25" fmla="*/ 45383870 h 21600"/>
              <a:gd name="T26" fmla="*/ 30110449 w 21600"/>
              <a:gd name="T27" fmla="*/ 41646207 h 21600"/>
              <a:gd name="T28" fmla="*/ 53538677 w 21600"/>
              <a:gd name="T29" fmla="*/ 6692403 h 21600"/>
              <a:gd name="T30" fmla="*/ 60226116 w 21600"/>
              <a:gd name="T31" fmla="*/ 40154149 h 21600"/>
              <a:gd name="T32" fmla="*/ 100379958 w 21600"/>
              <a:gd name="T33" fmla="*/ 46529078 h 21600"/>
              <a:gd name="T34" fmla="*/ 23418339 w 21600"/>
              <a:gd name="T35" fmla="*/ 97038865 h 21600"/>
              <a:gd name="T36" fmla="*/ 10033533 w 21600"/>
              <a:gd name="T37" fmla="*/ 100379958 h 21600"/>
              <a:gd name="T38" fmla="*/ 6687458 w 21600"/>
              <a:gd name="T39" fmla="*/ 43495276 h 21600"/>
              <a:gd name="T40" fmla="*/ 20071993 w 21600"/>
              <a:gd name="T41" fmla="*/ 40154149 h 21600"/>
              <a:gd name="T42" fmla="*/ 23418339 w 21600"/>
              <a:gd name="T43" fmla="*/ 97038865 h 21600"/>
              <a:gd name="T44" fmla="*/ 69183919 w 21600"/>
              <a:gd name="T45" fmla="*/ 33575708 h 21600"/>
              <a:gd name="T46" fmla="*/ 53538677 w 21600"/>
              <a:gd name="T47" fmla="*/ 0 h 21600"/>
              <a:gd name="T48" fmla="*/ 30110449 w 21600"/>
              <a:gd name="T49" fmla="*/ 34235101 h 21600"/>
              <a:gd name="T50" fmla="*/ 26764394 w 21600"/>
              <a:gd name="T51" fmla="*/ 36133576 h 21600"/>
              <a:gd name="T52" fmla="*/ 10033533 w 21600"/>
              <a:gd name="T53" fmla="*/ 33461739 h 21600"/>
              <a:gd name="T54" fmla="*/ 0 w 21600"/>
              <a:gd name="T55" fmla="*/ 97038865 h 21600"/>
              <a:gd name="T56" fmla="*/ 20071993 w 21600"/>
              <a:gd name="T57" fmla="*/ 107072376 h 21600"/>
              <a:gd name="T58" fmla="*/ 29158872 w 21600"/>
              <a:gd name="T59" fmla="*/ 101336788 h 21600"/>
              <a:gd name="T60" fmla="*/ 30110449 w 21600"/>
              <a:gd name="T61" fmla="*/ 101584776 h 21600"/>
              <a:gd name="T62" fmla="*/ 63671323 w 21600"/>
              <a:gd name="T63" fmla="*/ 107072376 h 21600"/>
              <a:gd name="T64" fmla="*/ 93950397 w 21600"/>
              <a:gd name="T65" fmla="*/ 100623036 h 21600"/>
              <a:gd name="T66" fmla="*/ 95457562 w 21600"/>
              <a:gd name="T67" fmla="*/ 91134677 h 21600"/>
              <a:gd name="T68" fmla="*/ 100964941 w 21600"/>
              <a:gd name="T69" fmla="*/ 73382691 h 21600"/>
              <a:gd name="T70" fmla="*/ 104137708 w 21600"/>
              <a:gd name="T71" fmla="*/ 56185799 h 21600"/>
              <a:gd name="T72" fmla="*/ 107032818 w 21600"/>
              <a:gd name="T73" fmla="*/ 48204570 h 21600"/>
              <a:gd name="T74" fmla="*/ 97589200 w 21600"/>
              <a:gd name="T75" fmla="*/ 35043042 h 2160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1600"/>
              <a:gd name="T115" fmla="*/ 0 h 21600"/>
              <a:gd name="T116" fmla="*/ 21600 w 21600"/>
              <a:gd name="T117" fmla="*/ 21600 h 21600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1600" h="21600">
                <a:moveTo>
                  <a:pt x="20235" y="9811"/>
                </a:moveTo>
                <a:cubicBezTo>
                  <a:pt x="20220" y="10144"/>
                  <a:pt x="20081" y="10800"/>
                  <a:pt x="18899" y="10800"/>
                </a:cubicBezTo>
                <a:lnTo>
                  <a:pt x="17549" y="10800"/>
                </a:lnTo>
                <a:cubicBezTo>
                  <a:pt x="17363" y="10800"/>
                  <a:pt x="17212" y="10950"/>
                  <a:pt x="17212" y="11137"/>
                </a:cubicBezTo>
                <a:cubicBezTo>
                  <a:pt x="17212" y="11324"/>
                  <a:pt x="17363" y="11475"/>
                  <a:pt x="17549" y="11475"/>
                </a:cubicBezTo>
                <a:lnTo>
                  <a:pt x="18858" y="11475"/>
                </a:lnTo>
                <a:cubicBezTo>
                  <a:pt x="19870" y="11475"/>
                  <a:pt x="20003" y="12314"/>
                  <a:pt x="19938" y="12719"/>
                </a:cubicBezTo>
                <a:cubicBezTo>
                  <a:pt x="19855" y="13223"/>
                  <a:pt x="19618" y="14175"/>
                  <a:pt x="18478" y="14175"/>
                </a:cubicBezTo>
                <a:lnTo>
                  <a:pt x="16874" y="14175"/>
                </a:lnTo>
                <a:cubicBezTo>
                  <a:pt x="16688" y="14175"/>
                  <a:pt x="16537" y="14325"/>
                  <a:pt x="16537" y="14512"/>
                </a:cubicBezTo>
                <a:cubicBezTo>
                  <a:pt x="16537" y="14699"/>
                  <a:pt x="16688" y="14850"/>
                  <a:pt x="16874" y="14850"/>
                </a:cubicBezTo>
                <a:lnTo>
                  <a:pt x="18203" y="14850"/>
                </a:lnTo>
                <a:cubicBezTo>
                  <a:pt x="19343" y="14850"/>
                  <a:pt x="19243" y="15718"/>
                  <a:pt x="19079" y="16237"/>
                </a:cubicBezTo>
                <a:cubicBezTo>
                  <a:pt x="18864" y="16918"/>
                  <a:pt x="18732" y="17549"/>
                  <a:pt x="17297" y="17549"/>
                </a:cubicBezTo>
                <a:lnTo>
                  <a:pt x="16196" y="17549"/>
                </a:lnTo>
                <a:cubicBezTo>
                  <a:pt x="16009" y="17549"/>
                  <a:pt x="15859" y="17700"/>
                  <a:pt x="15859" y="17887"/>
                </a:cubicBezTo>
                <a:cubicBezTo>
                  <a:pt x="15859" y="18073"/>
                  <a:pt x="16009" y="18225"/>
                  <a:pt x="16196" y="18225"/>
                </a:cubicBezTo>
                <a:lnTo>
                  <a:pt x="17255" y="18225"/>
                </a:lnTo>
                <a:cubicBezTo>
                  <a:pt x="17993" y="18225"/>
                  <a:pt x="18027" y="18923"/>
                  <a:pt x="17950" y="19174"/>
                </a:cubicBezTo>
                <a:cubicBezTo>
                  <a:pt x="17866" y="19448"/>
                  <a:pt x="17767" y="19651"/>
                  <a:pt x="17762" y="19660"/>
                </a:cubicBezTo>
                <a:cubicBezTo>
                  <a:pt x="17558" y="20028"/>
                  <a:pt x="17229" y="20249"/>
                  <a:pt x="16534" y="20249"/>
                </a:cubicBezTo>
                <a:lnTo>
                  <a:pt x="12844" y="20249"/>
                </a:lnTo>
                <a:cubicBezTo>
                  <a:pt x="10990" y="20249"/>
                  <a:pt x="9151" y="19829"/>
                  <a:pt x="9104" y="19818"/>
                </a:cubicBezTo>
                <a:cubicBezTo>
                  <a:pt x="6299" y="19172"/>
                  <a:pt x="6152" y="19122"/>
                  <a:pt x="5976" y="19072"/>
                </a:cubicBezTo>
                <a:cubicBezTo>
                  <a:pt x="5976" y="19072"/>
                  <a:pt x="5405" y="18976"/>
                  <a:pt x="5405" y="18478"/>
                </a:cubicBezTo>
                <a:lnTo>
                  <a:pt x="5399" y="9155"/>
                </a:lnTo>
                <a:cubicBezTo>
                  <a:pt x="5399" y="8839"/>
                  <a:pt x="5601" y="8552"/>
                  <a:pt x="5935" y="8452"/>
                </a:cubicBezTo>
                <a:cubicBezTo>
                  <a:pt x="5977" y="8435"/>
                  <a:pt x="6034" y="8419"/>
                  <a:pt x="6074" y="8401"/>
                </a:cubicBezTo>
                <a:cubicBezTo>
                  <a:pt x="9158" y="7125"/>
                  <a:pt x="10097" y="4324"/>
                  <a:pt x="10124" y="2025"/>
                </a:cubicBezTo>
                <a:cubicBezTo>
                  <a:pt x="10128" y="1702"/>
                  <a:pt x="10378" y="1350"/>
                  <a:pt x="10800" y="1350"/>
                </a:cubicBezTo>
                <a:cubicBezTo>
                  <a:pt x="11514" y="1350"/>
                  <a:pt x="12774" y="2782"/>
                  <a:pt x="12774" y="4554"/>
                </a:cubicBezTo>
                <a:cubicBezTo>
                  <a:pt x="12774" y="6155"/>
                  <a:pt x="12711" y="6432"/>
                  <a:pt x="12149" y="8100"/>
                </a:cubicBezTo>
                <a:cubicBezTo>
                  <a:pt x="18899" y="8100"/>
                  <a:pt x="18852" y="8196"/>
                  <a:pt x="19448" y="8353"/>
                </a:cubicBezTo>
                <a:cubicBezTo>
                  <a:pt x="20187" y="8564"/>
                  <a:pt x="20249" y="9175"/>
                  <a:pt x="20249" y="9386"/>
                </a:cubicBezTo>
                <a:cubicBezTo>
                  <a:pt x="20249" y="9618"/>
                  <a:pt x="20243" y="9584"/>
                  <a:pt x="20235" y="9811"/>
                </a:cubicBezTo>
                <a:moveTo>
                  <a:pt x="4724" y="19575"/>
                </a:moveTo>
                <a:cubicBezTo>
                  <a:pt x="4724" y="19948"/>
                  <a:pt x="4423" y="20249"/>
                  <a:pt x="4049" y="20249"/>
                </a:cubicBezTo>
                <a:lnTo>
                  <a:pt x="2024" y="20249"/>
                </a:lnTo>
                <a:cubicBezTo>
                  <a:pt x="1652" y="20249"/>
                  <a:pt x="1349" y="19948"/>
                  <a:pt x="1349" y="19575"/>
                </a:cubicBezTo>
                <a:lnTo>
                  <a:pt x="1349" y="8774"/>
                </a:lnTo>
                <a:cubicBezTo>
                  <a:pt x="1349" y="8401"/>
                  <a:pt x="1652" y="8100"/>
                  <a:pt x="2024" y="8100"/>
                </a:cubicBezTo>
                <a:lnTo>
                  <a:pt x="4049" y="8100"/>
                </a:lnTo>
                <a:cubicBezTo>
                  <a:pt x="4423" y="8100"/>
                  <a:pt x="4724" y="8401"/>
                  <a:pt x="4724" y="8774"/>
                </a:cubicBezTo>
                <a:cubicBezTo>
                  <a:pt x="4724" y="8774"/>
                  <a:pt x="4724" y="19575"/>
                  <a:pt x="4724" y="19575"/>
                </a:cubicBezTo>
                <a:close/>
                <a:moveTo>
                  <a:pt x="19686" y="7069"/>
                </a:moveTo>
                <a:cubicBezTo>
                  <a:pt x="18842" y="6846"/>
                  <a:pt x="16858" y="6849"/>
                  <a:pt x="13956" y="6773"/>
                </a:cubicBezTo>
                <a:cubicBezTo>
                  <a:pt x="14093" y="6139"/>
                  <a:pt x="14124" y="5568"/>
                  <a:pt x="14124" y="4554"/>
                </a:cubicBezTo>
                <a:cubicBezTo>
                  <a:pt x="14124" y="2133"/>
                  <a:pt x="12361" y="0"/>
                  <a:pt x="10800" y="0"/>
                </a:cubicBezTo>
                <a:cubicBezTo>
                  <a:pt x="9698" y="0"/>
                  <a:pt x="8789" y="901"/>
                  <a:pt x="8774" y="2009"/>
                </a:cubicBezTo>
                <a:cubicBezTo>
                  <a:pt x="8760" y="3368"/>
                  <a:pt x="8340" y="5716"/>
                  <a:pt x="6074" y="6906"/>
                </a:cubicBezTo>
                <a:cubicBezTo>
                  <a:pt x="5908" y="6994"/>
                  <a:pt x="5433" y="7228"/>
                  <a:pt x="5364" y="7259"/>
                </a:cubicBezTo>
                <a:lnTo>
                  <a:pt x="5399" y="7289"/>
                </a:lnTo>
                <a:cubicBezTo>
                  <a:pt x="5045" y="6984"/>
                  <a:pt x="4554" y="6750"/>
                  <a:pt x="4049" y="6750"/>
                </a:cubicBezTo>
                <a:lnTo>
                  <a:pt x="2024" y="6750"/>
                </a:lnTo>
                <a:cubicBezTo>
                  <a:pt x="908" y="6750"/>
                  <a:pt x="0" y="7658"/>
                  <a:pt x="0" y="8774"/>
                </a:cubicBezTo>
                <a:lnTo>
                  <a:pt x="0" y="19575"/>
                </a:lnTo>
                <a:cubicBezTo>
                  <a:pt x="0" y="20691"/>
                  <a:pt x="908" y="21599"/>
                  <a:pt x="2024" y="21599"/>
                </a:cubicBezTo>
                <a:lnTo>
                  <a:pt x="4049" y="21599"/>
                </a:lnTo>
                <a:cubicBezTo>
                  <a:pt x="4853" y="21599"/>
                  <a:pt x="5525" y="21114"/>
                  <a:pt x="5850" y="20434"/>
                </a:cubicBezTo>
                <a:cubicBezTo>
                  <a:pt x="5859" y="20437"/>
                  <a:pt x="5873" y="20441"/>
                  <a:pt x="5882" y="20442"/>
                </a:cubicBezTo>
                <a:cubicBezTo>
                  <a:pt x="5927" y="20454"/>
                  <a:pt x="5979" y="20467"/>
                  <a:pt x="6044" y="20485"/>
                </a:cubicBezTo>
                <a:cubicBezTo>
                  <a:pt x="6056" y="20487"/>
                  <a:pt x="6062" y="20488"/>
                  <a:pt x="6074" y="20492"/>
                </a:cubicBezTo>
                <a:cubicBezTo>
                  <a:pt x="6464" y="20588"/>
                  <a:pt x="7212" y="20768"/>
                  <a:pt x="8812" y="21135"/>
                </a:cubicBezTo>
                <a:cubicBezTo>
                  <a:pt x="9155" y="21213"/>
                  <a:pt x="10966" y="21599"/>
                  <a:pt x="12844" y="21599"/>
                </a:cubicBezTo>
                <a:lnTo>
                  <a:pt x="16534" y="21599"/>
                </a:lnTo>
                <a:cubicBezTo>
                  <a:pt x="17659" y="21599"/>
                  <a:pt x="18469" y="21167"/>
                  <a:pt x="18952" y="20298"/>
                </a:cubicBezTo>
                <a:cubicBezTo>
                  <a:pt x="18958" y="20285"/>
                  <a:pt x="19114" y="19982"/>
                  <a:pt x="19240" y="19572"/>
                </a:cubicBezTo>
                <a:cubicBezTo>
                  <a:pt x="19336" y="19263"/>
                  <a:pt x="19371" y="18827"/>
                  <a:pt x="19256" y="18384"/>
                </a:cubicBezTo>
                <a:cubicBezTo>
                  <a:pt x="19981" y="17886"/>
                  <a:pt x="20214" y="17133"/>
                  <a:pt x="20366" y="16643"/>
                </a:cubicBezTo>
                <a:cubicBezTo>
                  <a:pt x="20620" y="15838"/>
                  <a:pt x="20544" y="15235"/>
                  <a:pt x="20367" y="14803"/>
                </a:cubicBezTo>
                <a:cubicBezTo>
                  <a:pt x="20775" y="14418"/>
                  <a:pt x="21122" y="13831"/>
                  <a:pt x="21269" y="12935"/>
                </a:cubicBezTo>
                <a:cubicBezTo>
                  <a:pt x="21361" y="12380"/>
                  <a:pt x="21263" y="11809"/>
                  <a:pt x="21007" y="11334"/>
                </a:cubicBezTo>
                <a:cubicBezTo>
                  <a:pt x="21389" y="10905"/>
                  <a:pt x="21564" y="10365"/>
                  <a:pt x="21583" y="9865"/>
                </a:cubicBezTo>
                <a:lnTo>
                  <a:pt x="21591" y="9724"/>
                </a:lnTo>
                <a:cubicBezTo>
                  <a:pt x="21596" y="9635"/>
                  <a:pt x="21600" y="9581"/>
                  <a:pt x="21600" y="9386"/>
                </a:cubicBezTo>
                <a:cubicBezTo>
                  <a:pt x="21600" y="8533"/>
                  <a:pt x="21010" y="7446"/>
                  <a:pt x="19686" y="7069"/>
                </a:cubicBezTo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26" tIns="38026" rIns="38026" bIns="38026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9462" name="AutoShape 82"/>
          <p:cNvSpPr>
            <a:spLocks/>
          </p:cNvSpPr>
          <p:nvPr/>
        </p:nvSpPr>
        <p:spPr bwMode="auto">
          <a:xfrm>
            <a:off x="1840707" y="2778920"/>
            <a:ext cx="26194" cy="26194"/>
          </a:xfrm>
          <a:custGeom>
            <a:avLst/>
            <a:gdLst>
              <a:gd name="T0" fmla="*/ 45655 w 21600"/>
              <a:gd name="T1" fmla="*/ 60870 h 21600"/>
              <a:gd name="T2" fmla="*/ 30436 w 21600"/>
              <a:gd name="T3" fmla="*/ 45655 h 21600"/>
              <a:gd name="T4" fmla="*/ 45655 w 21600"/>
              <a:gd name="T5" fmla="*/ 30436 h 21600"/>
              <a:gd name="T6" fmla="*/ 60870 w 21600"/>
              <a:gd name="T7" fmla="*/ 45655 h 21600"/>
              <a:gd name="T8" fmla="*/ 45655 w 21600"/>
              <a:gd name="T9" fmla="*/ 60870 h 21600"/>
              <a:gd name="T10" fmla="*/ 45655 w 21600"/>
              <a:gd name="T11" fmla="*/ 0 h 21600"/>
              <a:gd name="T12" fmla="*/ 0 w 21600"/>
              <a:gd name="T13" fmla="*/ 45655 h 21600"/>
              <a:gd name="T14" fmla="*/ 45655 w 21600"/>
              <a:gd name="T15" fmla="*/ 91301 h 21600"/>
              <a:gd name="T16" fmla="*/ 91306 w 21600"/>
              <a:gd name="T17" fmla="*/ 45655 h 21600"/>
              <a:gd name="T18" fmla="*/ 45655 w 21600"/>
              <a:gd name="T19" fmla="*/ 0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1600"/>
              <a:gd name="T31" fmla="*/ 0 h 21600"/>
              <a:gd name="T32" fmla="*/ 21600 w 21600"/>
              <a:gd name="T33" fmla="*/ 216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>
                <a:moveTo>
                  <a:pt x="10800" y="14400"/>
                </a:moveTo>
                <a:cubicBezTo>
                  <a:pt x="8820" y="14400"/>
                  <a:pt x="7200" y="12782"/>
                  <a:pt x="7200" y="10800"/>
                </a:cubicBezTo>
                <a:cubicBezTo>
                  <a:pt x="7200" y="8817"/>
                  <a:pt x="8820" y="7200"/>
                  <a:pt x="10800" y="7200"/>
                </a:cubicBezTo>
                <a:cubicBezTo>
                  <a:pt x="12779" y="7200"/>
                  <a:pt x="14400" y="8817"/>
                  <a:pt x="14400" y="10800"/>
                </a:cubicBezTo>
                <a:cubicBezTo>
                  <a:pt x="14400" y="12782"/>
                  <a:pt x="12779" y="14400"/>
                  <a:pt x="10800" y="14400"/>
                </a:cubicBezTo>
                <a:moveTo>
                  <a:pt x="10800" y="0"/>
                </a:moveTo>
                <a:cubicBezTo>
                  <a:pt x="4837" y="0"/>
                  <a:pt x="0" y="4837"/>
                  <a:pt x="0" y="10800"/>
                </a:cubicBezTo>
                <a:cubicBezTo>
                  <a:pt x="0" y="16762"/>
                  <a:pt x="4837" y="21599"/>
                  <a:pt x="10800" y="21599"/>
                </a:cubicBezTo>
                <a:cubicBezTo>
                  <a:pt x="16762" y="21599"/>
                  <a:pt x="21600" y="16762"/>
                  <a:pt x="21600" y="10800"/>
                </a:cubicBezTo>
                <a:cubicBezTo>
                  <a:pt x="21600" y="4837"/>
                  <a:pt x="16762" y="0"/>
                  <a:pt x="10800" y="0"/>
                </a:cubicBezTo>
              </a:path>
            </a:pathLst>
          </a:custGeom>
          <a:solidFill>
            <a:srgbClr val="FDB8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26" tIns="38026" rIns="38026" bIns="38026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9463" name="Oval 18"/>
          <p:cNvSpPr>
            <a:spLocks noChangeArrowheads="1"/>
          </p:cNvSpPr>
          <p:nvPr/>
        </p:nvSpPr>
        <p:spPr bwMode="auto">
          <a:xfrm>
            <a:off x="4339831" y="3119438"/>
            <a:ext cx="544115" cy="544116"/>
          </a:xfrm>
          <a:prstGeom prst="ellipse">
            <a:avLst/>
          </a:prstGeom>
          <a:noFill/>
          <a:ln w="19050">
            <a:solidFill>
              <a:srgbClr val="1C488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4" name="Freeform 19"/>
          <p:cNvSpPr>
            <a:spLocks noEditPoints="1"/>
          </p:cNvSpPr>
          <p:nvPr/>
        </p:nvSpPr>
        <p:spPr bwMode="auto">
          <a:xfrm>
            <a:off x="4473181" y="3282555"/>
            <a:ext cx="291703" cy="235744"/>
          </a:xfrm>
          <a:custGeom>
            <a:avLst/>
            <a:gdLst>
              <a:gd name="T0" fmla="*/ 2147483647 w 400"/>
              <a:gd name="T1" fmla="*/ 2147483647 h 322"/>
              <a:gd name="T2" fmla="*/ 2147483647 w 400"/>
              <a:gd name="T3" fmla="*/ 2147483647 h 322"/>
              <a:gd name="T4" fmla="*/ 2147483647 w 400"/>
              <a:gd name="T5" fmla="*/ 2147483647 h 322"/>
              <a:gd name="T6" fmla="*/ 2147483647 w 400"/>
              <a:gd name="T7" fmla="*/ 2147483647 h 322"/>
              <a:gd name="T8" fmla="*/ 2147483647 w 400"/>
              <a:gd name="T9" fmla="*/ 2147483647 h 322"/>
              <a:gd name="T10" fmla="*/ 2147483647 w 400"/>
              <a:gd name="T11" fmla="*/ 2147483647 h 322"/>
              <a:gd name="T12" fmla="*/ 2147483647 w 400"/>
              <a:gd name="T13" fmla="*/ 2147483647 h 322"/>
              <a:gd name="T14" fmla="*/ 0 w 400"/>
              <a:gd name="T15" fmla="*/ 2147483647 h 322"/>
              <a:gd name="T16" fmla="*/ 0 w 400"/>
              <a:gd name="T17" fmla="*/ 2147483647 h 322"/>
              <a:gd name="T18" fmla="*/ 2147483647 w 400"/>
              <a:gd name="T19" fmla="*/ 2147483647 h 322"/>
              <a:gd name="T20" fmla="*/ 2147483647 w 400"/>
              <a:gd name="T21" fmla="*/ 2147483647 h 322"/>
              <a:gd name="T22" fmla="*/ 2147483647 w 400"/>
              <a:gd name="T23" fmla="*/ 2147483647 h 322"/>
              <a:gd name="T24" fmla="*/ 2147483647 w 400"/>
              <a:gd name="T25" fmla="*/ 2147483647 h 322"/>
              <a:gd name="T26" fmla="*/ 2147483647 w 400"/>
              <a:gd name="T27" fmla="*/ 2147483647 h 322"/>
              <a:gd name="T28" fmla="*/ 2147483647 w 400"/>
              <a:gd name="T29" fmla="*/ 2147483647 h 322"/>
              <a:gd name="T30" fmla="*/ 2147483647 w 400"/>
              <a:gd name="T31" fmla="*/ 2147483647 h 322"/>
              <a:gd name="T32" fmla="*/ 2147483647 w 400"/>
              <a:gd name="T33" fmla="*/ 2147483647 h 322"/>
              <a:gd name="T34" fmla="*/ 2147483647 w 400"/>
              <a:gd name="T35" fmla="*/ 2147483647 h 322"/>
              <a:gd name="T36" fmla="*/ 2147483647 w 400"/>
              <a:gd name="T37" fmla="*/ 2147483647 h 322"/>
              <a:gd name="T38" fmla="*/ 2147483647 w 400"/>
              <a:gd name="T39" fmla="*/ 2147483647 h 322"/>
              <a:gd name="T40" fmla="*/ 2147483647 w 400"/>
              <a:gd name="T41" fmla="*/ 2147483647 h 322"/>
              <a:gd name="T42" fmla="*/ 2147483647 w 400"/>
              <a:gd name="T43" fmla="*/ 2147483647 h 322"/>
              <a:gd name="T44" fmla="*/ 2147483647 w 400"/>
              <a:gd name="T45" fmla="*/ 2147483647 h 322"/>
              <a:gd name="T46" fmla="*/ 2147483647 w 400"/>
              <a:gd name="T47" fmla="*/ 2147483647 h 322"/>
              <a:gd name="T48" fmla="*/ 2147483647 w 400"/>
              <a:gd name="T49" fmla="*/ 2147483647 h 322"/>
              <a:gd name="T50" fmla="*/ 2147483647 w 400"/>
              <a:gd name="T51" fmla="*/ 2147483647 h 322"/>
              <a:gd name="T52" fmla="*/ 2147483647 w 400"/>
              <a:gd name="T53" fmla="*/ 2147483647 h 322"/>
              <a:gd name="T54" fmla="*/ 2147483647 w 400"/>
              <a:gd name="T55" fmla="*/ 2147483647 h 322"/>
              <a:gd name="T56" fmla="*/ 2147483647 w 400"/>
              <a:gd name="T57" fmla="*/ 2147483647 h 322"/>
              <a:gd name="T58" fmla="*/ 2147483647 w 400"/>
              <a:gd name="T59" fmla="*/ 2147483647 h 322"/>
              <a:gd name="T60" fmla="*/ 2147483647 w 400"/>
              <a:gd name="T61" fmla="*/ 2147483647 h 322"/>
              <a:gd name="T62" fmla="*/ 2147483647 w 400"/>
              <a:gd name="T63" fmla="*/ 2147483647 h 322"/>
              <a:gd name="T64" fmla="*/ 2147483647 w 400"/>
              <a:gd name="T65" fmla="*/ 2147483647 h 322"/>
              <a:gd name="T66" fmla="*/ 2147483647 w 400"/>
              <a:gd name="T67" fmla="*/ 2147483647 h 322"/>
              <a:gd name="T68" fmla="*/ 2147483647 w 400"/>
              <a:gd name="T69" fmla="*/ 2147483647 h 322"/>
              <a:gd name="T70" fmla="*/ 2147483647 w 400"/>
              <a:gd name="T71" fmla="*/ 2147483647 h 322"/>
              <a:gd name="T72" fmla="*/ 2147483647 w 400"/>
              <a:gd name="T73" fmla="*/ 2147483647 h 322"/>
              <a:gd name="T74" fmla="*/ 2147483647 w 400"/>
              <a:gd name="T75" fmla="*/ 2147483647 h 322"/>
              <a:gd name="T76" fmla="*/ 2147483647 w 400"/>
              <a:gd name="T77" fmla="*/ 2147483647 h 322"/>
              <a:gd name="T78" fmla="*/ 2147483647 w 400"/>
              <a:gd name="T79" fmla="*/ 2147483647 h 322"/>
              <a:gd name="T80" fmla="*/ 2147483647 w 400"/>
              <a:gd name="T81" fmla="*/ 2147483647 h 32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400"/>
              <a:gd name="T124" fmla="*/ 0 h 322"/>
              <a:gd name="T125" fmla="*/ 400 w 400"/>
              <a:gd name="T126" fmla="*/ 322 h 32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400" h="322">
                <a:moveTo>
                  <a:pt x="393" y="61"/>
                </a:moveTo>
                <a:cubicBezTo>
                  <a:pt x="300" y="3"/>
                  <a:pt x="300" y="3"/>
                  <a:pt x="300" y="3"/>
                </a:cubicBezTo>
                <a:cubicBezTo>
                  <a:pt x="296" y="0"/>
                  <a:pt x="291" y="0"/>
                  <a:pt x="286" y="3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113" y="3"/>
                  <a:pt x="113" y="3"/>
                  <a:pt x="113" y="3"/>
                </a:cubicBezTo>
                <a:cubicBezTo>
                  <a:pt x="109" y="0"/>
                  <a:pt x="104" y="0"/>
                  <a:pt x="100" y="3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4"/>
                  <a:pt x="0" y="68"/>
                  <a:pt x="0" y="73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2"/>
                  <a:pt x="2" y="317"/>
                  <a:pt x="6" y="319"/>
                </a:cubicBezTo>
                <a:cubicBezTo>
                  <a:pt x="11" y="322"/>
                  <a:pt x="16" y="321"/>
                  <a:pt x="20" y="319"/>
                </a:cubicBezTo>
                <a:cubicBezTo>
                  <a:pt x="106" y="265"/>
                  <a:pt x="106" y="265"/>
                  <a:pt x="106" y="265"/>
                </a:cubicBezTo>
                <a:cubicBezTo>
                  <a:pt x="193" y="319"/>
                  <a:pt x="193" y="319"/>
                  <a:pt x="193" y="319"/>
                </a:cubicBezTo>
                <a:cubicBezTo>
                  <a:pt x="197" y="322"/>
                  <a:pt x="202" y="322"/>
                  <a:pt x="207" y="31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380" y="319"/>
                  <a:pt x="380" y="319"/>
                  <a:pt x="380" y="319"/>
                </a:cubicBezTo>
                <a:cubicBezTo>
                  <a:pt x="382" y="320"/>
                  <a:pt x="384" y="321"/>
                  <a:pt x="387" y="321"/>
                </a:cubicBezTo>
                <a:cubicBezTo>
                  <a:pt x="389" y="321"/>
                  <a:pt x="391" y="320"/>
                  <a:pt x="393" y="319"/>
                </a:cubicBezTo>
                <a:cubicBezTo>
                  <a:pt x="397" y="317"/>
                  <a:pt x="400" y="312"/>
                  <a:pt x="400" y="307"/>
                </a:cubicBezTo>
                <a:cubicBezTo>
                  <a:pt x="400" y="73"/>
                  <a:pt x="400" y="73"/>
                  <a:pt x="400" y="73"/>
                </a:cubicBezTo>
                <a:cubicBezTo>
                  <a:pt x="400" y="68"/>
                  <a:pt x="397" y="64"/>
                  <a:pt x="393" y="61"/>
                </a:cubicBezTo>
                <a:close/>
                <a:moveTo>
                  <a:pt x="93" y="241"/>
                </a:moveTo>
                <a:cubicBezTo>
                  <a:pt x="26" y="283"/>
                  <a:pt x="26" y="283"/>
                  <a:pt x="26" y="283"/>
                </a:cubicBezTo>
                <a:cubicBezTo>
                  <a:pt x="26" y="81"/>
                  <a:pt x="26" y="81"/>
                  <a:pt x="26" y="81"/>
                </a:cubicBezTo>
                <a:cubicBezTo>
                  <a:pt x="93" y="39"/>
                  <a:pt x="93" y="39"/>
                  <a:pt x="93" y="39"/>
                </a:cubicBezTo>
                <a:lnTo>
                  <a:pt x="93" y="241"/>
                </a:lnTo>
                <a:close/>
                <a:moveTo>
                  <a:pt x="187" y="283"/>
                </a:moveTo>
                <a:cubicBezTo>
                  <a:pt x="119" y="241"/>
                  <a:pt x="119" y="241"/>
                  <a:pt x="119" y="241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87" y="81"/>
                  <a:pt x="187" y="81"/>
                  <a:pt x="187" y="81"/>
                </a:cubicBezTo>
                <a:lnTo>
                  <a:pt x="187" y="283"/>
                </a:lnTo>
                <a:close/>
                <a:moveTo>
                  <a:pt x="280" y="241"/>
                </a:moveTo>
                <a:cubicBezTo>
                  <a:pt x="213" y="283"/>
                  <a:pt x="213" y="283"/>
                  <a:pt x="213" y="283"/>
                </a:cubicBezTo>
                <a:cubicBezTo>
                  <a:pt x="213" y="81"/>
                  <a:pt x="213" y="81"/>
                  <a:pt x="213" y="81"/>
                </a:cubicBezTo>
                <a:cubicBezTo>
                  <a:pt x="280" y="39"/>
                  <a:pt x="280" y="39"/>
                  <a:pt x="280" y="39"/>
                </a:cubicBezTo>
                <a:lnTo>
                  <a:pt x="280" y="241"/>
                </a:lnTo>
                <a:close/>
                <a:moveTo>
                  <a:pt x="374" y="283"/>
                </a:moveTo>
                <a:cubicBezTo>
                  <a:pt x="306" y="241"/>
                  <a:pt x="306" y="241"/>
                  <a:pt x="306" y="241"/>
                </a:cubicBezTo>
                <a:cubicBezTo>
                  <a:pt x="306" y="39"/>
                  <a:pt x="306" y="39"/>
                  <a:pt x="306" y="39"/>
                </a:cubicBezTo>
                <a:cubicBezTo>
                  <a:pt x="374" y="81"/>
                  <a:pt x="374" y="81"/>
                  <a:pt x="374" y="81"/>
                </a:cubicBezTo>
                <a:lnTo>
                  <a:pt x="374" y="283"/>
                </a:lnTo>
                <a:close/>
              </a:path>
            </a:pathLst>
          </a:cu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9465" name="Oval 19"/>
          <p:cNvSpPr>
            <a:spLocks noChangeArrowheads="1"/>
          </p:cNvSpPr>
          <p:nvPr/>
        </p:nvSpPr>
        <p:spPr bwMode="auto">
          <a:xfrm>
            <a:off x="4229101" y="1107283"/>
            <a:ext cx="765572" cy="765572"/>
          </a:xfrm>
          <a:prstGeom prst="ellipse">
            <a:avLst/>
          </a:prstGeom>
          <a:noFill/>
          <a:ln w="28575">
            <a:solidFill>
              <a:srgbClr val="1C488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6" name="Freeform 21"/>
          <p:cNvSpPr>
            <a:spLocks noEditPoints="1"/>
          </p:cNvSpPr>
          <p:nvPr/>
        </p:nvSpPr>
        <p:spPr bwMode="auto">
          <a:xfrm>
            <a:off x="4412456" y="1309689"/>
            <a:ext cx="386954" cy="388144"/>
          </a:xfrm>
          <a:custGeom>
            <a:avLst/>
            <a:gdLst>
              <a:gd name="T0" fmla="*/ 2147483647 w 403"/>
              <a:gd name="T1" fmla="*/ 2147483647 h 404"/>
              <a:gd name="T2" fmla="*/ 2147483647 w 403"/>
              <a:gd name="T3" fmla="*/ 2147483647 h 404"/>
              <a:gd name="T4" fmla="*/ 2147483647 w 403"/>
              <a:gd name="T5" fmla="*/ 2147483647 h 404"/>
              <a:gd name="T6" fmla="*/ 2147483647 w 403"/>
              <a:gd name="T7" fmla="*/ 2147483647 h 404"/>
              <a:gd name="T8" fmla="*/ 2147483647 w 403"/>
              <a:gd name="T9" fmla="*/ 2147483647 h 404"/>
              <a:gd name="T10" fmla="*/ 2147483647 w 403"/>
              <a:gd name="T11" fmla="*/ 2147483647 h 404"/>
              <a:gd name="T12" fmla="*/ 2147483647 w 403"/>
              <a:gd name="T13" fmla="*/ 2147483647 h 404"/>
              <a:gd name="T14" fmla="*/ 2147483647 w 403"/>
              <a:gd name="T15" fmla="*/ 2147483647 h 404"/>
              <a:gd name="T16" fmla="*/ 2147483647 w 403"/>
              <a:gd name="T17" fmla="*/ 2147483647 h 404"/>
              <a:gd name="T18" fmla="*/ 2147483647 w 403"/>
              <a:gd name="T19" fmla="*/ 2147483647 h 404"/>
              <a:gd name="T20" fmla="*/ 2147483647 w 403"/>
              <a:gd name="T21" fmla="*/ 2147483647 h 404"/>
              <a:gd name="T22" fmla="*/ 2147483647 w 403"/>
              <a:gd name="T23" fmla="*/ 2147483647 h 404"/>
              <a:gd name="T24" fmla="*/ 2147483647 w 403"/>
              <a:gd name="T25" fmla="*/ 2147483647 h 404"/>
              <a:gd name="T26" fmla="*/ 2147483647 w 403"/>
              <a:gd name="T27" fmla="*/ 2147483647 h 404"/>
              <a:gd name="T28" fmla="*/ 2147483647 w 403"/>
              <a:gd name="T29" fmla="*/ 2147483647 h 404"/>
              <a:gd name="T30" fmla="*/ 2147483647 w 403"/>
              <a:gd name="T31" fmla="*/ 2147483647 h 404"/>
              <a:gd name="T32" fmla="*/ 2147483647 w 403"/>
              <a:gd name="T33" fmla="*/ 2147483647 h 404"/>
              <a:gd name="T34" fmla="*/ 2147483647 w 403"/>
              <a:gd name="T35" fmla="*/ 2147483647 h 404"/>
              <a:gd name="T36" fmla="*/ 2147483647 w 403"/>
              <a:gd name="T37" fmla="*/ 2147483647 h 404"/>
              <a:gd name="T38" fmla="*/ 2147483647 w 403"/>
              <a:gd name="T39" fmla="*/ 2147483647 h 404"/>
              <a:gd name="T40" fmla="*/ 2147483647 w 403"/>
              <a:gd name="T41" fmla="*/ 2147483647 h 404"/>
              <a:gd name="T42" fmla="*/ 2147483647 w 403"/>
              <a:gd name="T43" fmla="*/ 2147483647 h 404"/>
              <a:gd name="T44" fmla="*/ 2147483647 w 403"/>
              <a:gd name="T45" fmla="*/ 2147483647 h 404"/>
              <a:gd name="T46" fmla="*/ 2147483647 w 403"/>
              <a:gd name="T47" fmla="*/ 2147483647 h 404"/>
              <a:gd name="T48" fmla="*/ 2147483647 w 403"/>
              <a:gd name="T49" fmla="*/ 2147483647 h 404"/>
              <a:gd name="T50" fmla="*/ 2147483647 w 403"/>
              <a:gd name="T51" fmla="*/ 2147483647 h 404"/>
              <a:gd name="T52" fmla="*/ 2147483647 w 403"/>
              <a:gd name="T53" fmla="*/ 2147483647 h 404"/>
              <a:gd name="T54" fmla="*/ 2147483647 w 403"/>
              <a:gd name="T55" fmla="*/ 2147483647 h 40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403"/>
              <a:gd name="T85" fmla="*/ 0 h 404"/>
              <a:gd name="T86" fmla="*/ 403 w 403"/>
              <a:gd name="T87" fmla="*/ 404 h 404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9467" name="Oval 16"/>
          <p:cNvSpPr>
            <a:spLocks noChangeArrowheads="1"/>
          </p:cNvSpPr>
          <p:nvPr/>
        </p:nvSpPr>
        <p:spPr bwMode="auto">
          <a:xfrm>
            <a:off x="6881813" y="2434830"/>
            <a:ext cx="544116" cy="544115"/>
          </a:xfrm>
          <a:prstGeom prst="ellipse">
            <a:avLst/>
          </a:prstGeom>
          <a:noFill/>
          <a:ln w="19050">
            <a:solidFill>
              <a:srgbClr val="4886D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8" name="AutoShape 112"/>
          <p:cNvSpPr>
            <a:spLocks/>
          </p:cNvSpPr>
          <p:nvPr/>
        </p:nvSpPr>
        <p:spPr bwMode="auto">
          <a:xfrm>
            <a:off x="7031831" y="2574131"/>
            <a:ext cx="277416" cy="277416"/>
          </a:xfrm>
          <a:custGeom>
            <a:avLst/>
            <a:gdLst>
              <a:gd name="T0" fmla="*/ 96664298 w 21020"/>
              <a:gd name="T1" fmla="*/ 45652023 h 21600"/>
              <a:gd name="T2" fmla="*/ 87586243 w 21020"/>
              <a:gd name="T3" fmla="*/ 25510113 h 21600"/>
              <a:gd name="T4" fmla="*/ 72296483 w 21020"/>
              <a:gd name="T5" fmla="*/ 11138099 h 21600"/>
              <a:gd name="T6" fmla="*/ 100157151 w 21020"/>
              <a:gd name="T7" fmla="*/ 13538602 h 21600"/>
              <a:gd name="T8" fmla="*/ 102690760 w 21020"/>
              <a:gd name="T9" fmla="*/ 39902356 h 21600"/>
              <a:gd name="T10" fmla="*/ 25773644 w 21020"/>
              <a:gd name="T11" fmla="*/ 84057942 h 21600"/>
              <a:gd name="T12" fmla="*/ 15861964 w 21020"/>
              <a:gd name="T13" fmla="*/ 66070210 h 21600"/>
              <a:gd name="T14" fmla="*/ 43155690 w 21020"/>
              <a:gd name="T15" fmla="*/ 67591853 h 21600"/>
              <a:gd name="T16" fmla="*/ 44986371 w 21020"/>
              <a:gd name="T17" fmla="*/ 93779965 h 21600"/>
              <a:gd name="T18" fmla="*/ 14913806 w 21020"/>
              <a:gd name="T19" fmla="*/ 101257112 h 21600"/>
              <a:gd name="T20" fmla="*/ 7154534 w 21020"/>
              <a:gd name="T21" fmla="*/ 96602141 h 21600"/>
              <a:gd name="T22" fmla="*/ 11284681 w 21020"/>
              <a:gd name="T23" fmla="*/ 81767994 h 21600"/>
              <a:gd name="T24" fmla="*/ 28231040 w 21020"/>
              <a:gd name="T25" fmla="*/ 97942848 h 21600"/>
              <a:gd name="T26" fmla="*/ 37532409 w 21020"/>
              <a:gd name="T27" fmla="*/ 56137351 h 21600"/>
              <a:gd name="T28" fmla="*/ 54832708 w 21020"/>
              <a:gd name="T29" fmla="*/ 27800061 h 21600"/>
              <a:gd name="T30" fmla="*/ 37532409 w 21020"/>
              <a:gd name="T31" fmla="*/ 56137351 h 21600"/>
              <a:gd name="T32" fmla="*/ 48212314 w 21020"/>
              <a:gd name="T33" fmla="*/ 62796086 h 21600"/>
              <a:gd name="T34" fmla="*/ 75015546 w 21020"/>
              <a:gd name="T35" fmla="*/ 25429765 h 21600"/>
              <a:gd name="T36" fmla="*/ 87112463 w 21020"/>
              <a:gd name="T37" fmla="*/ 36301874 h 21600"/>
              <a:gd name="T38" fmla="*/ 57317362 w 21020"/>
              <a:gd name="T39" fmla="*/ 80653330 h 21600"/>
              <a:gd name="T40" fmla="*/ 88583638 w 21020"/>
              <a:gd name="T41" fmla="*/ 39701486 h 21600"/>
              <a:gd name="T42" fmla="*/ 84965283 w 21020"/>
              <a:gd name="T43" fmla="*/ 56734993 h 21600"/>
              <a:gd name="T44" fmla="*/ 57350163 w 21020"/>
              <a:gd name="T45" fmla="*/ 83184048 h 21600"/>
              <a:gd name="T46" fmla="*/ 105208250 w 21020"/>
              <a:gd name="T47" fmla="*/ 8742850 h 21600"/>
              <a:gd name="T48" fmla="*/ 67212619 w 21020"/>
              <a:gd name="T49" fmla="*/ 6357587 h 21600"/>
              <a:gd name="T50" fmla="*/ 49628974 w 21020"/>
              <a:gd name="T51" fmla="*/ 23109883 h 21600"/>
              <a:gd name="T52" fmla="*/ 49563654 w 21020"/>
              <a:gd name="T53" fmla="*/ 23205198 h 21600"/>
              <a:gd name="T54" fmla="*/ 8963518 w 21020"/>
              <a:gd name="T55" fmla="*/ 64262623 h 21600"/>
              <a:gd name="T56" fmla="*/ 0 w 21020"/>
              <a:gd name="T57" fmla="*/ 96602141 h 21600"/>
              <a:gd name="T58" fmla="*/ 16684710 w 21020"/>
              <a:gd name="T59" fmla="*/ 107830567 h 21600"/>
              <a:gd name="T60" fmla="*/ 53127142 w 21020"/>
              <a:gd name="T61" fmla="*/ 96833253 h 21600"/>
              <a:gd name="T62" fmla="*/ 105208250 w 21020"/>
              <a:gd name="T63" fmla="*/ 8742850 h 216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1020"/>
              <a:gd name="T97" fmla="*/ 0 h 21600"/>
              <a:gd name="T98" fmla="*/ 21020 w 21020"/>
              <a:gd name="T99" fmla="*/ 21600 h 2160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26" tIns="38026" rIns="38026" bIns="38026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cxnSp>
        <p:nvCxnSpPr>
          <p:cNvPr id="19469" name="Straight Arrow Connector 39"/>
          <p:cNvCxnSpPr>
            <a:cxnSpLocks noChangeShapeType="1"/>
          </p:cNvCxnSpPr>
          <p:nvPr/>
        </p:nvCxnSpPr>
        <p:spPr bwMode="auto">
          <a:xfrm>
            <a:off x="2868218" y="2103836"/>
            <a:ext cx="608409" cy="2381"/>
          </a:xfrm>
          <a:prstGeom prst="straightConnector1">
            <a:avLst/>
          </a:prstGeom>
          <a:noFill/>
          <a:ln w="9525">
            <a:solidFill>
              <a:srgbClr val="1C4885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70" name="Straight Arrow Connector 41"/>
          <p:cNvCxnSpPr>
            <a:cxnSpLocks noChangeShapeType="1"/>
          </p:cNvCxnSpPr>
          <p:nvPr/>
        </p:nvCxnSpPr>
        <p:spPr bwMode="auto">
          <a:xfrm>
            <a:off x="5757863" y="2103836"/>
            <a:ext cx="608410" cy="2381"/>
          </a:xfrm>
          <a:prstGeom prst="straightConnector1">
            <a:avLst/>
          </a:prstGeom>
          <a:noFill/>
          <a:ln w="9525">
            <a:solidFill>
              <a:srgbClr val="1C4885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71" name="Straight Arrow Connector 42"/>
          <p:cNvCxnSpPr>
            <a:cxnSpLocks noChangeShapeType="1"/>
          </p:cNvCxnSpPr>
          <p:nvPr/>
        </p:nvCxnSpPr>
        <p:spPr bwMode="auto">
          <a:xfrm flipH="1">
            <a:off x="2868218" y="3929064"/>
            <a:ext cx="608409" cy="2381"/>
          </a:xfrm>
          <a:prstGeom prst="straightConnector1">
            <a:avLst/>
          </a:prstGeom>
          <a:noFill/>
          <a:ln w="9525">
            <a:solidFill>
              <a:srgbClr val="1C4885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72" name="Straight Arrow Connector 43"/>
          <p:cNvCxnSpPr>
            <a:cxnSpLocks noChangeShapeType="1"/>
          </p:cNvCxnSpPr>
          <p:nvPr/>
        </p:nvCxnSpPr>
        <p:spPr bwMode="auto">
          <a:xfrm flipH="1">
            <a:off x="5757863" y="3929064"/>
            <a:ext cx="608410" cy="2381"/>
          </a:xfrm>
          <a:prstGeom prst="straightConnector1">
            <a:avLst/>
          </a:prstGeom>
          <a:noFill/>
          <a:ln w="9525">
            <a:solidFill>
              <a:srgbClr val="1C4885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73" name="TextBox 13"/>
          <p:cNvSpPr txBox="1">
            <a:spLocks noChangeArrowheads="1"/>
          </p:cNvSpPr>
          <p:nvPr/>
        </p:nvSpPr>
        <p:spPr bwMode="auto">
          <a:xfrm>
            <a:off x="1072754" y="3178969"/>
            <a:ext cx="17537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4" name="TextBox 13"/>
          <p:cNvSpPr txBox="1">
            <a:spLocks noChangeArrowheads="1"/>
          </p:cNvSpPr>
          <p:nvPr/>
        </p:nvSpPr>
        <p:spPr bwMode="auto">
          <a:xfrm>
            <a:off x="1485902" y="3440906"/>
            <a:ext cx="103822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5" name="TextBox 13"/>
          <p:cNvSpPr txBox="1">
            <a:spLocks noChangeArrowheads="1"/>
          </p:cNvSpPr>
          <p:nvPr/>
        </p:nvSpPr>
        <p:spPr bwMode="auto">
          <a:xfrm>
            <a:off x="3729040" y="2014538"/>
            <a:ext cx="17537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6" name="TextBox 13"/>
          <p:cNvSpPr txBox="1">
            <a:spLocks noChangeArrowheads="1"/>
          </p:cNvSpPr>
          <p:nvPr/>
        </p:nvSpPr>
        <p:spPr bwMode="auto">
          <a:xfrm>
            <a:off x="4142187" y="2276476"/>
            <a:ext cx="103822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7" name="TextBox 13"/>
          <p:cNvSpPr txBox="1">
            <a:spLocks noChangeArrowheads="1"/>
          </p:cNvSpPr>
          <p:nvPr/>
        </p:nvSpPr>
        <p:spPr bwMode="auto">
          <a:xfrm>
            <a:off x="3729040" y="3827860"/>
            <a:ext cx="17537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8" name="TextBox 13"/>
          <p:cNvSpPr txBox="1">
            <a:spLocks noChangeArrowheads="1"/>
          </p:cNvSpPr>
          <p:nvPr/>
        </p:nvSpPr>
        <p:spPr bwMode="auto">
          <a:xfrm>
            <a:off x="4142187" y="4089798"/>
            <a:ext cx="103822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9" name="TextBox 13"/>
          <p:cNvSpPr txBox="1">
            <a:spLocks noChangeArrowheads="1"/>
          </p:cNvSpPr>
          <p:nvPr/>
        </p:nvSpPr>
        <p:spPr bwMode="auto">
          <a:xfrm>
            <a:off x="6276977" y="3178969"/>
            <a:ext cx="17537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80" name="TextBox 13"/>
          <p:cNvSpPr txBox="1">
            <a:spLocks noChangeArrowheads="1"/>
          </p:cNvSpPr>
          <p:nvPr/>
        </p:nvSpPr>
        <p:spPr bwMode="auto">
          <a:xfrm>
            <a:off x="6690124" y="3440906"/>
            <a:ext cx="103822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6749999" y="490964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bg2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bg2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schemeClr val="bg2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bg2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bg2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2"/>
              </a:solidFill>
              <a:latin typeface="Calibri"/>
              <a:ea typeface="宋体"/>
            </a:endParaRPr>
          </a:p>
        </p:txBody>
      </p:sp>
      <p:pic>
        <p:nvPicPr>
          <p:cNvPr id="20482" name="图片 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4056" y="265511"/>
            <a:ext cx="5611416" cy="280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矩形 6"/>
          <p:cNvSpPr>
            <a:spLocks noChangeArrowheads="1"/>
          </p:cNvSpPr>
          <p:nvPr/>
        </p:nvSpPr>
        <p:spPr bwMode="auto">
          <a:xfrm>
            <a:off x="0" y="3676650"/>
            <a:ext cx="9144000" cy="1466850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484" name="文本框 8"/>
          <p:cNvSpPr txBox="1">
            <a:spLocks noChangeArrowheads="1"/>
          </p:cNvSpPr>
          <p:nvPr/>
        </p:nvSpPr>
        <p:spPr bwMode="auto">
          <a:xfrm>
            <a:off x="2" y="1178720"/>
            <a:ext cx="1121569" cy="4039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5800" b="1">
                <a:solidFill>
                  <a:srgbClr val="1C488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25800" b="1">
              <a:solidFill>
                <a:srgbClr val="1C488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5" name="文本框 12"/>
          <p:cNvSpPr txBox="1">
            <a:spLocks noChangeArrowheads="1"/>
          </p:cNvSpPr>
          <p:nvPr/>
        </p:nvSpPr>
        <p:spPr bwMode="auto">
          <a:xfrm>
            <a:off x="2071687" y="2724151"/>
            <a:ext cx="2939654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1C488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财务计划</a:t>
            </a:r>
          </a:p>
        </p:txBody>
      </p:sp>
      <p:grpSp>
        <p:nvGrpSpPr>
          <p:cNvPr id="20486" name="组合 13"/>
          <p:cNvGrpSpPr>
            <a:grpSpLocks noChangeAspect="1"/>
          </p:cNvGrpSpPr>
          <p:nvPr/>
        </p:nvGrpSpPr>
        <p:grpSpPr bwMode="auto">
          <a:xfrm>
            <a:off x="5103019" y="2383631"/>
            <a:ext cx="4183856" cy="2611041"/>
            <a:chOff x="0" y="0"/>
            <a:chExt cx="5324473" cy="3322983"/>
          </a:xfrm>
        </p:grpSpPr>
        <p:pic>
          <p:nvPicPr>
            <p:cNvPr id="20489" name="图片 1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4" y="0"/>
              <a:ext cx="5318129" cy="1642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0" name="图片 15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32435"/>
              <a:ext cx="5178427" cy="1690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487" name="矩形 16"/>
          <p:cNvSpPr>
            <a:spLocks noChangeArrowheads="1"/>
          </p:cNvSpPr>
          <p:nvPr/>
        </p:nvSpPr>
        <p:spPr bwMode="auto">
          <a:xfrm>
            <a:off x="2164556" y="3758803"/>
            <a:ext cx="3733800" cy="881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88" name="文本框 19"/>
          <p:cNvSpPr>
            <a:spLocks/>
          </p:cNvSpPr>
          <p:nvPr/>
        </p:nvSpPr>
        <p:spPr bwMode="auto">
          <a:xfrm>
            <a:off x="348856" y="3667126"/>
            <a:ext cx="1529953" cy="739379"/>
          </a:xfrm>
          <a:custGeom>
            <a:avLst/>
            <a:gdLst>
              <a:gd name="T0" fmla="*/ 1343223 w 2039375"/>
              <a:gd name="T1" fmla="*/ 0 h 987152"/>
              <a:gd name="T2" fmla="*/ 2041061 w 2039375"/>
              <a:gd name="T3" fmla="*/ 0 h 987152"/>
              <a:gd name="T4" fmla="*/ 2031629 w 2039375"/>
              <a:gd name="T5" fmla="*/ 106740 h 987152"/>
              <a:gd name="T6" fmla="*/ 1708147 w 2039375"/>
              <a:gd name="T7" fmla="*/ 680226 h 987152"/>
              <a:gd name="T8" fmla="*/ 790513 w 2039375"/>
              <a:gd name="T9" fmla="*/ 983215 h 987152"/>
              <a:gd name="T10" fmla="*/ 0 w 2039375"/>
              <a:gd name="T11" fmla="*/ 840757 h 987152"/>
              <a:gd name="T12" fmla="*/ 0 w 2039375"/>
              <a:gd name="T13" fmla="*/ 245410 h 987152"/>
              <a:gd name="T14" fmla="*/ 717871 w 2039375"/>
              <a:gd name="T15" fmla="*/ 455909 h 987152"/>
              <a:gd name="T16" fmla="*/ 1179359 w 2039375"/>
              <a:gd name="T17" fmla="*/ 313450 h 987152"/>
              <a:gd name="T18" fmla="*/ 1339597 w 2039375"/>
              <a:gd name="T19" fmla="*/ 39963 h 987152"/>
              <a:gd name="T20" fmla="*/ 1343223 w 2039375"/>
              <a:gd name="T21" fmla="*/ 0 h 98715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39375"/>
              <a:gd name="T34" fmla="*/ 0 h 987152"/>
              <a:gd name="T35" fmla="*/ 2039375 w 2039375"/>
              <a:gd name="T36" fmla="*/ 987152 h 98715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39375" h="987152">
                <a:moveTo>
                  <a:pt x="1342113" y="0"/>
                </a:moveTo>
                <a:lnTo>
                  <a:pt x="2039375" y="0"/>
                </a:lnTo>
                <a:lnTo>
                  <a:pt x="2029950" y="107167"/>
                </a:lnTo>
                <a:cubicBezTo>
                  <a:pt x="1986855" y="338921"/>
                  <a:pt x="1879117" y="530849"/>
                  <a:pt x="1706735" y="682950"/>
                </a:cubicBezTo>
                <a:cubicBezTo>
                  <a:pt x="1476894" y="885752"/>
                  <a:pt x="1171268" y="987152"/>
                  <a:pt x="789859" y="987152"/>
                </a:cubicBezTo>
                <a:cubicBezTo>
                  <a:pt x="471069" y="987152"/>
                  <a:pt x="207783" y="939476"/>
                  <a:pt x="0" y="844124"/>
                </a:cubicBezTo>
                <a:lnTo>
                  <a:pt x="0" y="246393"/>
                </a:lnTo>
                <a:cubicBezTo>
                  <a:pt x="229130" y="387287"/>
                  <a:pt x="468222" y="457734"/>
                  <a:pt x="717277" y="457734"/>
                </a:cubicBezTo>
                <a:cubicBezTo>
                  <a:pt x="910828" y="457734"/>
                  <a:pt x="1064530" y="410057"/>
                  <a:pt x="1178384" y="314705"/>
                </a:cubicBezTo>
                <a:cubicBezTo>
                  <a:pt x="1263774" y="243191"/>
                  <a:pt x="1317143" y="151663"/>
                  <a:pt x="1338490" y="40122"/>
                </a:cubicBezTo>
                <a:lnTo>
                  <a:pt x="134211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1"/>
          <p:cNvSpPr>
            <a:spLocks/>
          </p:cNvSpPr>
          <p:nvPr/>
        </p:nvSpPr>
        <p:spPr bwMode="auto">
          <a:xfrm>
            <a:off x="4211243" y="0"/>
            <a:ext cx="4817269" cy="5143500"/>
          </a:xfrm>
          <a:custGeom>
            <a:avLst/>
            <a:gdLst>
              <a:gd name="T0" fmla="*/ 2599382 w 5769204"/>
              <a:gd name="T1" fmla="*/ 9427 h 6858000"/>
              <a:gd name="T2" fmla="*/ 7961352 w 5769204"/>
              <a:gd name="T3" fmla="*/ 0 h 6858000"/>
              <a:gd name="T4" fmla="*/ 7961352 w 5769204"/>
              <a:gd name="T5" fmla="*/ 6858000 h 6858000"/>
              <a:gd name="T6" fmla="*/ 0 w 5769204"/>
              <a:gd name="T7" fmla="*/ 6858000 h 6858000"/>
              <a:gd name="T8" fmla="*/ 2599382 w 5769204"/>
              <a:gd name="T9" fmla="*/ 9427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9204"/>
              <a:gd name="T16" fmla="*/ 0 h 6858000"/>
              <a:gd name="T17" fmla="*/ 5769204 w 5769204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9204" h="6858000">
                <a:moveTo>
                  <a:pt x="1883645" y="9427"/>
                </a:moveTo>
                <a:lnTo>
                  <a:pt x="5769204" y="0"/>
                </a:lnTo>
                <a:lnTo>
                  <a:pt x="5769204" y="6858000"/>
                </a:lnTo>
                <a:lnTo>
                  <a:pt x="0" y="6858000"/>
                </a:lnTo>
                <a:lnTo>
                  <a:pt x="1883645" y="94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075" name="矩形 1"/>
          <p:cNvSpPr>
            <a:spLocks/>
          </p:cNvSpPr>
          <p:nvPr/>
        </p:nvSpPr>
        <p:spPr bwMode="auto">
          <a:xfrm>
            <a:off x="4326734" y="0"/>
            <a:ext cx="4817269" cy="5143500"/>
          </a:xfrm>
          <a:custGeom>
            <a:avLst/>
            <a:gdLst>
              <a:gd name="T0" fmla="*/ 2599382 w 5769204"/>
              <a:gd name="T1" fmla="*/ 9427 h 6858000"/>
              <a:gd name="T2" fmla="*/ 7961352 w 5769204"/>
              <a:gd name="T3" fmla="*/ 0 h 6858000"/>
              <a:gd name="T4" fmla="*/ 7961352 w 5769204"/>
              <a:gd name="T5" fmla="*/ 6858000 h 6858000"/>
              <a:gd name="T6" fmla="*/ 0 w 5769204"/>
              <a:gd name="T7" fmla="*/ 6858000 h 6858000"/>
              <a:gd name="T8" fmla="*/ 2599382 w 5769204"/>
              <a:gd name="T9" fmla="*/ 9427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9204"/>
              <a:gd name="T16" fmla="*/ 0 h 6858000"/>
              <a:gd name="T17" fmla="*/ 5769204 w 5769204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9204" h="6858000">
                <a:moveTo>
                  <a:pt x="1883645" y="9427"/>
                </a:moveTo>
                <a:lnTo>
                  <a:pt x="5769204" y="0"/>
                </a:lnTo>
                <a:lnTo>
                  <a:pt x="5769204" y="6858000"/>
                </a:lnTo>
                <a:lnTo>
                  <a:pt x="0" y="6858000"/>
                </a:lnTo>
                <a:lnTo>
                  <a:pt x="1883645" y="9427"/>
                </a:lnTo>
                <a:close/>
              </a:path>
            </a:pathLst>
          </a:cu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076" name="等腰三角形 4"/>
          <p:cNvSpPr>
            <a:spLocks/>
          </p:cNvSpPr>
          <p:nvPr/>
        </p:nvSpPr>
        <p:spPr bwMode="auto">
          <a:xfrm rot="-344388">
            <a:off x="7442599" y="-110728"/>
            <a:ext cx="1827609" cy="2657476"/>
          </a:xfrm>
          <a:custGeom>
            <a:avLst/>
            <a:gdLst>
              <a:gd name="T0" fmla="*/ 0 w 2436495"/>
              <a:gd name="T1" fmla="*/ 0 h 3543376"/>
              <a:gd name="T2" fmla="*/ 2437448 w 2436495"/>
              <a:gd name="T3" fmla="*/ 249659 h 3543376"/>
              <a:gd name="T4" fmla="*/ 2094032 w 2436495"/>
              <a:gd name="T5" fmla="*/ 3543149 h 3543376"/>
              <a:gd name="T6" fmla="*/ 0 w 2436495"/>
              <a:gd name="T7" fmla="*/ 0 h 3543376"/>
              <a:gd name="T8" fmla="*/ 0 60000 65536"/>
              <a:gd name="T9" fmla="*/ 0 60000 65536"/>
              <a:gd name="T10" fmla="*/ 0 60000 65536"/>
              <a:gd name="T11" fmla="*/ 0 60000 65536"/>
              <a:gd name="T12" fmla="*/ 0 w 2436495"/>
              <a:gd name="T13" fmla="*/ 0 h 3543376"/>
              <a:gd name="T14" fmla="*/ 2436495 w 2436495"/>
              <a:gd name="T15" fmla="*/ 3543376 h 35433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36495" h="3543376">
                <a:moveTo>
                  <a:pt x="0" y="0"/>
                </a:moveTo>
                <a:lnTo>
                  <a:pt x="2436495" y="249674"/>
                </a:lnTo>
                <a:lnTo>
                  <a:pt x="2093214" y="354337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077" name="等腰三角形 4"/>
          <p:cNvSpPr>
            <a:spLocks/>
          </p:cNvSpPr>
          <p:nvPr/>
        </p:nvSpPr>
        <p:spPr bwMode="auto">
          <a:xfrm rot="10452885">
            <a:off x="7378304" y="109539"/>
            <a:ext cx="801290" cy="1164431"/>
          </a:xfrm>
          <a:custGeom>
            <a:avLst/>
            <a:gdLst>
              <a:gd name="T0" fmla="*/ 0 w 2436495"/>
              <a:gd name="T1" fmla="*/ 0 h 3543376"/>
              <a:gd name="T2" fmla="*/ 205426 w 2436495"/>
              <a:gd name="T3" fmla="*/ 21003 h 3543376"/>
              <a:gd name="T4" fmla="*/ 176483 w 2436495"/>
              <a:gd name="T5" fmla="*/ 298073 h 3543376"/>
              <a:gd name="T6" fmla="*/ 0 w 2436495"/>
              <a:gd name="T7" fmla="*/ 0 h 3543376"/>
              <a:gd name="T8" fmla="*/ 0 60000 65536"/>
              <a:gd name="T9" fmla="*/ 0 60000 65536"/>
              <a:gd name="T10" fmla="*/ 0 60000 65536"/>
              <a:gd name="T11" fmla="*/ 0 60000 65536"/>
              <a:gd name="T12" fmla="*/ 0 w 2436495"/>
              <a:gd name="T13" fmla="*/ 0 h 3543376"/>
              <a:gd name="T14" fmla="*/ 2436495 w 2436495"/>
              <a:gd name="T15" fmla="*/ 3543376 h 35433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36495" h="3543376">
                <a:moveTo>
                  <a:pt x="0" y="0"/>
                </a:moveTo>
                <a:lnTo>
                  <a:pt x="2436495" y="249674"/>
                </a:lnTo>
                <a:lnTo>
                  <a:pt x="2093214" y="3543376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078" name="矩形 31"/>
          <p:cNvSpPr>
            <a:spLocks noChangeArrowheads="1"/>
          </p:cNvSpPr>
          <p:nvPr/>
        </p:nvSpPr>
        <p:spPr bwMode="auto">
          <a:xfrm>
            <a:off x="1656160" y="2205037"/>
            <a:ext cx="1935956" cy="253916"/>
          </a:xfrm>
          <a:prstGeom prst="rect">
            <a:avLst/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zh-CN" altLang="en-US" sz="1200" b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2063356" y="2238375"/>
            <a:ext cx="144541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500" b="1">
                <a:solidFill>
                  <a:srgbClr val="1C488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</a:t>
            </a:r>
          </a:p>
        </p:txBody>
      </p:sp>
      <p:sp>
        <p:nvSpPr>
          <p:cNvPr id="3080" name="矩形 29"/>
          <p:cNvSpPr>
            <a:spLocks noChangeArrowheads="1"/>
          </p:cNvSpPr>
          <p:nvPr/>
        </p:nvSpPr>
        <p:spPr bwMode="auto">
          <a:xfrm>
            <a:off x="521494" y="2205038"/>
            <a:ext cx="996554" cy="366713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81" name="文本框 30"/>
          <p:cNvSpPr txBox="1">
            <a:spLocks noChangeArrowheads="1"/>
          </p:cNvSpPr>
          <p:nvPr/>
        </p:nvSpPr>
        <p:spPr bwMode="auto">
          <a:xfrm>
            <a:off x="653656" y="2232422"/>
            <a:ext cx="72151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</a:t>
            </a:r>
          </a:p>
        </p:txBody>
      </p:sp>
      <p:sp>
        <p:nvSpPr>
          <p:cNvPr id="3082" name="矩形 38"/>
          <p:cNvSpPr>
            <a:spLocks noChangeArrowheads="1"/>
          </p:cNvSpPr>
          <p:nvPr/>
        </p:nvSpPr>
        <p:spPr bwMode="auto">
          <a:xfrm>
            <a:off x="1656160" y="2700337"/>
            <a:ext cx="1935956" cy="253916"/>
          </a:xfrm>
          <a:prstGeom prst="rect">
            <a:avLst/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zh-CN" altLang="en-US" sz="1200" b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083" name="Rectangle 6"/>
          <p:cNvSpPr>
            <a:spLocks noChangeArrowheads="1"/>
          </p:cNvSpPr>
          <p:nvPr/>
        </p:nvSpPr>
        <p:spPr bwMode="auto">
          <a:xfrm>
            <a:off x="2063356" y="2733675"/>
            <a:ext cx="144541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500" b="1">
                <a:solidFill>
                  <a:srgbClr val="1C488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商业模式</a:t>
            </a:r>
          </a:p>
        </p:txBody>
      </p:sp>
      <p:sp>
        <p:nvSpPr>
          <p:cNvPr id="3084" name="矩形 36"/>
          <p:cNvSpPr>
            <a:spLocks noChangeArrowheads="1"/>
          </p:cNvSpPr>
          <p:nvPr/>
        </p:nvSpPr>
        <p:spPr bwMode="auto">
          <a:xfrm>
            <a:off x="521494" y="2700338"/>
            <a:ext cx="996554" cy="366713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85" name="文本框 37"/>
          <p:cNvSpPr txBox="1">
            <a:spLocks noChangeArrowheads="1"/>
          </p:cNvSpPr>
          <p:nvPr/>
        </p:nvSpPr>
        <p:spPr bwMode="auto">
          <a:xfrm>
            <a:off x="653656" y="2727722"/>
            <a:ext cx="72151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</a:p>
        </p:txBody>
      </p:sp>
      <p:sp>
        <p:nvSpPr>
          <p:cNvPr id="3086" name="矩形 45"/>
          <p:cNvSpPr>
            <a:spLocks noChangeArrowheads="1"/>
          </p:cNvSpPr>
          <p:nvPr/>
        </p:nvSpPr>
        <p:spPr bwMode="auto">
          <a:xfrm>
            <a:off x="1654969" y="3195637"/>
            <a:ext cx="1935956" cy="253916"/>
          </a:xfrm>
          <a:prstGeom prst="rect">
            <a:avLst/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zh-CN" altLang="en-US" sz="1200" b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087" name="Rectangle 6"/>
          <p:cNvSpPr>
            <a:spLocks noChangeArrowheads="1"/>
          </p:cNvSpPr>
          <p:nvPr/>
        </p:nvSpPr>
        <p:spPr bwMode="auto">
          <a:xfrm>
            <a:off x="2062164" y="3228975"/>
            <a:ext cx="144422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500" b="1">
                <a:solidFill>
                  <a:srgbClr val="1C488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营销推广策略</a:t>
            </a:r>
          </a:p>
        </p:txBody>
      </p:sp>
      <p:sp>
        <p:nvSpPr>
          <p:cNvPr id="3088" name="矩形 43"/>
          <p:cNvSpPr>
            <a:spLocks noChangeArrowheads="1"/>
          </p:cNvSpPr>
          <p:nvPr/>
        </p:nvSpPr>
        <p:spPr bwMode="auto">
          <a:xfrm>
            <a:off x="519112" y="3195638"/>
            <a:ext cx="996554" cy="366713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89" name="文本框 44"/>
          <p:cNvSpPr txBox="1">
            <a:spLocks noChangeArrowheads="1"/>
          </p:cNvSpPr>
          <p:nvPr/>
        </p:nvSpPr>
        <p:spPr bwMode="auto">
          <a:xfrm>
            <a:off x="651275" y="3223022"/>
            <a:ext cx="72151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</a:t>
            </a:r>
          </a:p>
        </p:txBody>
      </p:sp>
      <p:sp>
        <p:nvSpPr>
          <p:cNvPr id="3090" name="矩形 52"/>
          <p:cNvSpPr>
            <a:spLocks noChangeArrowheads="1"/>
          </p:cNvSpPr>
          <p:nvPr/>
        </p:nvSpPr>
        <p:spPr bwMode="auto">
          <a:xfrm>
            <a:off x="1654969" y="3690937"/>
            <a:ext cx="1935956" cy="253916"/>
          </a:xfrm>
          <a:prstGeom prst="rect">
            <a:avLst/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zh-CN" altLang="en-US" sz="1200" b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091" name="Rectangle 6"/>
          <p:cNvSpPr>
            <a:spLocks noChangeArrowheads="1"/>
          </p:cNvSpPr>
          <p:nvPr/>
        </p:nvSpPr>
        <p:spPr bwMode="auto">
          <a:xfrm>
            <a:off x="2062164" y="3724275"/>
            <a:ext cx="144422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500" b="1">
                <a:solidFill>
                  <a:srgbClr val="1C488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团队管理</a:t>
            </a:r>
          </a:p>
        </p:txBody>
      </p:sp>
      <p:sp>
        <p:nvSpPr>
          <p:cNvPr id="3092" name="矩形 50"/>
          <p:cNvSpPr>
            <a:spLocks noChangeArrowheads="1"/>
          </p:cNvSpPr>
          <p:nvPr/>
        </p:nvSpPr>
        <p:spPr bwMode="auto">
          <a:xfrm>
            <a:off x="519112" y="3690938"/>
            <a:ext cx="996554" cy="366713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93" name="文本框 51"/>
          <p:cNvSpPr txBox="1">
            <a:spLocks noChangeArrowheads="1"/>
          </p:cNvSpPr>
          <p:nvPr/>
        </p:nvSpPr>
        <p:spPr bwMode="auto">
          <a:xfrm>
            <a:off x="651275" y="3718322"/>
            <a:ext cx="72151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</a:p>
        </p:txBody>
      </p:sp>
      <p:grpSp>
        <p:nvGrpSpPr>
          <p:cNvPr id="3094" name="组合 54"/>
          <p:cNvGrpSpPr>
            <a:grpSpLocks/>
          </p:cNvGrpSpPr>
          <p:nvPr/>
        </p:nvGrpSpPr>
        <p:grpSpPr bwMode="auto">
          <a:xfrm>
            <a:off x="367904" y="1288258"/>
            <a:ext cx="2026444" cy="697921"/>
            <a:chOff x="0" y="0"/>
            <a:chExt cx="2702007" cy="929797"/>
          </a:xfrm>
        </p:grpSpPr>
        <p:grpSp>
          <p:nvGrpSpPr>
            <p:cNvPr id="3100" name="组合 55"/>
            <p:cNvGrpSpPr>
              <a:grpSpLocks/>
            </p:cNvGrpSpPr>
            <p:nvPr/>
          </p:nvGrpSpPr>
          <p:grpSpPr bwMode="auto">
            <a:xfrm>
              <a:off x="0" y="0"/>
              <a:ext cx="2702007" cy="849531"/>
              <a:chOff x="0" y="0"/>
              <a:chExt cx="2702007" cy="849531"/>
            </a:xfrm>
          </p:grpSpPr>
          <p:sp>
            <p:nvSpPr>
              <p:cNvPr id="3102" name="文本框 57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432561" cy="6765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700" b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</a:t>
                </a:r>
                <a:r>
                  <a:rPr lang="zh-CN" altLang="en-US" sz="2700" b="1">
                    <a:solidFill>
                      <a:srgbClr val="1C488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录</a:t>
                </a:r>
              </a:p>
            </p:txBody>
          </p:sp>
          <p:cxnSp>
            <p:nvCxnSpPr>
              <p:cNvPr id="3103" name="直接连接符 58"/>
              <p:cNvCxnSpPr>
                <a:cxnSpLocks noChangeShapeType="1"/>
              </p:cNvCxnSpPr>
              <p:nvPr/>
            </p:nvCxnSpPr>
            <p:spPr bwMode="auto">
              <a:xfrm>
                <a:off x="151331" y="849531"/>
                <a:ext cx="2550676" cy="0"/>
              </a:xfrm>
              <a:prstGeom prst="line">
                <a:avLst/>
              </a:prstGeom>
              <a:noFill/>
              <a:ln w="6350">
                <a:solidFill>
                  <a:srgbClr val="7F7F7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101" name="文本框 56"/>
            <p:cNvSpPr txBox="1">
              <a:spLocks noChangeArrowheads="1"/>
            </p:cNvSpPr>
            <p:nvPr/>
          </p:nvSpPr>
          <p:spPr bwMode="auto">
            <a:xfrm>
              <a:off x="527947" y="499264"/>
              <a:ext cx="1432561" cy="430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500" b="1">
                  <a:solidFill>
                    <a:srgbClr val="1C488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1500" b="1">
                <a:solidFill>
                  <a:srgbClr val="1C488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095" name="图片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9360" y="3009900"/>
            <a:ext cx="474464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6" name="矩形 70"/>
          <p:cNvSpPr>
            <a:spLocks noChangeArrowheads="1"/>
          </p:cNvSpPr>
          <p:nvPr/>
        </p:nvSpPr>
        <p:spPr bwMode="auto">
          <a:xfrm>
            <a:off x="1654969" y="4186237"/>
            <a:ext cx="1935956" cy="253916"/>
          </a:xfrm>
          <a:prstGeom prst="rect">
            <a:avLst/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zh-CN" altLang="en-US" sz="1200" b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097" name="Rectangle 6"/>
          <p:cNvSpPr>
            <a:spLocks noChangeArrowheads="1"/>
          </p:cNvSpPr>
          <p:nvPr/>
        </p:nvSpPr>
        <p:spPr bwMode="auto">
          <a:xfrm>
            <a:off x="2062164" y="4219575"/>
            <a:ext cx="144422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500" b="1">
                <a:solidFill>
                  <a:srgbClr val="1C488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财务计划</a:t>
            </a:r>
          </a:p>
        </p:txBody>
      </p:sp>
      <p:sp>
        <p:nvSpPr>
          <p:cNvPr id="3098" name="矩形 68"/>
          <p:cNvSpPr>
            <a:spLocks noChangeArrowheads="1"/>
          </p:cNvSpPr>
          <p:nvPr/>
        </p:nvSpPr>
        <p:spPr bwMode="auto">
          <a:xfrm>
            <a:off x="519112" y="4186238"/>
            <a:ext cx="996554" cy="366713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99" name="文本框 69"/>
          <p:cNvSpPr txBox="1">
            <a:spLocks noChangeArrowheads="1"/>
          </p:cNvSpPr>
          <p:nvPr/>
        </p:nvSpPr>
        <p:spPr bwMode="auto">
          <a:xfrm>
            <a:off x="651275" y="4213622"/>
            <a:ext cx="72151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" y="0"/>
            <a:ext cx="9143244" cy="3169658"/>
          </a:xfrm>
          <a:prstGeom prst="rect">
            <a:avLst/>
          </a:prstGeom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2908699" y="1810942"/>
            <a:ext cx="3308747" cy="1674019"/>
          </a:xfrm>
          <a:prstGeom prst="rect">
            <a:avLst/>
          </a:prstGeom>
          <a:solidFill>
            <a:srgbClr val="FFFFFF"/>
          </a:solidFill>
          <a:ln w="9525">
            <a:solidFill>
              <a:srgbClr val="ADBACA"/>
            </a:solidFill>
            <a:bevel/>
            <a:headEnd/>
            <a:tailEnd/>
          </a:ln>
        </p:spPr>
        <p:txBody>
          <a:bodyPr lIns="91262" tIns="45631" rIns="91262" bIns="45631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262626"/>
              </a:solidFill>
            </a:endParaRPr>
          </a:p>
        </p:txBody>
      </p:sp>
      <p:sp>
        <p:nvSpPr>
          <p:cNvPr id="21509" name="Oval 8"/>
          <p:cNvSpPr>
            <a:spLocks noChangeAspect="1" noChangeArrowheads="1"/>
          </p:cNvSpPr>
          <p:nvPr/>
        </p:nvSpPr>
        <p:spPr bwMode="auto">
          <a:xfrm>
            <a:off x="647700" y="3890962"/>
            <a:ext cx="642938" cy="642938"/>
          </a:xfrm>
          <a:prstGeom prst="ellipse">
            <a:avLst/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</a:endParaRPr>
          </a:p>
        </p:txBody>
      </p:sp>
      <p:sp>
        <p:nvSpPr>
          <p:cNvPr id="21510" name="Freeform 101"/>
          <p:cNvSpPr>
            <a:spLocks noChangeAspect="1" noEditPoints="1"/>
          </p:cNvSpPr>
          <p:nvPr/>
        </p:nvSpPr>
        <p:spPr bwMode="auto">
          <a:xfrm>
            <a:off x="783433" y="4089799"/>
            <a:ext cx="371475" cy="245269"/>
          </a:xfrm>
          <a:custGeom>
            <a:avLst/>
            <a:gdLst>
              <a:gd name="T0" fmla="*/ 2147483647 w 77"/>
              <a:gd name="T1" fmla="*/ 2147483647 h 51"/>
              <a:gd name="T2" fmla="*/ 2147483647 w 77"/>
              <a:gd name="T3" fmla="*/ 2147483647 h 51"/>
              <a:gd name="T4" fmla="*/ 2147483647 w 77"/>
              <a:gd name="T5" fmla="*/ 2147483647 h 51"/>
              <a:gd name="T6" fmla="*/ 2147483647 w 77"/>
              <a:gd name="T7" fmla="*/ 2147483647 h 51"/>
              <a:gd name="T8" fmla="*/ 0 w 77"/>
              <a:gd name="T9" fmla="*/ 2147483647 h 51"/>
              <a:gd name="T10" fmla="*/ 0 w 77"/>
              <a:gd name="T11" fmla="*/ 2147483647 h 51"/>
              <a:gd name="T12" fmla="*/ 2147483647 w 77"/>
              <a:gd name="T13" fmla="*/ 2147483647 h 51"/>
              <a:gd name="T14" fmla="*/ 2147483647 w 77"/>
              <a:gd name="T15" fmla="*/ 2147483647 h 51"/>
              <a:gd name="T16" fmla="*/ 2147483647 w 77"/>
              <a:gd name="T17" fmla="*/ 2147483647 h 51"/>
              <a:gd name="T18" fmla="*/ 2147483647 w 77"/>
              <a:gd name="T19" fmla="*/ 2147483647 h 51"/>
              <a:gd name="T20" fmla="*/ 2147483647 w 77"/>
              <a:gd name="T21" fmla="*/ 2147483647 h 51"/>
              <a:gd name="T22" fmla="*/ 2147483647 w 77"/>
              <a:gd name="T23" fmla="*/ 0 h 51"/>
              <a:gd name="T24" fmla="*/ 2147483647 w 77"/>
              <a:gd name="T25" fmla="*/ 0 h 51"/>
              <a:gd name="T26" fmla="*/ 2147483647 w 77"/>
              <a:gd name="T27" fmla="*/ 2147483647 h 51"/>
              <a:gd name="T28" fmla="*/ 2147483647 w 77"/>
              <a:gd name="T29" fmla="*/ 2147483647 h 51"/>
              <a:gd name="T30" fmla="*/ 2147483647 w 77"/>
              <a:gd name="T31" fmla="*/ 2147483647 h 51"/>
              <a:gd name="T32" fmla="*/ 2147483647 w 77"/>
              <a:gd name="T33" fmla="*/ 2147483647 h 51"/>
              <a:gd name="T34" fmla="*/ 2147483647 w 77"/>
              <a:gd name="T35" fmla="*/ 2147483647 h 51"/>
              <a:gd name="T36" fmla="*/ 2147483647 w 77"/>
              <a:gd name="T37" fmla="*/ 2147483647 h 51"/>
              <a:gd name="T38" fmla="*/ 2147483647 w 77"/>
              <a:gd name="T39" fmla="*/ 2147483647 h 51"/>
              <a:gd name="T40" fmla="*/ 2147483647 w 77"/>
              <a:gd name="T41" fmla="*/ 2147483647 h 51"/>
              <a:gd name="T42" fmla="*/ 2147483647 w 77"/>
              <a:gd name="T43" fmla="*/ 2147483647 h 51"/>
              <a:gd name="T44" fmla="*/ 2147483647 w 77"/>
              <a:gd name="T45" fmla="*/ 2147483647 h 51"/>
              <a:gd name="T46" fmla="*/ 2147483647 w 77"/>
              <a:gd name="T47" fmla="*/ 2147483647 h 51"/>
              <a:gd name="T48" fmla="*/ 2147483647 w 77"/>
              <a:gd name="T49" fmla="*/ 2147483647 h 51"/>
              <a:gd name="T50" fmla="*/ 2147483647 w 77"/>
              <a:gd name="T51" fmla="*/ 2147483647 h 51"/>
              <a:gd name="T52" fmla="*/ 2147483647 w 77"/>
              <a:gd name="T53" fmla="*/ 2147483647 h 51"/>
              <a:gd name="T54" fmla="*/ 2147483647 w 77"/>
              <a:gd name="T55" fmla="*/ 2147483647 h 51"/>
              <a:gd name="T56" fmla="*/ 2147483647 w 77"/>
              <a:gd name="T57" fmla="*/ 2147483647 h 51"/>
              <a:gd name="T58" fmla="*/ 2147483647 w 77"/>
              <a:gd name="T59" fmla="*/ 2147483647 h 51"/>
              <a:gd name="T60" fmla="*/ 2147483647 w 77"/>
              <a:gd name="T61" fmla="*/ 2147483647 h 51"/>
              <a:gd name="T62" fmla="*/ 2147483647 w 77"/>
              <a:gd name="T63" fmla="*/ 2147483647 h 51"/>
              <a:gd name="T64" fmla="*/ 2147483647 w 77"/>
              <a:gd name="T65" fmla="*/ 2147483647 h 51"/>
              <a:gd name="T66" fmla="*/ 2147483647 w 77"/>
              <a:gd name="T67" fmla="*/ 2147483647 h 5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7"/>
              <a:gd name="T103" fmla="*/ 0 h 51"/>
              <a:gd name="T104" fmla="*/ 77 w 77"/>
              <a:gd name="T105" fmla="*/ 51 h 5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1511" name="Oval 22"/>
          <p:cNvSpPr>
            <a:spLocks noChangeAspect="1" noChangeArrowheads="1"/>
          </p:cNvSpPr>
          <p:nvPr/>
        </p:nvSpPr>
        <p:spPr bwMode="auto">
          <a:xfrm>
            <a:off x="3276602" y="3890962"/>
            <a:ext cx="644129" cy="642938"/>
          </a:xfrm>
          <a:prstGeom prst="ellipse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</a:endParaRPr>
          </a:p>
        </p:txBody>
      </p:sp>
      <p:sp>
        <p:nvSpPr>
          <p:cNvPr id="21512" name="Freeform 157"/>
          <p:cNvSpPr>
            <a:spLocks noChangeAspect="1" noEditPoints="1"/>
          </p:cNvSpPr>
          <p:nvPr/>
        </p:nvSpPr>
        <p:spPr bwMode="auto">
          <a:xfrm>
            <a:off x="3462337" y="4044555"/>
            <a:ext cx="272654" cy="335756"/>
          </a:xfrm>
          <a:custGeom>
            <a:avLst/>
            <a:gdLst>
              <a:gd name="T0" fmla="*/ 2147483647 w 41"/>
              <a:gd name="T1" fmla="*/ 2147483647 h 50"/>
              <a:gd name="T2" fmla="*/ 2147483647 w 41"/>
              <a:gd name="T3" fmla="*/ 2147483647 h 50"/>
              <a:gd name="T4" fmla="*/ 2147483647 w 41"/>
              <a:gd name="T5" fmla="*/ 2147483647 h 50"/>
              <a:gd name="T6" fmla="*/ 0 w 41"/>
              <a:gd name="T7" fmla="*/ 2147483647 h 50"/>
              <a:gd name="T8" fmla="*/ 0 w 41"/>
              <a:gd name="T9" fmla="*/ 2147483647 h 50"/>
              <a:gd name="T10" fmla="*/ 2147483647 w 41"/>
              <a:gd name="T11" fmla="*/ 0 h 50"/>
              <a:gd name="T12" fmla="*/ 2147483647 w 41"/>
              <a:gd name="T13" fmla="*/ 0 h 50"/>
              <a:gd name="T14" fmla="*/ 2147483647 w 41"/>
              <a:gd name="T15" fmla="*/ 2147483647 h 50"/>
              <a:gd name="T16" fmla="*/ 2147483647 w 41"/>
              <a:gd name="T17" fmla="*/ 2147483647 h 50"/>
              <a:gd name="T18" fmla="*/ 2147483647 w 41"/>
              <a:gd name="T19" fmla="*/ 2147483647 h 50"/>
              <a:gd name="T20" fmla="*/ 2147483647 w 41"/>
              <a:gd name="T21" fmla="*/ 2147483647 h 50"/>
              <a:gd name="T22" fmla="*/ 2147483647 w 41"/>
              <a:gd name="T23" fmla="*/ 2147483647 h 50"/>
              <a:gd name="T24" fmla="*/ 2147483647 w 41"/>
              <a:gd name="T25" fmla="*/ 2147483647 h 50"/>
              <a:gd name="T26" fmla="*/ 2147483647 w 41"/>
              <a:gd name="T27" fmla="*/ 2147483647 h 50"/>
              <a:gd name="T28" fmla="*/ 2147483647 w 41"/>
              <a:gd name="T29" fmla="*/ 2147483647 h 50"/>
              <a:gd name="T30" fmla="*/ 2147483647 w 41"/>
              <a:gd name="T31" fmla="*/ 2147483647 h 50"/>
              <a:gd name="T32" fmla="*/ 2147483647 w 41"/>
              <a:gd name="T33" fmla="*/ 2147483647 h 50"/>
              <a:gd name="T34" fmla="*/ 2147483647 w 41"/>
              <a:gd name="T35" fmla="*/ 2147483647 h 50"/>
              <a:gd name="T36" fmla="*/ 2147483647 w 41"/>
              <a:gd name="T37" fmla="*/ 2147483647 h 50"/>
              <a:gd name="T38" fmla="*/ 2147483647 w 41"/>
              <a:gd name="T39" fmla="*/ 2147483647 h 50"/>
              <a:gd name="T40" fmla="*/ 2147483647 w 41"/>
              <a:gd name="T41" fmla="*/ 2147483647 h 50"/>
              <a:gd name="T42" fmla="*/ 2147483647 w 41"/>
              <a:gd name="T43" fmla="*/ 2147483647 h 50"/>
              <a:gd name="T44" fmla="*/ 2147483647 w 41"/>
              <a:gd name="T45" fmla="*/ 2147483647 h 5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41"/>
              <a:gd name="T70" fmla="*/ 0 h 50"/>
              <a:gd name="T71" fmla="*/ 41 w 41"/>
              <a:gd name="T72" fmla="*/ 50 h 50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1513" name="Oval 27"/>
          <p:cNvSpPr>
            <a:spLocks noChangeAspect="1" noChangeArrowheads="1"/>
          </p:cNvSpPr>
          <p:nvPr/>
        </p:nvSpPr>
        <p:spPr bwMode="auto">
          <a:xfrm>
            <a:off x="5906691" y="3890962"/>
            <a:ext cx="642938" cy="642938"/>
          </a:xfrm>
          <a:prstGeom prst="ellipse">
            <a:avLst/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</a:endParaRPr>
          </a:p>
        </p:txBody>
      </p:sp>
      <p:sp>
        <p:nvSpPr>
          <p:cNvPr id="21514" name="Freeform 52"/>
          <p:cNvSpPr>
            <a:spLocks noEditPoints="1"/>
          </p:cNvSpPr>
          <p:nvPr/>
        </p:nvSpPr>
        <p:spPr bwMode="auto">
          <a:xfrm>
            <a:off x="6086477" y="4060031"/>
            <a:ext cx="283369" cy="304800"/>
          </a:xfrm>
          <a:custGeom>
            <a:avLst/>
            <a:gdLst>
              <a:gd name="T0" fmla="*/ 2147483647 w 67"/>
              <a:gd name="T1" fmla="*/ 2147483647 h 72"/>
              <a:gd name="T2" fmla="*/ 2147483647 w 67"/>
              <a:gd name="T3" fmla="*/ 2147483647 h 72"/>
              <a:gd name="T4" fmla="*/ 2147483647 w 67"/>
              <a:gd name="T5" fmla="*/ 2147483647 h 72"/>
              <a:gd name="T6" fmla="*/ 0 w 67"/>
              <a:gd name="T7" fmla="*/ 2147483647 h 72"/>
              <a:gd name="T8" fmla="*/ 0 w 67"/>
              <a:gd name="T9" fmla="*/ 2147483647 h 72"/>
              <a:gd name="T10" fmla="*/ 2147483647 w 67"/>
              <a:gd name="T11" fmla="*/ 2147483647 h 72"/>
              <a:gd name="T12" fmla="*/ 2147483647 w 67"/>
              <a:gd name="T13" fmla="*/ 2147483647 h 72"/>
              <a:gd name="T14" fmla="*/ 2147483647 w 67"/>
              <a:gd name="T15" fmla="*/ 2147483647 h 72"/>
              <a:gd name="T16" fmla="*/ 2147483647 w 67"/>
              <a:gd name="T17" fmla="*/ 0 h 72"/>
              <a:gd name="T18" fmla="*/ 2147483647 w 67"/>
              <a:gd name="T19" fmla="*/ 0 h 72"/>
              <a:gd name="T20" fmla="*/ 2147483647 w 67"/>
              <a:gd name="T21" fmla="*/ 2147483647 h 72"/>
              <a:gd name="T22" fmla="*/ 2147483647 w 67"/>
              <a:gd name="T23" fmla="*/ 2147483647 h 72"/>
              <a:gd name="T24" fmla="*/ 2147483647 w 67"/>
              <a:gd name="T25" fmla="*/ 2147483647 h 72"/>
              <a:gd name="T26" fmla="*/ 2147483647 w 67"/>
              <a:gd name="T27" fmla="*/ 2147483647 h 72"/>
              <a:gd name="T28" fmla="*/ 2147483647 w 67"/>
              <a:gd name="T29" fmla="*/ 0 h 72"/>
              <a:gd name="T30" fmla="*/ 2147483647 w 67"/>
              <a:gd name="T31" fmla="*/ 0 h 72"/>
              <a:gd name="T32" fmla="*/ 2147483647 w 67"/>
              <a:gd name="T33" fmla="*/ 2147483647 h 72"/>
              <a:gd name="T34" fmla="*/ 2147483647 w 67"/>
              <a:gd name="T35" fmla="*/ 2147483647 h 72"/>
              <a:gd name="T36" fmla="*/ 2147483647 w 67"/>
              <a:gd name="T37" fmla="*/ 2147483647 h 72"/>
              <a:gd name="T38" fmla="*/ 2147483647 w 67"/>
              <a:gd name="T39" fmla="*/ 2147483647 h 72"/>
              <a:gd name="T40" fmla="*/ 2147483647 w 67"/>
              <a:gd name="T41" fmla="*/ 2147483647 h 72"/>
              <a:gd name="T42" fmla="*/ 2147483647 w 67"/>
              <a:gd name="T43" fmla="*/ 2147483647 h 72"/>
              <a:gd name="T44" fmla="*/ 2147483647 w 67"/>
              <a:gd name="T45" fmla="*/ 2147483647 h 72"/>
              <a:gd name="T46" fmla="*/ 2147483647 w 67"/>
              <a:gd name="T47" fmla="*/ 2147483647 h 72"/>
              <a:gd name="T48" fmla="*/ 2147483647 w 67"/>
              <a:gd name="T49" fmla="*/ 2147483647 h 72"/>
              <a:gd name="T50" fmla="*/ 2147483647 w 67"/>
              <a:gd name="T51" fmla="*/ 2147483647 h 72"/>
              <a:gd name="T52" fmla="*/ 2147483647 w 67"/>
              <a:gd name="T53" fmla="*/ 2147483647 h 72"/>
              <a:gd name="T54" fmla="*/ 2147483647 w 67"/>
              <a:gd name="T55" fmla="*/ 2147483647 h 72"/>
              <a:gd name="T56" fmla="*/ 2147483647 w 67"/>
              <a:gd name="T57" fmla="*/ 2147483647 h 72"/>
              <a:gd name="T58" fmla="*/ 2147483647 w 67"/>
              <a:gd name="T59" fmla="*/ 2147483647 h 72"/>
              <a:gd name="T60" fmla="*/ 2147483647 w 67"/>
              <a:gd name="T61" fmla="*/ 2147483647 h 72"/>
              <a:gd name="T62" fmla="*/ 2147483647 w 67"/>
              <a:gd name="T63" fmla="*/ 2147483647 h 72"/>
              <a:gd name="T64" fmla="*/ 2147483647 w 67"/>
              <a:gd name="T65" fmla="*/ 2147483647 h 72"/>
              <a:gd name="T66" fmla="*/ 2147483647 w 67"/>
              <a:gd name="T67" fmla="*/ 2147483647 h 72"/>
              <a:gd name="T68" fmla="*/ 2147483647 w 67"/>
              <a:gd name="T69" fmla="*/ 2147483647 h 72"/>
              <a:gd name="T70" fmla="*/ 2147483647 w 67"/>
              <a:gd name="T71" fmla="*/ 2147483647 h 72"/>
              <a:gd name="T72" fmla="*/ 2147483647 w 67"/>
              <a:gd name="T73" fmla="*/ 2147483647 h 72"/>
              <a:gd name="T74" fmla="*/ 2147483647 w 67"/>
              <a:gd name="T75" fmla="*/ 2147483647 h 72"/>
              <a:gd name="T76" fmla="*/ 2147483647 w 67"/>
              <a:gd name="T77" fmla="*/ 2147483647 h 72"/>
              <a:gd name="T78" fmla="*/ 2147483647 w 67"/>
              <a:gd name="T79" fmla="*/ 2147483647 h 72"/>
              <a:gd name="T80" fmla="*/ 2147483647 w 67"/>
              <a:gd name="T81" fmla="*/ 2147483647 h 72"/>
              <a:gd name="T82" fmla="*/ 2147483647 w 67"/>
              <a:gd name="T83" fmla="*/ 2147483647 h 72"/>
              <a:gd name="T84" fmla="*/ 2147483647 w 67"/>
              <a:gd name="T85" fmla="*/ 2147483647 h 72"/>
              <a:gd name="T86" fmla="*/ 2147483647 w 67"/>
              <a:gd name="T87" fmla="*/ 2147483647 h 7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67"/>
              <a:gd name="T133" fmla="*/ 0 h 72"/>
              <a:gd name="T134" fmla="*/ 67 w 67"/>
              <a:gd name="T135" fmla="*/ 72 h 7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1515" name="Oval 5"/>
          <p:cNvSpPr>
            <a:spLocks noChangeAspect="1" noChangeArrowheads="1"/>
          </p:cNvSpPr>
          <p:nvPr/>
        </p:nvSpPr>
        <p:spPr bwMode="auto">
          <a:xfrm>
            <a:off x="5895975" y="1489473"/>
            <a:ext cx="642938" cy="642938"/>
          </a:xfrm>
          <a:prstGeom prst="ellipse">
            <a:avLst/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</a:endParaRPr>
          </a:p>
        </p:txBody>
      </p:sp>
      <p:sp>
        <p:nvSpPr>
          <p:cNvPr id="21516" name="Freeform 59"/>
          <p:cNvSpPr>
            <a:spLocks noEditPoints="1"/>
          </p:cNvSpPr>
          <p:nvPr/>
        </p:nvSpPr>
        <p:spPr bwMode="auto">
          <a:xfrm>
            <a:off x="6073381" y="1688307"/>
            <a:ext cx="288131" cy="246460"/>
          </a:xfrm>
          <a:custGeom>
            <a:avLst/>
            <a:gdLst>
              <a:gd name="T0" fmla="*/ 2147483647 w 64"/>
              <a:gd name="T1" fmla="*/ 2147483647 h 55"/>
              <a:gd name="T2" fmla="*/ 2147483647 w 64"/>
              <a:gd name="T3" fmla="*/ 2147483647 h 55"/>
              <a:gd name="T4" fmla="*/ 2147483647 w 64"/>
              <a:gd name="T5" fmla="*/ 2147483647 h 55"/>
              <a:gd name="T6" fmla="*/ 2147483647 w 64"/>
              <a:gd name="T7" fmla="*/ 2147483647 h 55"/>
              <a:gd name="T8" fmla="*/ 2147483647 w 64"/>
              <a:gd name="T9" fmla="*/ 2147483647 h 55"/>
              <a:gd name="T10" fmla="*/ 2147483647 w 64"/>
              <a:gd name="T11" fmla="*/ 2147483647 h 55"/>
              <a:gd name="T12" fmla="*/ 2147483647 w 64"/>
              <a:gd name="T13" fmla="*/ 2147483647 h 55"/>
              <a:gd name="T14" fmla="*/ 2147483647 w 64"/>
              <a:gd name="T15" fmla="*/ 2147483647 h 55"/>
              <a:gd name="T16" fmla="*/ 2147483647 w 64"/>
              <a:gd name="T17" fmla="*/ 2147483647 h 55"/>
              <a:gd name="T18" fmla="*/ 0 w 64"/>
              <a:gd name="T19" fmla="*/ 2147483647 h 55"/>
              <a:gd name="T20" fmla="*/ 2147483647 w 64"/>
              <a:gd name="T21" fmla="*/ 0 h 55"/>
              <a:gd name="T22" fmla="*/ 2147483647 w 64"/>
              <a:gd name="T23" fmla="*/ 2147483647 h 55"/>
              <a:gd name="T24" fmla="*/ 2147483647 w 64"/>
              <a:gd name="T25" fmla="*/ 2147483647 h 55"/>
              <a:gd name="T26" fmla="*/ 2147483647 w 64"/>
              <a:gd name="T27" fmla="*/ 2147483647 h 55"/>
              <a:gd name="T28" fmla="*/ 2147483647 w 64"/>
              <a:gd name="T29" fmla="*/ 2147483647 h 55"/>
              <a:gd name="T30" fmla="*/ 2147483647 w 64"/>
              <a:gd name="T31" fmla="*/ 2147483647 h 55"/>
              <a:gd name="T32" fmla="*/ 2147483647 w 64"/>
              <a:gd name="T33" fmla="*/ 2147483647 h 55"/>
              <a:gd name="T34" fmla="*/ 2147483647 w 64"/>
              <a:gd name="T35" fmla="*/ 2147483647 h 55"/>
              <a:gd name="T36" fmla="*/ 2147483647 w 64"/>
              <a:gd name="T37" fmla="*/ 2147483647 h 55"/>
              <a:gd name="T38" fmla="*/ 2147483647 w 64"/>
              <a:gd name="T39" fmla="*/ 2147483647 h 55"/>
              <a:gd name="T40" fmla="*/ 2147483647 w 64"/>
              <a:gd name="T41" fmla="*/ 2147483647 h 55"/>
              <a:gd name="T42" fmla="*/ 2147483647 w 64"/>
              <a:gd name="T43" fmla="*/ 2147483647 h 55"/>
              <a:gd name="T44" fmla="*/ 2147483647 w 64"/>
              <a:gd name="T45" fmla="*/ 2147483647 h 55"/>
              <a:gd name="T46" fmla="*/ 2147483647 w 64"/>
              <a:gd name="T47" fmla="*/ 2147483647 h 55"/>
              <a:gd name="T48" fmla="*/ 2147483647 w 64"/>
              <a:gd name="T49" fmla="*/ 2147483647 h 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64"/>
              <a:gd name="T76" fmla="*/ 0 h 55"/>
              <a:gd name="T77" fmla="*/ 64 w 64"/>
              <a:gd name="T78" fmla="*/ 55 h 55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64" h="55">
                <a:moveTo>
                  <a:pt x="32" y="46"/>
                </a:moveTo>
                <a:cubicBezTo>
                  <a:pt x="30" y="46"/>
                  <a:pt x="28" y="46"/>
                  <a:pt x="27" y="46"/>
                </a:cubicBezTo>
                <a:cubicBezTo>
                  <a:pt x="22" y="50"/>
                  <a:pt x="16" y="53"/>
                  <a:pt x="10" y="55"/>
                </a:cubicBezTo>
                <a:cubicBezTo>
                  <a:pt x="9" y="55"/>
                  <a:pt x="7" y="55"/>
                  <a:pt x="6" y="55"/>
                </a:cubicBezTo>
                <a:cubicBezTo>
                  <a:pt x="6" y="55"/>
                  <a:pt x="6" y="55"/>
                  <a:pt x="6" y="55"/>
                </a:cubicBezTo>
                <a:cubicBezTo>
                  <a:pt x="5" y="55"/>
                  <a:pt x="5" y="55"/>
                  <a:pt x="4" y="54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3"/>
                  <a:pt x="5" y="53"/>
                  <a:pt x="5" y="52"/>
                </a:cubicBezTo>
                <a:cubicBezTo>
                  <a:pt x="8" y="49"/>
                  <a:pt x="10" y="47"/>
                  <a:pt x="12" y="41"/>
                </a:cubicBezTo>
                <a:cubicBezTo>
                  <a:pt x="4" y="37"/>
                  <a:pt x="0" y="31"/>
                  <a:pt x="0" y="23"/>
                </a:cubicBezTo>
                <a:cubicBezTo>
                  <a:pt x="0" y="11"/>
                  <a:pt x="14" y="0"/>
                  <a:pt x="32" y="0"/>
                </a:cubicBezTo>
                <a:cubicBezTo>
                  <a:pt x="49" y="0"/>
                  <a:pt x="64" y="11"/>
                  <a:pt x="64" y="23"/>
                </a:cubicBezTo>
                <a:cubicBezTo>
                  <a:pt x="64" y="36"/>
                  <a:pt x="49" y="46"/>
                  <a:pt x="32" y="46"/>
                </a:cubicBezTo>
                <a:close/>
                <a:moveTo>
                  <a:pt x="4" y="23"/>
                </a:moveTo>
                <a:cubicBezTo>
                  <a:pt x="4" y="29"/>
                  <a:pt x="8" y="34"/>
                  <a:pt x="14" y="37"/>
                </a:cubicBezTo>
                <a:cubicBezTo>
                  <a:pt x="17" y="39"/>
                  <a:pt x="17" y="39"/>
                  <a:pt x="17" y="39"/>
                </a:cubicBezTo>
                <a:cubicBezTo>
                  <a:pt x="16" y="42"/>
                  <a:pt x="16" y="42"/>
                  <a:pt x="16" y="42"/>
                </a:cubicBezTo>
                <a:cubicBezTo>
                  <a:pt x="16" y="45"/>
                  <a:pt x="15" y="47"/>
                  <a:pt x="14" y="49"/>
                </a:cubicBezTo>
                <a:cubicBezTo>
                  <a:pt x="17" y="47"/>
                  <a:pt x="21" y="45"/>
                  <a:pt x="24" y="42"/>
                </a:cubicBezTo>
                <a:cubicBezTo>
                  <a:pt x="25" y="41"/>
                  <a:pt x="25" y="41"/>
                  <a:pt x="25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29" y="42"/>
                  <a:pt x="30" y="42"/>
                  <a:pt x="32" y="42"/>
                </a:cubicBezTo>
                <a:cubicBezTo>
                  <a:pt x="47" y="42"/>
                  <a:pt x="59" y="33"/>
                  <a:pt x="59" y="23"/>
                </a:cubicBezTo>
                <a:cubicBezTo>
                  <a:pt x="59" y="13"/>
                  <a:pt x="47" y="5"/>
                  <a:pt x="32" y="5"/>
                </a:cubicBezTo>
                <a:cubicBezTo>
                  <a:pt x="17" y="5"/>
                  <a:pt x="4" y="13"/>
                  <a:pt x="4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1517" name="矩形 15"/>
          <p:cNvSpPr>
            <a:spLocks noChangeArrowheads="1"/>
          </p:cNvSpPr>
          <p:nvPr/>
        </p:nvSpPr>
        <p:spPr bwMode="auto">
          <a:xfrm>
            <a:off x="3276600" y="2362202"/>
            <a:ext cx="270748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18" name="TextBox 13"/>
          <p:cNvSpPr txBox="1">
            <a:spLocks noChangeArrowheads="1"/>
          </p:cNvSpPr>
          <p:nvPr/>
        </p:nvSpPr>
        <p:spPr bwMode="auto">
          <a:xfrm>
            <a:off x="1407321" y="3982642"/>
            <a:ext cx="105013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19" name="TextBox 13"/>
          <p:cNvSpPr txBox="1">
            <a:spLocks noChangeArrowheads="1"/>
          </p:cNvSpPr>
          <p:nvPr/>
        </p:nvSpPr>
        <p:spPr bwMode="auto">
          <a:xfrm>
            <a:off x="1409702" y="4196955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20" name="TextBox 13"/>
          <p:cNvSpPr txBox="1">
            <a:spLocks noChangeArrowheads="1"/>
          </p:cNvSpPr>
          <p:nvPr/>
        </p:nvSpPr>
        <p:spPr bwMode="auto">
          <a:xfrm>
            <a:off x="4008837" y="3982642"/>
            <a:ext cx="105013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21" name="TextBox 13"/>
          <p:cNvSpPr txBox="1">
            <a:spLocks noChangeArrowheads="1"/>
          </p:cNvSpPr>
          <p:nvPr/>
        </p:nvSpPr>
        <p:spPr bwMode="auto">
          <a:xfrm>
            <a:off x="4012407" y="4196955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22" name="TextBox 13"/>
          <p:cNvSpPr txBox="1">
            <a:spLocks noChangeArrowheads="1"/>
          </p:cNvSpPr>
          <p:nvPr/>
        </p:nvSpPr>
        <p:spPr bwMode="auto">
          <a:xfrm>
            <a:off x="6690125" y="3982642"/>
            <a:ext cx="105013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23" name="TextBox 13"/>
          <p:cNvSpPr txBox="1">
            <a:spLocks noChangeArrowheads="1"/>
          </p:cNvSpPr>
          <p:nvPr/>
        </p:nvSpPr>
        <p:spPr bwMode="auto">
          <a:xfrm>
            <a:off x="6693696" y="4196955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10"/>
          <p:cNvSpPr txBox="1">
            <a:spLocks noChangeArrowheads="1"/>
          </p:cNvSpPr>
          <p:nvPr/>
        </p:nvSpPr>
        <p:spPr bwMode="auto">
          <a:xfrm>
            <a:off x="130969" y="165498"/>
            <a:ext cx="19812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2531" name="矩形 1"/>
          <p:cNvSpPr>
            <a:spLocks noChangeArrowheads="1"/>
          </p:cNvSpPr>
          <p:nvPr/>
        </p:nvSpPr>
        <p:spPr bwMode="auto">
          <a:xfrm>
            <a:off x="3" y="141686"/>
            <a:ext cx="108347" cy="347663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32" name="TextBox 13"/>
          <p:cNvSpPr txBox="1">
            <a:spLocks noChangeArrowheads="1"/>
          </p:cNvSpPr>
          <p:nvPr/>
        </p:nvSpPr>
        <p:spPr bwMode="auto">
          <a:xfrm>
            <a:off x="697706" y="3759994"/>
            <a:ext cx="17526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3" name="TextBox 13"/>
          <p:cNvSpPr txBox="1">
            <a:spLocks noChangeArrowheads="1"/>
          </p:cNvSpPr>
          <p:nvPr/>
        </p:nvSpPr>
        <p:spPr bwMode="auto">
          <a:xfrm>
            <a:off x="1109665" y="4021931"/>
            <a:ext cx="103822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4" name="TextBox 13"/>
          <p:cNvSpPr txBox="1">
            <a:spLocks noChangeArrowheads="1"/>
          </p:cNvSpPr>
          <p:nvPr/>
        </p:nvSpPr>
        <p:spPr bwMode="auto">
          <a:xfrm>
            <a:off x="3457577" y="3759994"/>
            <a:ext cx="17537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5" name="TextBox 13"/>
          <p:cNvSpPr txBox="1">
            <a:spLocks noChangeArrowheads="1"/>
          </p:cNvSpPr>
          <p:nvPr/>
        </p:nvSpPr>
        <p:spPr bwMode="auto">
          <a:xfrm>
            <a:off x="3870724" y="4021931"/>
            <a:ext cx="103822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6" name="TextBox 13"/>
          <p:cNvSpPr txBox="1">
            <a:spLocks noChangeArrowheads="1"/>
          </p:cNvSpPr>
          <p:nvPr/>
        </p:nvSpPr>
        <p:spPr bwMode="auto">
          <a:xfrm>
            <a:off x="4837510" y="3759994"/>
            <a:ext cx="17537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7" name="TextBox 13"/>
          <p:cNvSpPr txBox="1">
            <a:spLocks noChangeArrowheads="1"/>
          </p:cNvSpPr>
          <p:nvPr/>
        </p:nvSpPr>
        <p:spPr bwMode="auto">
          <a:xfrm>
            <a:off x="5250658" y="4021931"/>
            <a:ext cx="103822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8" name="TextBox 13"/>
          <p:cNvSpPr txBox="1">
            <a:spLocks noChangeArrowheads="1"/>
          </p:cNvSpPr>
          <p:nvPr/>
        </p:nvSpPr>
        <p:spPr bwMode="auto">
          <a:xfrm>
            <a:off x="6217446" y="3759994"/>
            <a:ext cx="17537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9" name="TextBox 13"/>
          <p:cNvSpPr txBox="1">
            <a:spLocks noChangeArrowheads="1"/>
          </p:cNvSpPr>
          <p:nvPr/>
        </p:nvSpPr>
        <p:spPr bwMode="auto">
          <a:xfrm>
            <a:off x="6630593" y="4021931"/>
            <a:ext cx="103822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0" name="Oval 17"/>
          <p:cNvSpPr>
            <a:spLocks noChangeArrowheads="1"/>
          </p:cNvSpPr>
          <p:nvPr/>
        </p:nvSpPr>
        <p:spPr bwMode="auto">
          <a:xfrm>
            <a:off x="1215631" y="2063355"/>
            <a:ext cx="1020365" cy="1021556"/>
          </a:xfrm>
          <a:prstGeom prst="ellipse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1" name="Oval 18"/>
          <p:cNvSpPr>
            <a:spLocks noChangeArrowheads="1"/>
          </p:cNvSpPr>
          <p:nvPr/>
        </p:nvSpPr>
        <p:spPr bwMode="auto">
          <a:xfrm>
            <a:off x="1977631" y="2113361"/>
            <a:ext cx="1247775" cy="1247775"/>
          </a:xfrm>
          <a:prstGeom prst="ellipse">
            <a:avLst/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7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2" name="Oval 19"/>
          <p:cNvSpPr>
            <a:spLocks noChangeArrowheads="1"/>
          </p:cNvSpPr>
          <p:nvPr/>
        </p:nvSpPr>
        <p:spPr bwMode="auto">
          <a:xfrm>
            <a:off x="2997994" y="1937147"/>
            <a:ext cx="1599010" cy="1600200"/>
          </a:xfrm>
          <a:prstGeom prst="ellipse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3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3" name="Oval 20"/>
          <p:cNvSpPr>
            <a:spLocks noChangeArrowheads="1"/>
          </p:cNvSpPr>
          <p:nvPr/>
        </p:nvSpPr>
        <p:spPr bwMode="auto">
          <a:xfrm flipH="1">
            <a:off x="4246960" y="1694261"/>
            <a:ext cx="1759744" cy="1759744"/>
          </a:xfrm>
          <a:prstGeom prst="ellipse">
            <a:avLst/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3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4" name="Oval 21"/>
          <p:cNvSpPr>
            <a:spLocks noChangeArrowheads="1"/>
          </p:cNvSpPr>
          <p:nvPr/>
        </p:nvSpPr>
        <p:spPr bwMode="auto">
          <a:xfrm flipH="1">
            <a:off x="5674521" y="1123951"/>
            <a:ext cx="2237185" cy="2237185"/>
          </a:xfrm>
          <a:prstGeom prst="ellipse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45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5" name="Freeform 270"/>
          <p:cNvSpPr>
            <a:spLocks noEditPoints="1"/>
          </p:cNvSpPr>
          <p:nvPr/>
        </p:nvSpPr>
        <p:spPr bwMode="auto">
          <a:xfrm>
            <a:off x="1521619" y="2495551"/>
            <a:ext cx="303610" cy="234554"/>
          </a:xfrm>
          <a:custGeom>
            <a:avLst/>
            <a:gdLst>
              <a:gd name="T0" fmla="*/ 2147483647 w 87"/>
              <a:gd name="T1" fmla="*/ 0 h 67"/>
              <a:gd name="T2" fmla="*/ 2147483647 w 87"/>
              <a:gd name="T3" fmla="*/ 0 h 67"/>
              <a:gd name="T4" fmla="*/ 0 w 87"/>
              <a:gd name="T5" fmla="*/ 2147483647 h 67"/>
              <a:gd name="T6" fmla="*/ 0 w 87"/>
              <a:gd name="T7" fmla="*/ 2147483647 h 67"/>
              <a:gd name="T8" fmla="*/ 2147483647 w 87"/>
              <a:gd name="T9" fmla="*/ 2147483647 h 67"/>
              <a:gd name="T10" fmla="*/ 2147483647 w 87"/>
              <a:gd name="T11" fmla="*/ 2147483647 h 67"/>
              <a:gd name="T12" fmla="*/ 2147483647 w 87"/>
              <a:gd name="T13" fmla="*/ 2147483647 h 67"/>
              <a:gd name="T14" fmla="*/ 2147483647 w 87"/>
              <a:gd name="T15" fmla="*/ 2147483647 h 67"/>
              <a:gd name="T16" fmla="*/ 2147483647 w 87"/>
              <a:gd name="T17" fmla="*/ 0 h 67"/>
              <a:gd name="T18" fmla="*/ 2147483647 w 87"/>
              <a:gd name="T19" fmla="*/ 2147483647 h 67"/>
              <a:gd name="T20" fmla="*/ 2147483647 w 87"/>
              <a:gd name="T21" fmla="*/ 2147483647 h 67"/>
              <a:gd name="T22" fmla="*/ 2147483647 w 87"/>
              <a:gd name="T23" fmla="*/ 2147483647 h 67"/>
              <a:gd name="T24" fmla="*/ 2147483647 w 87"/>
              <a:gd name="T25" fmla="*/ 2147483647 h 67"/>
              <a:gd name="T26" fmla="*/ 2147483647 w 87"/>
              <a:gd name="T27" fmla="*/ 2147483647 h 67"/>
              <a:gd name="T28" fmla="*/ 2147483647 w 87"/>
              <a:gd name="T29" fmla="*/ 2147483647 h 67"/>
              <a:gd name="T30" fmla="*/ 2147483647 w 87"/>
              <a:gd name="T31" fmla="*/ 2147483647 h 67"/>
              <a:gd name="T32" fmla="*/ 2147483647 w 87"/>
              <a:gd name="T33" fmla="*/ 2147483647 h 67"/>
              <a:gd name="T34" fmla="*/ 2147483647 w 87"/>
              <a:gd name="T35" fmla="*/ 2147483647 h 67"/>
              <a:gd name="T36" fmla="*/ 2147483647 w 87"/>
              <a:gd name="T37" fmla="*/ 2147483647 h 67"/>
              <a:gd name="T38" fmla="*/ 2147483647 w 87"/>
              <a:gd name="T39" fmla="*/ 2147483647 h 67"/>
              <a:gd name="T40" fmla="*/ 2147483647 w 87"/>
              <a:gd name="T41" fmla="*/ 2147483647 h 67"/>
              <a:gd name="T42" fmla="*/ 2147483647 w 87"/>
              <a:gd name="T43" fmla="*/ 2147483647 h 67"/>
              <a:gd name="T44" fmla="*/ 2147483647 w 87"/>
              <a:gd name="T45" fmla="*/ 2147483647 h 67"/>
              <a:gd name="T46" fmla="*/ 2147483647 w 87"/>
              <a:gd name="T47" fmla="*/ 2147483647 h 67"/>
              <a:gd name="T48" fmla="*/ 2147483647 w 87"/>
              <a:gd name="T49" fmla="*/ 2147483647 h 67"/>
              <a:gd name="T50" fmla="*/ 2147483647 w 87"/>
              <a:gd name="T51" fmla="*/ 2147483647 h 67"/>
              <a:gd name="T52" fmla="*/ 2147483647 w 87"/>
              <a:gd name="T53" fmla="*/ 2147483647 h 67"/>
              <a:gd name="T54" fmla="*/ 2147483647 w 87"/>
              <a:gd name="T55" fmla="*/ 2147483647 h 67"/>
              <a:gd name="T56" fmla="*/ 2147483647 w 87"/>
              <a:gd name="T57" fmla="*/ 2147483647 h 67"/>
              <a:gd name="T58" fmla="*/ 2147483647 w 87"/>
              <a:gd name="T59" fmla="*/ 2147483647 h 67"/>
              <a:gd name="T60" fmla="*/ 2147483647 w 87"/>
              <a:gd name="T61" fmla="*/ 2147483647 h 67"/>
              <a:gd name="T62" fmla="*/ 2147483647 w 87"/>
              <a:gd name="T63" fmla="*/ 2147483647 h 67"/>
              <a:gd name="T64" fmla="*/ 2147483647 w 87"/>
              <a:gd name="T65" fmla="*/ 2147483647 h 67"/>
              <a:gd name="T66" fmla="*/ 2147483647 w 87"/>
              <a:gd name="T67" fmla="*/ 2147483647 h 67"/>
              <a:gd name="T68" fmla="*/ 2147483647 w 87"/>
              <a:gd name="T69" fmla="*/ 2147483647 h 67"/>
              <a:gd name="T70" fmla="*/ 2147483647 w 87"/>
              <a:gd name="T71" fmla="*/ 2147483647 h 67"/>
              <a:gd name="T72" fmla="*/ 2147483647 w 87"/>
              <a:gd name="T73" fmla="*/ 2147483647 h 67"/>
              <a:gd name="T74" fmla="*/ 2147483647 w 87"/>
              <a:gd name="T75" fmla="*/ 2147483647 h 67"/>
              <a:gd name="T76" fmla="*/ 2147483647 w 87"/>
              <a:gd name="T77" fmla="*/ 2147483647 h 67"/>
              <a:gd name="T78" fmla="*/ 2147483647 w 87"/>
              <a:gd name="T79" fmla="*/ 2147483647 h 67"/>
              <a:gd name="T80" fmla="*/ 2147483647 w 87"/>
              <a:gd name="T81" fmla="*/ 2147483647 h 6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87"/>
              <a:gd name="T124" fmla="*/ 0 h 67"/>
              <a:gd name="T125" fmla="*/ 87 w 87"/>
              <a:gd name="T126" fmla="*/ 67 h 67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87" h="67">
                <a:moveTo>
                  <a:pt x="10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1" y="49"/>
                  <a:pt x="2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10" y="49"/>
                  <a:pt x="11" y="49"/>
                  <a:pt x="11" y="48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0"/>
                  <a:pt x="10" y="0"/>
                  <a:pt x="10" y="0"/>
                </a:cubicBezTo>
                <a:close/>
                <a:moveTo>
                  <a:pt x="23" y="52"/>
                </a:moveTo>
                <a:cubicBezTo>
                  <a:pt x="19" y="52"/>
                  <a:pt x="19" y="52"/>
                  <a:pt x="19" y="52"/>
                </a:cubicBezTo>
                <a:cubicBezTo>
                  <a:pt x="18" y="52"/>
                  <a:pt x="18" y="53"/>
                  <a:pt x="18" y="54"/>
                </a:cubicBezTo>
                <a:cubicBezTo>
                  <a:pt x="18" y="64"/>
                  <a:pt x="18" y="64"/>
                  <a:pt x="18" y="64"/>
                </a:cubicBezTo>
                <a:cubicBezTo>
                  <a:pt x="18" y="66"/>
                  <a:pt x="18" y="67"/>
                  <a:pt x="19" y="67"/>
                </a:cubicBezTo>
                <a:cubicBezTo>
                  <a:pt x="23" y="67"/>
                  <a:pt x="23" y="67"/>
                  <a:pt x="23" y="67"/>
                </a:cubicBezTo>
                <a:cubicBezTo>
                  <a:pt x="24" y="67"/>
                  <a:pt x="25" y="66"/>
                  <a:pt x="25" y="6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3"/>
                  <a:pt x="24" y="52"/>
                  <a:pt x="23" y="52"/>
                </a:cubicBezTo>
                <a:close/>
                <a:moveTo>
                  <a:pt x="81" y="52"/>
                </a:moveTo>
                <a:cubicBezTo>
                  <a:pt x="77" y="52"/>
                  <a:pt x="77" y="52"/>
                  <a:pt x="77" y="52"/>
                </a:cubicBezTo>
                <a:cubicBezTo>
                  <a:pt x="76" y="52"/>
                  <a:pt x="75" y="53"/>
                  <a:pt x="75" y="54"/>
                </a:cubicBezTo>
                <a:cubicBezTo>
                  <a:pt x="75" y="64"/>
                  <a:pt x="75" y="64"/>
                  <a:pt x="75" y="64"/>
                </a:cubicBezTo>
                <a:cubicBezTo>
                  <a:pt x="75" y="66"/>
                  <a:pt x="76" y="67"/>
                  <a:pt x="77" y="67"/>
                </a:cubicBezTo>
                <a:cubicBezTo>
                  <a:pt x="81" y="67"/>
                  <a:pt x="81" y="67"/>
                  <a:pt x="81" y="67"/>
                </a:cubicBezTo>
                <a:cubicBezTo>
                  <a:pt x="82" y="67"/>
                  <a:pt x="82" y="66"/>
                  <a:pt x="82" y="6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53"/>
                  <a:pt x="82" y="52"/>
                  <a:pt x="81" y="52"/>
                </a:cubicBezTo>
                <a:close/>
                <a:moveTo>
                  <a:pt x="81" y="25"/>
                </a:moveTo>
                <a:cubicBezTo>
                  <a:pt x="19" y="25"/>
                  <a:pt x="19" y="25"/>
                  <a:pt x="19" y="25"/>
                </a:cubicBezTo>
                <a:cubicBezTo>
                  <a:pt x="16" y="25"/>
                  <a:pt x="13" y="27"/>
                  <a:pt x="13" y="31"/>
                </a:cubicBezTo>
                <a:cubicBezTo>
                  <a:pt x="13" y="45"/>
                  <a:pt x="13" y="45"/>
                  <a:pt x="13" y="45"/>
                </a:cubicBezTo>
                <a:cubicBezTo>
                  <a:pt x="13" y="48"/>
                  <a:pt x="16" y="51"/>
                  <a:pt x="19" y="51"/>
                </a:cubicBezTo>
                <a:cubicBezTo>
                  <a:pt x="81" y="51"/>
                  <a:pt x="81" y="51"/>
                  <a:pt x="81" y="51"/>
                </a:cubicBezTo>
                <a:cubicBezTo>
                  <a:pt x="84" y="51"/>
                  <a:pt x="87" y="48"/>
                  <a:pt x="87" y="45"/>
                </a:cubicBezTo>
                <a:cubicBezTo>
                  <a:pt x="87" y="31"/>
                  <a:pt x="87" y="31"/>
                  <a:pt x="87" y="31"/>
                </a:cubicBezTo>
                <a:cubicBezTo>
                  <a:pt x="87" y="27"/>
                  <a:pt x="84" y="25"/>
                  <a:pt x="81" y="25"/>
                </a:cubicBezTo>
                <a:close/>
                <a:moveTo>
                  <a:pt x="24" y="24"/>
                </a:moveTo>
                <a:cubicBezTo>
                  <a:pt x="31" y="24"/>
                  <a:pt x="36" y="22"/>
                  <a:pt x="36" y="19"/>
                </a:cubicBezTo>
                <a:cubicBezTo>
                  <a:pt x="36" y="17"/>
                  <a:pt x="31" y="14"/>
                  <a:pt x="24" y="14"/>
                </a:cubicBezTo>
                <a:cubicBezTo>
                  <a:pt x="18" y="14"/>
                  <a:pt x="13" y="17"/>
                  <a:pt x="13" y="19"/>
                </a:cubicBezTo>
                <a:cubicBezTo>
                  <a:pt x="13" y="22"/>
                  <a:pt x="18" y="24"/>
                  <a:pt x="24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2546" name="Freeform 271"/>
          <p:cNvSpPr>
            <a:spLocks/>
          </p:cNvSpPr>
          <p:nvPr/>
        </p:nvSpPr>
        <p:spPr bwMode="auto">
          <a:xfrm>
            <a:off x="2428877" y="2618185"/>
            <a:ext cx="328613" cy="370284"/>
          </a:xfrm>
          <a:custGeom>
            <a:avLst/>
            <a:gdLst>
              <a:gd name="T0" fmla="*/ 2147483647 w 69"/>
              <a:gd name="T1" fmla="*/ 2147483647 h 78"/>
              <a:gd name="T2" fmla="*/ 2147483647 w 69"/>
              <a:gd name="T3" fmla="*/ 2147483647 h 78"/>
              <a:gd name="T4" fmla="*/ 2147483647 w 69"/>
              <a:gd name="T5" fmla="*/ 2147483647 h 78"/>
              <a:gd name="T6" fmla="*/ 2147483647 w 69"/>
              <a:gd name="T7" fmla="*/ 0 h 78"/>
              <a:gd name="T8" fmla="*/ 2147483647 w 69"/>
              <a:gd name="T9" fmla="*/ 0 h 78"/>
              <a:gd name="T10" fmla="*/ 2147483647 w 69"/>
              <a:gd name="T11" fmla="*/ 2147483647 h 78"/>
              <a:gd name="T12" fmla="*/ 2147483647 w 69"/>
              <a:gd name="T13" fmla="*/ 2147483647 h 78"/>
              <a:gd name="T14" fmla="*/ 2147483647 w 69"/>
              <a:gd name="T15" fmla="*/ 2147483647 h 78"/>
              <a:gd name="T16" fmla="*/ 0 w 69"/>
              <a:gd name="T17" fmla="*/ 2147483647 h 78"/>
              <a:gd name="T18" fmla="*/ 0 w 69"/>
              <a:gd name="T19" fmla="*/ 2147483647 h 78"/>
              <a:gd name="T20" fmla="*/ 2147483647 w 69"/>
              <a:gd name="T21" fmla="*/ 2147483647 h 78"/>
              <a:gd name="T22" fmla="*/ 2147483647 w 69"/>
              <a:gd name="T23" fmla="*/ 2147483647 h 78"/>
              <a:gd name="T24" fmla="*/ 2147483647 w 69"/>
              <a:gd name="T25" fmla="*/ 2147483647 h 78"/>
              <a:gd name="T26" fmla="*/ 2147483647 w 69"/>
              <a:gd name="T27" fmla="*/ 2147483647 h 78"/>
              <a:gd name="T28" fmla="*/ 2147483647 w 69"/>
              <a:gd name="T29" fmla="*/ 2147483647 h 78"/>
              <a:gd name="T30" fmla="*/ 2147483647 w 69"/>
              <a:gd name="T31" fmla="*/ 2147483647 h 78"/>
              <a:gd name="T32" fmla="*/ 2147483647 w 69"/>
              <a:gd name="T33" fmla="*/ 2147483647 h 78"/>
              <a:gd name="T34" fmla="*/ 2147483647 w 69"/>
              <a:gd name="T35" fmla="*/ 2147483647 h 78"/>
              <a:gd name="T36" fmla="*/ 2147483647 w 69"/>
              <a:gd name="T37" fmla="*/ 2147483647 h 78"/>
              <a:gd name="T38" fmla="*/ 2147483647 w 69"/>
              <a:gd name="T39" fmla="*/ 2147483647 h 78"/>
              <a:gd name="T40" fmla="*/ 2147483647 w 69"/>
              <a:gd name="T41" fmla="*/ 2147483647 h 7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69"/>
              <a:gd name="T64" fmla="*/ 0 h 78"/>
              <a:gd name="T65" fmla="*/ 69 w 69"/>
              <a:gd name="T66" fmla="*/ 78 h 78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69" h="78">
                <a:moveTo>
                  <a:pt x="66" y="7"/>
                </a:moveTo>
                <a:cubicBezTo>
                  <a:pt x="41" y="7"/>
                  <a:pt x="41" y="7"/>
                  <a:pt x="41" y="7"/>
                </a:cubicBezTo>
                <a:cubicBezTo>
                  <a:pt x="41" y="1"/>
                  <a:pt x="41" y="1"/>
                  <a:pt x="41" y="1"/>
                </a:cubicBezTo>
                <a:cubicBezTo>
                  <a:pt x="41" y="0"/>
                  <a:pt x="40" y="0"/>
                  <a:pt x="40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1"/>
                </a:cubicBezTo>
                <a:cubicBezTo>
                  <a:pt x="27" y="7"/>
                  <a:pt x="27" y="7"/>
                  <a:pt x="27" y="7"/>
                </a:cubicBezTo>
                <a:cubicBezTo>
                  <a:pt x="2" y="7"/>
                  <a:pt x="2" y="7"/>
                  <a:pt x="2" y="7"/>
                </a:cubicBezTo>
                <a:cubicBezTo>
                  <a:pt x="1" y="7"/>
                  <a:pt x="0" y="8"/>
                  <a:pt x="0" y="9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0"/>
                  <a:pt x="1" y="31"/>
                  <a:pt x="2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77"/>
                  <a:pt x="27" y="77"/>
                  <a:pt x="27" y="77"/>
                </a:cubicBezTo>
                <a:cubicBezTo>
                  <a:pt x="27" y="77"/>
                  <a:pt x="28" y="78"/>
                  <a:pt x="29" y="78"/>
                </a:cubicBezTo>
                <a:cubicBezTo>
                  <a:pt x="40" y="78"/>
                  <a:pt x="40" y="78"/>
                  <a:pt x="40" y="78"/>
                </a:cubicBezTo>
                <a:cubicBezTo>
                  <a:pt x="40" y="78"/>
                  <a:pt x="41" y="77"/>
                  <a:pt x="41" y="77"/>
                </a:cubicBezTo>
                <a:cubicBezTo>
                  <a:pt x="41" y="31"/>
                  <a:pt x="41" y="31"/>
                  <a:pt x="41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67" y="31"/>
                  <a:pt x="69" y="30"/>
                  <a:pt x="69" y="28"/>
                </a:cubicBezTo>
                <a:cubicBezTo>
                  <a:pt x="69" y="9"/>
                  <a:pt x="69" y="9"/>
                  <a:pt x="69" y="9"/>
                </a:cubicBezTo>
                <a:cubicBezTo>
                  <a:pt x="69" y="8"/>
                  <a:pt x="67" y="7"/>
                  <a:pt x="66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2547" name="Freeform 272"/>
          <p:cNvSpPr>
            <a:spLocks noEditPoints="1"/>
          </p:cNvSpPr>
          <p:nvPr/>
        </p:nvSpPr>
        <p:spPr bwMode="auto">
          <a:xfrm>
            <a:off x="3608787" y="2574131"/>
            <a:ext cx="378619" cy="391716"/>
          </a:xfrm>
          <a:custGeom>
            <a:avLst/>
            <a:gdLst>
              <a:gd name="T0" fmla="*/ 2147483647 w 105"/>
              <a:gd name="T1" fmla="*/ 2147483647 h 109"/>
              <a:gd name="T2" fmla="*/ 2147483647 w 105"/>
              <a:gd name="T3" fmla="*/ 2147483647 h 109"/>
              <a:gd name="T4" fmla="*/ 2147483647 w 105"/>
              <a:gd name="T5" fmla="*/ 2147483647 h 109"/>
              <a:gd name="T6" fmla="*/ 2147483647 w 105"/>
              <a:gd name="T7" fmla="*/ 2147483647 h 109"/>
              <a:gd name="T8" fmla="*/ 2147483647 w 105"/>
              <a:gd name="T9" fmla="*/ 2147483647 h 109"/>
              <a:gd name="T10" fmla="*/ 2147483647 w 105"/>
              <a:gd name="T11" fmla="*/ 2147483647 h 109"/>
              <a:gd name="T12" fmla="*/ 2147483647 w 105"/>
              <a:gd name="T13" fmla="*/ 2147483647 h 109"/>
              <a:gd name="T14" fmla="*/ 2147483647 w 105"/>
              <a:gd name="T15" fmla="*/ 2147483647 h 109"/>
              <a:gd name="T16" fmla="*/ 2147483647 w 105"/>
              <a:gd name="T17" fmla="*/ 2147483647 h 109"/>
              <a:gd name="T18" fmla="*/ 2147483647 w 105"/>
              <a:gd name="T19" fmla="*/ 2147483647 h 109"/>
              <a:gd name="T20" fmla="*/ 2147483647 w 105"/>
              <a:gd name="T21" fmla="*/ 2147483647 h 109"/>
              <a:gd name="T22" fmla="*/ 2147483647 w 105"/>
              <a:gd name="T23" fmla="*/ 2147483647 h 109"/>
              <a:gd name="T24" fmla="*/ 2147483647 w 105"/>
              <a:gd name="T25" fmla="*/ 2147483647 h 109"/>
              <a:gd name="T26" fmla="*/ 2147483647 w 105"/>
              <a:gd name="T27" fmla="*/ 2147483647 h 109"/>
              <a:gd name="T28" fmla="*/ 2147483647 w 105"/>
              <a:gd name="T29" fmla="*/ 2147483647 h 109"/>
              <a:gd name="T30" fmla="*/ 2147483647 w 105"/>
              <a:gd name="T31" fmla="*/ 2147483647 h 109"/>
              <a:gd name="T32" fmla="*/ 2147483647 w 105"/>
              <a:gd name="T33" fmla="*/ 2147483647 h 109"/>
              <a:gd name="T34" fmla="*/ 2147483647 w 105"/>
              <a:gd name="T35" fmla="*/ 2147483647 h 109"/>
              <a:gd name="T36" fmla="*/ 2147483647 w 105"/>
              <a:gd name="T37" fmla="*/ 2147483647 h 109"/>
              <a:gd name="T38" fmla="*/ 2147483647 w 105"/>
              <a:gd name="T39" fmla="*/ 2147483647 h 109"/>
              <a:gd name="T40" fmla="*/ 2147483647 w 105"/>
              <a:gd name="T41" fmla="*/ 2147483647 h 109"/>
              <a:gd name="T42" fmla="*/ 2147483647 w 105"/>
              <a:gd name="T43" fmla="*/ 2147483647 h 109"/>
              <a:gd name="T44" fmla="*/ 2147483647 w 105"/>
              <a:gd name="T45" fmla="*/ 2147483647 h 109"/>
              <a:gd name="T46" fmla="*/ 2147483647 w 105"/>
              <a:gd name="T47" fmla="*/ 2147483647 h 109"/>
              <a:gd name="T48" fmla="*/ 2147483647 w 105"/>
              <a:gd name="T49" fmla="*/ 2147483647 h 109"/>
              <a:gd name="T50" fmla="*/ 0 w 105"/>
              <a:gd name="T51" fmla="*/ 2147483647 h 109"/>
              <a:gd name="T52" fmla="*/ 2147483647 w 105"/>
              <a:gd name="T53" fmla="*/ 2147483647 h 109"/>
              <a:gd name="T54" fmla="*/ 2147483647 w 105"/>
              <a:gd name="T55" fmla="*/ 2147483647 h 109"/>
              <a:gd name="T56" fmla="*/ 2147483647 w 105"/>
              <a:gd name="T57" fmla="*/ 2147483647 h 109"/>
              <a:gd name="T58" fmla="*/ 2147483647 w 105"/>
              <a:gd name="T59" fmla="*/ 2147483647 h 109"/>
              <a:gd name="T60" fmla="*/ 2147483647 w 105"/>
              <a:gd name="T61" fmla="*/ 2147483647 h 109"/>
              <a:gd name="T62" fmla="*/ 2147483647 w 105"/>
              <a:gd name="T63" fmla="*/ 2147483647 h 109"/>
              <a:gd name="T64" fmla="*/ 2147483647 w 105"/>
              <a:gd name="T65" fmla="*/ 2147483647 h 109"/>
              <a:gd name="T66" fmla="*/ 2147483647 w 105"/>
              <a:gd name="T67" fmla="*/ 2147483647 h 109"/>
              <a:gd name="T68" fmla="*/ 2147483647 w 105"/>
              <a:gd name="T69" fmla="*/ 2147483647 h 109"/>
              <a:gd name="T70" fmla="*/ 2147483647 w 105"/>
              <a:gd name="T71" fmla="*/ 2147483647 h 109"/>
              <a:gd name="T72" fmla="*/ 2147483647 w 105"/>
              <a:gd name="T73" fmla="*/ 2147483647 h 109"/>
              <a:gd name="T74" fmla="*/ 2147483647 w 105"/>
              <a:gd name="T75" fmla="*/ 2147483647 h 109"/>
              <a:gd name="T76" fmla="*/ 2147483647 w 105"/>
              <a:gd name="T77" fmla="*/ 2147483647 h 109"/>
              <a:gd name="T78" fmla="*/ 2147483647 w 105"/>
              <a:gd name="T79" fmla="*/ 2147483647 h 109"/>
              <a:gd name="T80" fmla="*/ 2147483647 w 105"/>
              <a:gd name="T81" fmla="*/ 2147483647 h 109"/>
              <a:gd name="T82" fmla="*/ 2147483647 w 105"/>
              <a:gd name="T83" fmla="*/ 2147483647 h 109"/>
              <a:gd name="T84" fmla="*/ 2147483647 w 105"/>
              <a:gd name="T85" fmla="*/ 2147483647 h 109"/>
              <a:gd name="T86" fmla="*/ 2147483647 w 105"/>
              <a:gd name="T87" fmla="*/ 2147483647 h 109"/>
              <a:gd name="T88" fmla="*/ 2147483647 w 105"/>
              <a:gd name="T89" fmla="*/ 2147483647 h 109"/>
              <a:gd name="T90" fmla="*/ 2147483647 w 105"/>
              <a:gd name="T91" fmla="*/ 2147483647 h 109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05"/>
              <a:gd name="T139" fmla="*/ 0 h 109"/>
              <a:gd name="T140" fmla="*/ 105 w 105"/>
              <a:gd name="T141" fmla="*/ 109 h 109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05" h="109">
                <a:moveTo>
                  <a:pt x="29" y="37"/>
                </a:moveTo>
                <a:cubicBezTo>
                  <a:pt x="29" y="37"/>
                  <a:pt x="30" y="37"/>
                  <a:pt x="31" y="37"/>
                </a:cubicBezTo>
                <a:cubicBezTo>
                  <a:pt x="33" y="37"/>
                  <a:pt x="35" y="37"/>
                  <a:pt x="37" y="36"/>
                </a:cubicBezTo>
                <a:cubicBezTo>
                  <a:pt x="39" y="35"/>
                  <a:pt x="40" y="35"/>
                  <a:pt x="41" y="35"/>
                </a:cubicBezTo>
                <a:cubicBezTo>
                  <a:pt x="40" y="36"/>
                  <a:pt x="37" y="37"/>
                  <a:pt x="34" y="38"/>
                </a:cubicBezTo>
                <a:cubicBezTo>
                  <a:pt x="33" y="39"/>
                  <a:pt x="32" y="39"/>
                  <a:pt x="30" y="40"/>
                </a:cubicBezTo>
                <a:cubicBezTo>
                  <a:pt x="30" y="41"/>
                  <a:pt x="29" y="41"/>
                  <a:pt x="29" y="42"/>
                </a:cubicBezTo>
                <a:cubicBezTo>
                  <a:pt x="28" y="42"/>
                  <a:pt x="28" y="43"/>
                  <a:pt x="28" y="44"/>
                </a:cubicBezTo>
                <a:cubicBezTo>
                  <a:pt x="28" y="44"/>
                  <a:pt x="28" y="45"/>
                  <a:pt x="28" y="45"/>
                </a:cubicBezTo>
                <a:cubicBezTo>
                  <a:pt x="28" y="46"/>
                  <a:pt x="29" y="47"/>
                  <a:pt x="30" y="47"/>
                </a:cubicBezTo>
                <a:cubicBezTo>
                  <a:pt x="31" y="48"/>
                  <a:pt x="32" y="48"/>
                  <a:pt x="34" y="48"/>
                </a:cubicBezTo>
                <a:cubicBezTo>
                  <a:pt x="36" y="48"/>
                  <a:pt x="38" y="48"/>
                  <a:pt x="40" y="49"/>
                </a:cubicBezTo>
                <a:cubicBezTo>
                  <a:pt x="41" y="49"/>
                  <a:pt x="41" y="49"/>
                  <a:pt x="42" y="49"/>
                </a:cubicBezTo>
                <a:cubicBezTo>
                  <a:pt x="41" y="49"/>
                  <a:pt x="40" y="50"/>
                  <a:pt x="39" y="50"/>
                </a:cubicBezTo>
                <a:cubicBezTo>
                  <a:pt x="37" y="51"/>
                  <a:pt x="34" y="52"/>
                  <a:pt x="32" y="53"/>
                </a:cubicBezTo>
                <a:cubicBezTo>
                  <a:pt x="29" y="53"/>
                  <a:pt x="27" y="54"/>
                  <a:pt x="27" y="54"/>
                </a:cubicBezTo>
                <a:cubicBezTo>
                  <a:pt x="28" y="58"/>
                  <a:pt x="28" y="58"/>
                  <a:pt x="28" y="58"/>
                </a:cubicBezTo>
                <a:cubicBezTo>
                  <a:pt x="28" y="58"/>
                  <a:pt x="28" y="58"/>
                  <a:pt x="28" y="58"/>
                </a:cubicBezTo>
                <a:cubicBezTo>
                  <a:pt x="28" y="58"/>
                  <a:pt x="32" y="57"/>
                  <a:pt x="36" y="56"/>
                </a:cubicBezTo>
                <a:cubicBezTo>
                  <a:pt x="38" y="55"/>
                  <a:pt x="41" y="54"/>
                  <a:pt x="42" y="53"/>
                </a:cubicBezTo>
                <a:cubicBezTo>
                  <a:pt x="43" y="53"/>
                  <a:pt x="44" y="52"/>
                  <a:pt x="45" y="51"/>
                </a:cubicBezTo>
                <a:cubicBezTo>
                  <a:pt x="45" y="51"/>
                  <a:pt x="46" y="50"/>
                  <a:pt x="46" y="49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7"/>
                  <a:pt x="45" y="46"/>
                  <a:pt x="44" y="46"/>
                </a:cubicBezTo>
                <a:cubicBezTo>
                  <a:pt x="43" y="45"/>
                  <a:pt x="42" y="45"/>
                  <a:pt x="40" y="45"/>
                </a:cubicBezTo>
                <a:cubicBezTo>
                  <a:pt x="38" y="44"/>
                  <a:pt x="36" y="44"/>
                  <a:pt x="34" y="44"/>
                </a:cubicBezTo>
                <a:cubicBezTo>
                  <a:pt x="33" y="44"/>
                  <a:pt x="33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4" y="43"/>
                  <a:pt x="37" y="42"/>
                  <a:pt x="40" y="40"/>
                </a:cubicBezTo>
                <a:cubicBezTo>
                  <a:pt x="41" y="40"/>
                  <a:pt x="42" y="39"/>
                  <a:pt x="43" y="38"/>
                </a:cubicBezTo>
                <a:cubicBezTo>
                  <a:pt x="44" y="38"/>
                  <a:pt x="45" y="37"/>
                  <a:pt x="45" y="37"/>
                </a:cubicBezTo>
                <a:cubicBezTo>
                  <a:pt x="45" y="36"/>
                  <a:pt x="46" y="35"/>
                  <a:pt x="46" y="35"/>
                </a:cubicBezTo>
                <a:cubicBezTo>
                  <a:pt x="46" y="34"/>
                  <a:pt x="46" y="34"/>
                  <a:pt x="46" y="34"/>
                </a:cubicBezTo>
                <a:cubicBezTo>
                  <a:pt x="45" y="33"/>
                  <a:pt x="45" y="32"/>
                  <a:pt x="44" y="31"/>
                </a:cubicBezTo>
                <a:cubicBezTo>
                  <a:pt x="43" y="31"/>
                  <a:pt x="42" y="31"/>
                  <a:pt x="42" y="31"/>
                </a:cubicBezTo>
                <a:cubicBezTo>
                  <a:pt x="40" y="31"/>
                  <a:pt x="38" y="32"/>
                  <a:pt x="36" y="32"/>
                </a:cubicBezTo>
                <a:cubicBezTo>
                  <a:pt x="34" y="33"/>
                  <a:pt x="32" y="33"/>
                  <a:pt x="31" y="33"/>
                </a:cubicBezTo>
                <a:cubicBezTo>
                  <a:pt x="31" y="33"/>
                  <a:pt x="30" y="33"/>
                  <a:pt x="30" y="33"/>
                </a:cubicBezTo>
                <a:cubicBezTo>
                  <a:pt x="30" y="33"/>
                  <a:pt x="31" y="32"/>
                  <a:pt x="32" y="31"/>
                </a:cubicBezTo>
                <a:cubicBezTo>
                  <a:pt x="33" y="29"/>
                  <a:pt x="35" y="27"/>
                  <a:pt x="37" y="26"/>
                </a:cubicBezTo>
                <a:cubicBezTo>
                  <a:pt x="38" y="25"/>
                  <a:pt x="39" y="24"/>
                  <a:pt x="40" y="24"/>
                </a:cubicBezTo>
                <a:cubicBezTo>
                  <a:pt x="41" y="23"/>
                  <a:pt x="41" y="23"/>
                  <a:pt x="41" y="23"/>
                </a:cubicBezTo>
                <a:cubicBezTo>
                  <a:pt x="39" y="20"/>
                  <a:pt x="39" y="20"/>
                  <a:pt x="39" y="20"/>
                </a:cubicBezTo>
                <a:cubicBezTo>
                  <a:pt x="39" y="20"/>
                  <a:pt x="36" y="22"/>
                  <a:pt x="33" y="24"/>
                </a:cubicBezTo>
                <a:cubicBezTo>
                  <a:pt x="31" y="25"/>
                  <a:pt x="30" y="27"/>
                  <a:pt x="29" y="28"/>
                </a:cubicBezTo>
                <a:cubicBezTo>
                  <a:pt x="28" y="30"/>
                  <a:pt x="26" y="31"/>
                  <a:pt x="26" y="33"/>
                </a:cubicBezTo>
                <a:cubicBezTo>
                  <a:pt x="26" y="34"/>
                  <a:pt x="27" y="34"/>
                  <a:pt x="27" y="35"/>
                </a:cubicBezTo>
                <a:cubicBezTo>
                  <a:pt x="27" y="36"/>
                  <a:pt x="28" y="36"/>
                  <a:pt x="29" y="37"/>
                </a:cubicBezTo>
                <a:close/>
                <a:moveTo>
                  <a:pt x="53" y="0"/>
                </a:moveTo>
                <a:cubicBezTo>
                  <a:pt x="24" y="0"/>
                  <a:pt x="0" y="24"/>
                  <a:pt x="0" y="54"/>
                </a:cubicBezTo>
                <a:cubicBezTo>
                  <a:pt x="0" y="84"/>
                  <a:pt x="24" y="109"/>
                  <a:pt x="53" y="109"/>
                </a:cubicBezTo>
                <a:cubicBezTo>
                  <a:pt x="82" y="109"/>
                  <a:pt x="105" y="84"/>
                  <a:pt x="105" y="54"/>
                </a:cubicBezTo>
                <a:cubicBezTo>
                  <a:pt x="105" y="24"/>
                  <a:pt x="82" y="0"/>
                  <a:pt x="53" y="0"/>
                </a:cubicBezTo>
                <a:close/>
                <a:moveTo>
                  <a:pt x="18" y="80"/>
                </a:moveTo>
                <a:cubicBezTo>
                  <a:pt x="13" y="73"/>
                  <a:pt x="10" y="64"/>
                  <a:pt x="10" y="54"/>
                </a:cubicBezTo>
                <a:cubicBezTo>
                  <a:pt x="10" y="42"/>
                  <a:pt x="15" y="31"/>
                  <a:pt x="23" y="23"/>
                </a:cubicBezTo>
                <a:cubicBezTo>
                  <a:pt x="30" y="15"/>
                  <a:pt x="41" y="10"/>
                  <a:pt x="53" y="10"/>
                </a:cubicBezTo>
                <a:cubicBezTo>
                  <a:pt x="62" y="10"/>
                  <a:pt x="70" y="14"/>
                  <a:pt x="77" y="19"/>
                </a:cubicBezTo>
                <a:cubicBezTo>
                  <a:pt x="37" y="60"/>
                  <a:pt x="37" y="60"/>
                  <a:pt x="37" y="60"/>
                </a:cubicBezTo>
                <a:cubicBezTo>
                  <a:pt x="37" y="60"/>
                  <a:pt x="37" y="60"/>
                  <a:pt x="37" y="60"/>
                </a:cubicBezTo>
                <a:cubicBezTo>
                  <a:pt x="36" y="60"/>
                  <a:pt x="35" y="61"/>
                  <a:pt x="35" y="62"/>
                </a:cubicBezTo>
                <a:cubicBezTo>
                  <a:pt x="35" y="63"/>
                  <a:pt x="35" y="63"/>
                  <a:pt x="35" y="63"/>
                </a:cubicBezTo>
                <a:cubicBezTo>
                  <a:pt x="35" y="63"/>
                  <a:pt x="35" y="63"/>
                  <a:pt x="35" y="63"/>
                </a:cubicBezTo>
                <a:cubicBezTo>
                  <a:pt x="35" y="62"/>
                  <a:pt x="35" y="62"/>
                  <a:pt x="35" y="62"/>
                </a:cubicBezTo>
                <a:cubicBezTo>
                  <a:pt x="35" y="62"/>
                  <a:pt x="35" y="61"/>
                  <a:pt x="35" y="61"/>
                </a:cubicBezTo>
                <a:cubicBezTo>
                  <a:pt x="26" y="61"/>
                  <a:pt x="26" y="61"/>
                  <a:pt x="26" y="61"/>
                </a:cubicBezTo>
                <a:cubicBezTo>
                  <a:pt x="25" y="61"/>
                  <a:pt x="25" y="61"/>
                  <a:pt x="25" y="62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2"/>
                  <a:pt x="25" y="73"/>
                  <a:pt x="25" y="73"/>
                </a:cubicBezTo>
                <a:lnTo>
                  <a:pt x="18" y="80"/>
                </a:lnTo>
                <a:close/>
                <a:moveTo>
                  <a:pt x="25" y="72"/>
                </a:moveTo>
                <a:cubicBezTo>
                  <a:pt x="25" y="62"/>
                  <a:pt x="25" y="62"/>
                  <a:pt x="25" y="62"/>
                </a:cubicBezTo>
                <a:cubicBezTo>
                  <a:pt x="25" y="62"/>
                  <a:pt x="26" y="61"/>
                  <a:pt x="26" y="61"/>
                </a:cubicBezTo>
                <a:cubicBezTo>
                  <a:pt x="35" y="61"/>
                  <a:pt x="35" y="61"/>
                  <a:pt x="35" y="61"/>
                </a:cubicBezTo>
                <a:cubicBezTo>
                  <a:pt x="34" y="61"/>
                  <a:pt x="34" y="62"/>
                  <a:pt x="34" y="62"/>
                </a:cubicBezTo>
                <a:cubicBezTo>
                  <a:pt x="34" y="64"/>
                  <a:pt x="34" y="64"/>
                  <a:pt x="34" y="64"/>
                </a:cubicBezTo>
                <a:cubicBezTo>
                  <a:pt x="26" y="73"/>
                  <a:pt x="26" y="73"/>
                  <a:pt x="26" y="73"/>
                </a:cubicBezTo>
                <a:cubicBezTo>
                  <a:pt x="26" y="72"/>
                  <a:pt x="25" y="72"/>
                  <a:pt x="25" y="72"/>
                </a:cubicBezTo>
                <a:close/>
                <a:moveTo>
                  <a:pt x="82" y="85"/>
                </a:moveTo>
                <a:cubicBezTo>
                  <a:pt x="75" y="93"/>
                  <a:pt x="64" y="98"/>
                  <a:pt x="53" y="98"/>
                </a:cubicBezTo>
                <a:cubicBezTo>
                  <a:pt x="43" y="98"/>
                  <a:pt x="35" y="95"/>
                  <a:pt x="28" y="90"/>
                </a:cubicBezTo>
                <a:cubicBezTo>
                  <a:pt x="43" y="74"/>
                  <a:pt x="43" y="74"/>
                  <a:pt x="43" y="74"/>
                </a:cubicBezTo>
                <a:cubicBezTo>
                  <a:pt x="79" y="74"/>
                  <a:pt x="79" y="74"/>
                  <a:pt x="79" y="74"/>
                </a:cubicBezTo>
                <a:cubicBezTo>
                  <a:pt x="79" y="74"/>
                  <a:pt x="80" y="73"/>
                  <a:pt x="80" y="72"/>
                </a:cubicBezTo>
                <a:cubicBezTo>
                  <a:pt x="80" y="62"/>
                  <a:pt x="80" y="62"/>
                  <a:pt x="80" y="62"/>
                </a:cubicBezTo>
                <a:cubicBezTo>
                  <a:pt x="80" y="61"/>
                  <a:pt x="79" y="60"/>
                  <a:pt x="79" y="60"/>
                </a:cubicBezTo>
                <a:cubicBezTo>
                  <a:pt x="56" y="60"/>
                  <a:pt x="56" y="60"/>
                  <a:pt x="56" y="60"/>
                </a:cubicBezTo>
                <a:cubicBezTo>
                  <a:pt x="87" y="28"/>
                  <a:pt x="87" y="28"/>
                  <a:pt x="87" y="28"/>
                </a:cubicBezTo>
                <a:cubicBezTo>
                  <a:pt x="92" y="36"/>
                  <a:pt x="95" y="45"/>
                  <a:pt x="95" y="54"/>
                </a:cubicBezTo>
                <a:cubicBezTo>
                  <a:pt x="95" y="66"/>
                  <a:pt x="90" y="77"/>
                  <a:pt x="82" y="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2548" name="Freeform 543"/>
          <p:cNvSpPr>
            <a:spLocks noEditPoints="1"/>
          </p:cNvSpPr>
          <p:nvPr/>
        </p:nvSpPr>
        <p:spPr bwMode="auto">
          <a:xfrm>
            <a:off x="6450806" y="1995489"/>
            <a:ext cx="734616" cy="550069"/>
          </a:xfrm>
          <a:custGeom>
            <a:avLst/>
            <a:gdLst>
              <a:gd name="T0" fmla="*/ 0 w 95"/>
              <a:gd name="T1" fmla="*/ 2147483647 h 71"/>
              <a:gd name="T2" fmla="*/ 2147483647 w 95"/>
              <a:gd name="T3" fmla="*/ 2147483647 h 71"/>
              <a:gd name="T4" fmla="*/ 2147483647 w 95"/>
              <a:gd name="T5" fmla="*/ 2147483647 h 71"/>
              <a:gd name="T6" fmla="*/ 0 w 95"/>
              <a:gd name="T7" fmla="*/ 2147483647 h 71"/>
              <a:gd name="T8" fmla="*/ 2147483647 w 95"/>
              <a:gd name="T9" fmla="*/ 2147483647 h 71"/>
              <a:gd name="T10" fmla="*/ 2147483647 w 95"/>
              <a:gd name="T11" fmla="*/ 2147483647 h 71"/>
              <a:gd name="T12" fmla="*/ 2147483647 w 95"/>
              <a:gd name="T13" fmla="*/ 0 h 71"/>
              <a:gd name="T14" fmla="*/ 2147483647 w 95"/>
              <a:gd name="T15" fmla="*/ 2147483647 h 71"/>
              <a:gd name="T16" fmla="*/ 2147483647 w 95"/>
              <a:gd name="T17" fmla="*/ 2147483647 h 71"/>
              <a:gd name="T18" fmla="*/ 2147483647 w 95"/>
              <a:gd name="T19" fmla="*/ 2147483647 h 71"/>
              <a:gd name="T20" fmla="*/ 2147483647 w 95"/>
              <a:gd name="T21" fmla="*/ 2147483647 h 71"/>
              <a:gd name="T22" fmla="*/ 2147483647 w 95"/>
              <a:gd name="T23" fmla="*/ 2147483647 h 71"/>
              <a:gd name="T24" fmla="*/ 2147483647 w 95"/>
              <a:gd name="T25" fmla="*/ 2147483647 h 71"/>
              <a:gd name="T26" fmla="*/ 2147483647 w 95"/>
              <a:gd name="T27" fmla="*/ 2147483647 h 71"/>
              <a:gd name="T28" fmla="*/ 2147483647 w 95"/>
              <a:gd name="T29" fmla="*/ 2147483647 h 71"/>
              <a:gd name="T30" fmla="*/ 2147483647 w 95"/>
              <a:gd name="T31" fmla="*/ 0 h 71"/>
              <a:gd name="T32" fmla="*/ 2147483647 w 95"/>
              <a:gd name="T33" fmla="*/ 2147483647 h 71"/>
              <a:gd name="T34" fmla="*/ 2147483647 w 95"/>
              <a:gd name="T35" fmla="*/ 2147483647 h 7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95"/>
              <a:gd name="T55" fmla="*/ 0 h 71"/>
              <a:gd name="T56" fmla="*/ 95 w 95"/>
              <a:gd name="T57" fmla="*/ 71 h 7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95" h="71">
                <a:moveTo>
                  <a:pt x="0" y="71"/>
                </a:moveTo>
                <a:cubicBezTo>
                  <a:pt x="44" y="71"/>
                  <a:pt x="44" y="71"/>
                  <a:pt x="44" y="71"/>
                </a:cubicBezTo>
                <a:cubicBezTo>
                  <a:pt x="22" y="33"/>
                  <a:pt x="22" y="33"/>
                  <a:pt x="22" y="33"/>
                </a:cubicBezTo>
                <a:lnTo>
                  <a:pt x="0" y="71"/>
                </a:lnTo>
                <a:close/>
                <a:moveTo>
                  <a:pt x="22" y="27"/>
                </a:moveTo>
                <a:cubicBezTo>
                  <a:pt x="30" y="27"/>
                  <a:pt x="36" y="21"/>
                  <a:pt x="36" y="14"/>
                </a:cubicBezTo>
                <a:cubicBezTo>
                  <a:pt x="36" y="6"/>
                  <a:pt x="30" y="0"/>
                  <a:pt x="22" y="0"/>
                </a:cubicBezTo>
                <a:cubicBezTo>
                  <a:pt x="15" y="0"/>
                  <a:pt x="9" y="6"/>
                  <a:pt x="9" y="14"/>
                </a:cubicBezTo>
                <a:cubicBezTo>
                  <a:pt x="9" y="21"/>
                  <a:pt x="15" y="27"/>
                  <a:pt x="22" y="27"/>
                </a:cubicBezTo>
                <a:close/>
                <a:moveTo>
                  <a:pt x="51" y="33"/>
                </a:moveTo>
                <a:cubicBezTo>
                  <a:pt x="73" y="71"/>
                  <a:pt x="73" y="71"/>
                  <a:pt x="73" y="71"/>
                </a:cubicBezTo>
                <a:cubicBezTo>
                  <a:pt x="95" y="33"/>
                  <a:pt x="95" y="33"/>
                  <a:pt x="95" y="33"/>
                </a:cubicBezTo>
                <a:lnTo>
                  <a:pt x="51" y="33"/>
                </a:lnTo>
                <a:close/>
                <a:moveTo>
                  <a:pt x="73" y="27"/>
                </a:moveTo>
                <a:cubicBezTo>
                  <a:pt x="81" y="27"/>
                  <a:pt x="87" y="21"/>
                  <a:pt x="87" y="14"/>
                </a:cubicBezTo>
                <a:cubicBezTo>
                  <a:pt x="87" y="6"/>
                  <a:pt x="81" y="0"/>
                  <a:pt x="73" y="0"/>
                </a:cubicBezTo>
                <a:cubicBezTo>
                  <a:pt x="66" y="0"/>
                  <a:pt x="59" y="6"/>
                  <a:pt x="59" y="14"/>
                </a:cubicBezTo>
                <a:cubicBezTo>
                  <a:pt x="59" y="21"/>
                  <a:pt x="66" y="27"/>
                  <a:pt x="73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2549" name="Freeform 547"/>
          <p:cNvSpPr>
            <a:spLocks noEditPoints="1"/>
          </p:cNvSpPr>
          <p:nvPr/>
        </p:nvSpPr>
        <p:spPr bwMode="auto">
          <a:xfrm>
            <a:off x="4892281" y="2455069"/>
            <a:ext cx="486965" cy="348854"/>
          </a:xfrm>
          <a:custGeom>
            <a:avLst/>
            <a:gdLst>
              <a:gd name="T0" fmla="*/ 2147483647 w 102"/>
              <a:gd name="T1" fmla="*/ 2147483647 h 73"/>
              <a:gd name="T2" fmla="*/ 2147483647 w 102"/>
              <a:gd name="T3" fmla="*/ 2147483647 h 73"/>
              <a:gd name="T4" fmla="*/ 2147483647 w 102"/>
              <a:gd name="T5" fmla="*/ 2147483647 h 73"/>
              <a:gd name="T6" fmla="*/ 2147483647 w 102"/>
              <a:gd name="T7" fmla="*/ 2147483647 h 73"/>
              <a:gd name="T8" fmla="*/ 2147483647 w 102"/>
              <a:gd name="T9" fmla="*/ 2147483647 h 73"/>
              <a:gd name="T10" fmla="*/ 2147483647 w 102"/>
              <a:gd name="T11" fmla="*/ 2147483647 h 73"/>
              <a:gd name="T12" fmla="*/ 2147483647 w 102"/>
              <a:gd name="T13" fmla="*/ 2147483647 h 73"/>
              <a:gd name="T14" fmla="*/ 2147483647 w 102"/>
              <a:gd name="T15" fmla="*/ 2147483647 h 73"/>
              <a:gd name="T16" fmla="*/ 2147483647 w 102"/>
              <a:gd name="T17" fmla="*/ 2147483647 h 73"/>
              <a:gd name="T18" fmla="*/ 2147483647 w 102"/>
              <a:gd name="T19" fmla="*/ 2147483647 h 73"/>
              <a:gd name="T20" fmla="*/ 2147483647 w 102"/>
              <a:gd name="T21" fmla="*/ 2147483647 h 73"/>
              <a:gd name="T22" fmla="*/ 2147483647 w 102"/>
              <a:gd name="T23" fmla="*/ 2147483647 h 73"/>
              <a:gd name="T24" fmla="*/ 2147483647 w 102"/>
              <a:gd name="T25" fmla="*/ 2147483647 h 73"/>
              <a:gd name="T26" fmla="*/ 2147483647 w 102"/>
              <a:gd name="T27" fmla="*/ 0 h 73"/>
              <a:gd name="T28" fmla="*/ 2147483647 w 102"/>
              <a:gd name="T29" fmla="*/ 0 h 73"/>
              <a:gd name="T30" fmla="*/ 0 w 102"/>
              <a:gd name="T31" fmla="*/ 2147483647 h 73"/>
              <a:gd name="T32" fmla="*/ 0 w 102"/>
              <a:gd name="T33" fmla="*/ 2147483647 h 73"/>
              <a:gd name="T34" fmla="*/ 2147483647 w 102"/>
              <a:gd name="T35" fmla="*/ 2147483647 h 73"/>
              <a:gd name="T36" fmla="*/ 2147483647 w 102"/>
              <a:gd name="T37" fmla="*/ 2147483647 h 73"/>
              <a:gd name="T38" fmla="*/ 2147483647 w 102"/>
              <a:gd name="T39" fmla="*/ 2147483647 h 73"/>
              <a:gd name="T40" fmla="*/ 2147483647 w 102"/>
              <a:gd name="T41" fmla="*/ 2147483647 h 73"/>
              <a:gd name="T42" fmla="*/ 2147483647 w 102"/>
              <a:gd name="T43" fmla="*/ 2147483647 h 73"/>
              <a:gd name="T44" fmla="*/ 2147483647 w 102"/>
              <a:gd name="T45" fmla="*/ 2147483647 h 73"/>
              <a:gd name="T46" fmla="*/ 2147483647 w 102"/>
              <a:gd name="T47" fmla="*/ 2147483647 h 73"/>
              <a:gd name="T48" fmla="*/ 2147483647 w 102"/>
              <a:gd name="T49" fmla="*/ 2147483647 h 73"/>
              <a:gd name="T50" fmla="*/ 2147483647 w 102"/>
              <a:gd name="T51" fmla="*/ 2147483647 h 73"/>
              <a:gd name="T52" fmla="*/ 2147483647 w 102"/>
              <a:gd name="T53" fmla="*/ 2147483647 h 73"/>
              <a:gd name="T54" fmla="*/ 2147483647 w 102"/>
              <a:gd name="T55" fmla="*/ 2147483647 h 73"/>
              <a:gd name="T56" fmla="*/ 2147483647 w 102"/>
              <a:gd name="T57" fmla="*/ 2147483647 h 73"/>
              <a:gd name="T58" fmla="*/ 2147483647 w 102"/>
              <a:gd name="T59" fmla="*/ 2147483647 h 73"/>
              <a:gd name="T60" fmla="*/ 2147483647 w 102"/>
              <a:gd name="T61" fmla="*/ 2147483647 h 73"/>
              <a:gd name="T62" fmla="*/ 2147483647 w 102"/>
              <a:gd name="T63" fmla="*/ 2147483647 h 73"/>
              <a:gd name="T64" fmla="*/ 2147483647 w 102"/>
              <a:gd name="T65" fmla="*/ 2147483647 h 73"/>
              <a:gd name="T66" fmla="*/ 2147483647 w 102"/>
              <a:gd name="T67" fmla="*/ 2147483647 h 73"/>
              <a:gd name="T68" fmla="*/ 2147483647 w 102"/>
              <a:gd name="T69" fmla="*/ 2147483647 h 73"/>
              <a:gd name="T70" fmla="*/ 2147483647 w 102"/>
              <a:gd name="T71" fmla="*/ 2147483647 h 73"/>
              <a:gd name="T72" fmla="*/ 2147483647 w 102"/>
              <a:gd name="T73" fmla="*/ 2147483647 h 73"/>
              <a:gd name="T74" fmla="*/ 2147483647 w 102"/>
              <a:gd name="T75" fmla="*/ 2147483647 h 73"/>
              <a:gd name="T76" fmla="*/ 2147483647 w 102"/>
              <a:gd name="T77" fmla="*/ 0 h 7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02"/>
              <a:gd name="T118" fmla="*/ 0 h 73"/>
              <a:gd name="T119" fmla="*/ 102 w 102"/>
              <a:gd name="T120" fmla="*/ 73 h 73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02" h="73">
                <a:moveTo>
                  <a:pt x="58" y="47"/>
                </a:moveTo>
                <a:cubicBezTo>
                  <a:pt x="57" y="47"/>
                  <a:pt x="57" y="46"/>
                  <a:pt x="56" y="46"/>
                </a:cubicBezTo>
                <a:cubicBezTo>
                  <a:pt x="55" y="47"/>
                  <a:pt x="53" y="47"/>
                  <a:pt x="51" y="47"/>
                </a:cubicBezTo>
                <a:cubicBezTo>
                  <a:pt x="51" y="47"/>
                  <a:pt x="51" y="47"/>
                  <a:pt x="51" y="47"/>
                </a:cubicBezTo>
                <a:cubicBezTo>
                  <a:pt x="49" y="47"/>
                  <a:pt x="48" y="47"/>
                  <a:pt x="46" y="46"/>
                </a:cubicBezTo>
                <a:cubicBezTo>
                  <a:pt x="46" y="46"/>
                  <a:pt x="45" y="47"/>
                  <a:pt x="45" y="47"/>
                </a:cubicBezTo>
                <a:cubicBezTo>
                  <a:pt x="6" y="73"/>
                  <a:pt x="6" y="73"/>
                  <a:pt x="6" y="73"/>
                </a:cubicBezTo>
                <a:cubicBezTo>
                  <a:pt x="6" y="73"/>
                  <a:pt x="5" y="73"/>
                  <a:pt x="5" y="73"/>
                </a:cubicBezTo>
                <a:cubicBezTo>
                  <a:pt x="6" y="73"/>
                  <a:pt x="6" y="73"/>
                  <a:pt x="7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6" y="73"/>
                  <a:pt x="96" y="73"/>
                  <a:pt x="97" y="73"/>
                </a:cubicBezTo>
                <a:cubicBezTo>
                  <a:pt x="97" y="73"/>
                  <a:pt x="97" y="73"/>
                  <a:pt x="97" y="73"/>
                </a:cubicBezTo>
                <a:lnTo>
                  <a:pt x="58" y="47"/>
                </a:lnTo>
                <a:close/>
                <a:moveTo>
                  <a:pt x="95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9"/>
                  <a:pt x="1" y="71"/>
                  <a:pt x="3" y="72"/>
                </a:cubicBezTo>
                <a:cubicBezTo>
                  <a:pt x="3" y="71"/>
                  <a:pt x="3" y="70"/>
                  <a:pt x="4" y="70"/>
                </a:cubicBezTo>
                <a:cubicBezTo>
                  <a:pt x="42" y="44"/>
                  <a:pt x="42" y="44"/>
                  <a:pt x="42" y="44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2"/>
                  <a:pt x="3" y="11"/>
                  <a:pt x="3" y="10"/>
                </a:cubicBezTo>
                <a:cubicBezTo>
                  <a:pt x="4" y="9"/>
                  <a:pt x="5" y="9"/>
                  <a:pt x="6" y="10"/>
                </a:cubicBezTo>
                <a:cubicBezTo>
                  <a:pt x="45" y="41"/>
                  <a:pt x="45" y="41"/>
                  <a:pt x="45" y="41"/>
                </a:cubicBezTo>
                <a:cubicBezTo>
                  <a:pt x="45" y="41"/>
                  <a:pt x="46" y="42"/>
                  <a:pt x="46" y="42"/>
                </a:cubicBezTo>
                <a:cubicBezTo>
                  <a:pt x="48" y="43"/>
                  <a:pt x="49" y="43"/>
                  <a:pt x="51" y="43"/>
                </a:cubicBezTo>
                <a:cubicBezTo>
                  <a:pt x="53" y="43"/>
                  <a:pt x="55" y="43"/>
                  <a:pt x="56" y="42"/>
                </a:cubicBezTo>
                <a:cubicBezTo>
                  <a:pt x="57" y="42"/>
                  <a:pt x="57" y="41"/>
                  <a:pt x="57" y="41"/>
                </a:cubicBezTo>
                <a:cubicBezTo>
                  <a:pt x="96" y="10"/>
                  <a:pt x="96" y="10"/>
                  <a:pt x="96" y="10"/>
                </a:cubicBezTo>
                <a:cubicBezTo>
                  <a:pt x="96" y="10"/>
                  <a:pt x="96" y="10"/>
                  <a:pt x="96" y="10"/>
                </a:cubicBezTo>
                <a:cubicBezTo>
                  <a:pt x="97" y="9"/>
                  <a:pt x="98" y="9"/>
                  <a:pt x="99" y="10"/>
                </a:cubicBezTo>
                <a:cubicBezTo>
                  <a:pt x="100" y="11"/>
                  <a:pt x="100" y="12"/>
                  <a:pt x="99" y="13"/>
                </a:cubicBezTo>
                <a:cubicBezTo>
                  <a:pt x="60" y="44"/>
                  <a:pt x="60" y="44"/>
                  <a:pt x="60" y="44"/>
                </a:cubicBezTo>
                <a:cubicBezTo>
                  <a:pt x="99" y="70"/>
                  <a:pt x="99" y="70"/>
                  <a:pt x="99" y="70"/>
                </a:cubicBezTo>
                <a:cubicBezTo>
                  <a:pt x="99" y="70"/>
                  <a:pt x="99" y="70"/>
                  <a:pt x="99" y="70"/>
                </a:cubicBezTo>
                <a:cubicBezTo>
                  <a:pt x="99" y="70"/>
                  <a:pt x="100" y="71"/>
                  <a:pt x="99" y="72"/>
                </a:cubicBezTo>
                <a:cubicBezTo>
                  <a:pt x="101" y="70"/>
                  <a:pt x="102" y="69"/>
                  <a:pt x="102" y="66"/>
                </a:cubicBezTo>
                <a:cubicBezTo>
                  <a:pt x="102" y="7"/>
                  <a:pt x="102" y="7"/>
                  <a:pt x="102" y="7"/>
                </a:cubicBezTo>
                <a:cubicBezTo>
                  <a:pt x="102" y="3"/>
                  <a:pt x="99" y="0"/>
                  <a:pt x="9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2550" name="TextBox 13"/>
          <p:cNvSpPr txBox="1">
            <a:spLocks noChangeArrowheads="1"/>
          </p:cNvSpPr>
          <p:nvPr/>
        </p:nvSpPr>
        <p:spPr bwMode="auto">
          <a:xfrm>
            <a:off x="2077642" y="3759994"/>
            <a:ext cx="17537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51" name="TextBox 13"/>
          <p:cNvSpPr txBox="1">
            <a:spLocks noChangeArrowheads="1"/>
          </p:cNvSpPr>
          <p:nvPr/>
        </p:nvSpPr>
        <p:spPr bwMode="auto">
          <a:xfrm>
            <a:off x="2489599" y="4021931"/>
            <a:ext cx="103822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10"/>
          <p:cNvSpPr txBox="1">
            <a:spLocks noChangeArrowheads="1"/>
          </p:cNvSpPr>
          <p:nvPr/>
        </p:nvSpPr>
        <p:spPr bwMode="auto">
          <a:xfrm>
            <a:off x="130969" y="165498"/>
            <a:ext cx="19812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3555" name="矩形 1"/>
          <p:cNvSpPr>
            <a:spLocks noChangeArrowheads="1"/>
          </p:cNvSpPr>
          <p:nvPr/>
        </p:nvSpPr>
        <p:spPr bwMode="auto">
          <a:xfrm>
            <a:off x="3" y="141686"/>
            <a:ext cx="108347" cy="347663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5604" name="Picture 5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5172" y="932261"/>
            <a:ext cx="4689872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28601" dir="4679996" sx="99001" sy="99001" algn="t" rotWithShape="0">
              <a:srgbClr val="000000">
                <a:alpha val="9998"/>
              </a:srgbClr>
            </a:outerShdw>
          </a:effectLst>
        </p:spPr>
      </p:pic>
      <p:pic>
        <p:nvPicPr>
          <p:cNvPr id="23557" name="图片占位符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0246" y="1448992"/>
            <a:ext cx="1966913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直角三角形 3"/>
          <p:cNvSpPr>
            <a:spLocks/>
          </p:cNvSpPr>
          <p:nvPr/>
        </p:nvSpPr>
        <p:spPr bwMode="auto">
          <a:xfrm rot="-245120">
            <a:off x="5806679" y="1451374"/>
            <a:ext cx="1878806" cy="1891903"/>
          </a:xfrm>
          <a:custGeom>
            <a:avLst/>
            <a:gdLst>
              <a:gd name="T0" fmla="*/ 0 w 2505824"/>
              <a:gd name="T1" fmla="*/ 168213 h 2522400"/>
              <a:gd name="T2" fmla="*/ 2503575 w 2505824"/>
              <a:gd name="T3" fmla="*/ 2522809 h 2522400"/>
              <a:gd name="T4" fmla="*/ 1333938 w 2505824"/>
              <a:gd name="T5" fmla="*/ 0 h 2522400"/>
              <a:gd name="T6" fmla="*/ 0 w 2505824"/>
              <a:gd name="T7" fmla="*/ 168213 h 2522400"/>
              <a:gd name="T8" fmla="*/ 0 60000 65536"/>
              <a:gd name="T9" fmla="*/ 0 60000 65536"/>
              <a:gd name="T10" fmla="*/ 0 60000 65536"/>
              <a:gd name="T11" fmla="*/ 0 60000 65536"/>
              <a:gd name="T12" fmla="*/ 0 w 2505824"/>
              <a:gd name="T13" fmla="*/ 0 h 2522400"/>
              <a:gd name="T14" fmla="*/ 2505824 w 2505824"/>
              <a:gd name="T15" fmla="*/ 2522400 h 25224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05824" h="2522400">
                <a:moveTo>
                  <a:pt x="0" y="168186"/>
                </a:moveTo>
                <a:lnTo>
                  <a:pt x="2505824" y="2522400"/>
                </a:lnTo>
                <a:lnTo>
                  <a:pt x="1335135" y="0"/>
                </a:lnTo>
                <a:lnTo>
                  <a:pt x="0" y="168186"/>
                </a:lnTo>
                <a:close/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3559" name="直角三角形 3"/>
          <p:cNvSpPr>
            <a:spLocks/>
          </p:cNvSpPr>
          <p:nvPr/>
        </p:nvSpPr>
        <p:spPr bwMode="auto">
          <a:xfrm>
            <a:off x="5755482" y="1650206"/>
            <a:ext cx="1980010" cy="1874044"/>
          </a:xfrm>
          <a:custGeom>
            <a:avLst/>
            <a:gdLst>
              <a:gd name="T0" fmla="*/ 1347897 w 2639568"/>
              <a:gd name="T1" fmla="*/ 2499137 h 2498519"/>
              <a:gd name="T2" fmla="*/ 0 w 2639568"/>
              <a:gd name="T3" fmla="*/ 0 h 2498519"/>
              <a:gd name="T4" fmla="*/ 2640901 w 2639568"/>
              <a:gd name="T5" fmla="*/ 2145484 h 2498519"/>
              <a:gd name="T6" fmla="*/ 1347897 w 2639568"/>
              <a:gd name="T7" fmla="*/ 2499137 h 2498519"/>
              <a:gd name="T8" fmla="*/ 0 60000 65536"/>
              <a:gd name="T9" fmla="*/ 0 60000 65536"/>
              <a:gd name="T10" fmla="*/ 0 60000 65536"/>
              <a:gd name="T11" fmla="*/ 0 60000 65536"/>
              <a:gd name="T12" fmla="*/ 0 w 2639568"/>
              <a:gd name="T13" fmla="*/ 0 h 2498519"/>
              <a:gd name="T14" fmla="*/ 2639568 w 2639568"/>
              <a:gd name="T15" fmla="*/ 2498519 h 24985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39568" h="2498519">
                <a:moveTo>
                  <a:pt x="1347216" y="2498519"/>
                </a:moveTo>
                <a:lnTo>
                  <a:pt x="0" y="0"/>
                </a:lnTo>
                <a:lnTo>
                  <a:pt x="2639568" y="2144951"/>
                </a:lnTo>
                <a:lnTo>
                  <a:pt x="1347216" y="2498519"/>
                </a:lnTo>
                <a:close/>
              </a:path>
            </a:pathLst>
          </a:cu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3560" name="Freeform 251"/>
          <p:cNvSpPr>
            <a:spLocks noEditPoints="1"/>
          </p:cNvSpPr>
          <p:nvPr/>
        </p:nvSpPr>
        <p:spPr bwMode="auto">
          <a:xfrm>
            <a:off x="6543675" y="2278856"/>
            <a:ext cx="398860" cy="372666"/>
          </a:xfrm>
          <a:custGeom>
            <a:avLst/>
            <a:gdLst>
              <a:gd name="T0" fmla="*/ 2147483647 w 301"/>
              <a:gd name="T1" fmla="*/ 2147483647 h 282"/>
              <a:gd name="T2" fmla="*/ 2147483647 w 301"/>
              <a:gd name="T3" fmla="*/ 2147483647 h 282"/>
              <a:gd name="T4" fmla="*/ 2147483647 w 301"/>
              <a:gd name="T5" fmla="*/ 2147483647 h 282"/>
              <a:gd name="T6" fmla="*/ 2147483647 w 301"/>
              <a:gd name="T7" fmla="*/ 2147483647 h 282"/>
              <a:gd name="T8" fmla="*/ 2147483647 w 301"/>
              <a:gd name="T9" fmla="*/ 2147483647 h 282"/>
              <a:gd name="T10" fmla="*/ 2147483647 w 301"/>
              <a:gd name="T11" fmla="*/ 2147483647 h 282"/>
              <a:gd name="T12" fmla="*/ 2147483647 w 301"/>
              <a:gd name="T13" fmla="*/ 2147483647 h 282"/>
              <a:gd name="T14" fmla="*/ 2147483647 w 301"/>
              <a:gd name="T15" fmla="*/ 2147483647 h 282"/>
              <a:gd name="T16" fmla="*/ 2147483647 w 301"/>
              <a:gd name="T17" fmla="*/ 2147483647 h 282"/>
              <a:gd name="T18" fmla="*/ 2147483647 w 301"/>
              <a:gd name="T19" fmla="*/ 2147483647 h 282"/>
              <a:gd name="T20" fmla="*/ 2147483647 w 301"/>
              <a:gd name="T21" fmla="*/ 2147483647 h 282"/>
              <a:gd name="T22" fmla="*/ 2147483647 w 301"/>
              <a:gd name="T23" fmla="*/ 2147483647 h 282"/>
              <a:gd name="T24" fmla="*/ 2147483647 w 301"/>
              <a:gd name="T25" fmla="*/ 2147483647 h 282"/>
              <a:gd name="T26" fmla="*/ 2147483647 w 301"/>
              <a:gd name="T27" fmla="*/ 2147483647 h 282"/>
              <a:gd name="T28" fmla="*/ 2147483647 w 301"/>
              <a:gd name="T29" fmla="*/ 2147483647 h 282"/>
              <a:gd name="T30" fmla="*/ 2147483647 w 301"/>
              <a:gd name="T31" fmla="*/ 2147483647 h 282"/>
              <a:gd name="T32" fmla="*/ 2147483647 w 301"/>
              <a:gd name="T33" fmla="*/ 2147483647 h 282"/>
              <a:gd name="T34" fmla="*/ 2147483647 w 301"/>
              <a:gd name="T35" fmla="*/ 2147483647 h 282"/>
              <a:gd name="T36" fmla="*/ 2147483647 w 301"/>
              <a:gd name="T37" fmla="*/ 2147483647 h 28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01"/>
              <a:gd name="T58" fmla="*/ 0 h 282"/>
              <a:gd name="T59" fmla="*/ 301 w 301"/>
              <a:gd name="T60" fmla="*/ 282 h 28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3561" name="矩形 8"/>
          <p:cNvSpPr>
            <a:spLocks noChangeArrowheads="1"/>
          </p:cNvSpPr>
          <p:nvPr/>
        </p:nvSpPr>
        <p:spPr bwMode="auto">
          <a:xfrm>
            <a:off x="1025131" y="2099072"/>
            <a:ext cx="4044553" cy="1941909"/>
          </a:xfrm>
          <a:prstGeom prst="rect">
            <a:avLst/>
          </a:prstGeom>
          <a:solidFill>
            <a:srgbClr val="FFFFFF"/>
          </a:solidFill>
          <a:ln w="25400">
            <a:solidFill>
              <a:srgbClr val="969696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2" name="矩形 9"/>
          <p:cNvSpPr>
            <a:spLocks noChangeArrowheads="1"/>
          </p:cNvSpPr>
          <p:nvPr/>
        </p:nvSpPr>
        <p:spPr bwMode="auto">
          <a:xfrm>
            <a:off x="1912146" y="1918097"/>
            <a:ext cx="2299097" cy="360759"/>
          </a:xfrm>
          <a:prstGeom prst="rect">
            <a:avLst/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3" name="文本框 11"/>
          <p:cNvSpPr txBox="1">
            <a:spLocks noChangeArrowheads="1"/>
          </p:cNvSpPr>
          <p:nvPr/>
        </p:nvSpPr>
        <p:spPr bwMode="auto">
          <a:xfrm>
            <a:off x="2568179" y="1985962"/>
            <a:ext cx="1643063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4" name="矩形 12"/>
          <p:cNvSpPr>
            <a:spLocks noChangeArrowheads="1"/>
          </p:cNvSpPr>
          <p:nvPr/>
        </p:nvSpPr>
        <p:spPr bwMode="auto">
          <a:xfrm>
            <a:off x="1614490" y="2682478"/>
            <a:ext cx="3057525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253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4056" y="265511"/>
            <a:ext cx="5611416" cy="280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矩形 6"/>
          <p:cNvSpPr>
            <a:spLocks noChangeArrowheads="1"/>
          </p:cNvSpPr>
          <p:nvPr/>
        </p:nvSpPr>
        <p:spPr bwMode="auto">
          <a:xfrm>
            <a:off x="0" y="3676650"/>
            <a:ext cx="9144000" cy="1466850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00" name="文本框 8"/>
          <p:cNvSpPr txBox="1">
            <a:spLocks noChangeArrowheads="1"/>
          </p:cNvSpPr>
          <p:nvPr/>
        </p:nvSpPr>
        <p:spPr bwMode="auto">
          <a:xfrm>
            <a:off x="2" y="1178720"/>
            <a:ext cx="1121569" cy="4039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5800" b="1">
                <a:solidFill>
                  <a:srgbClr val="1C488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5800" b="1">
              <a:solidFill>
                <a:srgbClr val="1C488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1" name="文本框 12"/>
          <p:cNvSpPr txBox="1">
            <a:spLocks noChangeArrowheads="1"/>
          </p:cNvSpPr>
          <p:nvPr/>
        </p:nvSpPr>
        <p:spPr bwMode="auto">
          <a:xfrm>
            <a:off x="2071687" y="2724151"/>
            <a:ext cx="2939654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1C488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</a:t>
            </a:r>
          </a:p>
        </p:txBody>
      </p:sp>
      <p:grpSp>
        <p:nvGrpSpPr>
          <p:cNvPr id="4102" name="组合 13"/>
          <p:cNvGrpSpPr>
            <a:grpSpLocks noChangeAspect="1"/>
          </p:cNvGrpSpPr>
          <p:nvPr/>
        </p:nvGrpSpPr>
        <p:grpSpPr bwMode="auto">
          <a:xfrm>
            <a:off x="5103019" y="2383631"/>
            <a:ext cx="4183856" cy="2611041"/>
            <a:chOff x="0" y="0"/>
            <a:chExt cx="5324473" cy="3322983"/>
          </a:xfrm>
        </p:grpSpPr>
        <p:pic>
          <p:nvPicPr>
            <p:cNvPr id="4105" name="图片 1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4" y="0"/>
              <a:ext cx="5318129" cy="1642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图片 15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32435"/>
              <a:ext cx="5178427" cy="1690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103" name="矩形 16"/>
          <p:cNvSpPr>
            <a:spLocks noChangeArrowheads="1"/>
          </p:cNvSpPr>
          <p:nvPr/>
        </p:nvSpPr>
        <p:spPr bwMode="auto">
          <a:xfrm>
            <a:off x="2164556" y="3758803"/>
            <a:ext cx="3733800" cy="881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04" name="文本框 19"/>
          <p:cNvSpPr>
            <a:spLocks/>
          </p:cNvSpPr>
          <p:nvPr/>
        </p:nvSpPr>
        <p:spPr bwMode="auto">
          <a:xfrm>
            <a:off x="367905" y="3676651"/>
            <a:ext cx="1547813" cy="686991"/>
          </a:xfrm>
          <a:custGeom>
            <a:avLst/>
            <a:gdLst>
              <a:gd name="T0" fmla="*/ 688967 w 2064307"/>
              <a:gd name="T1" fmla="*/ 0 h 916126"/>
              <a:gd name="T2" fmla="*/ 1377935 w 2064307"/>
              <a:gd name="T3" fmla="*/ 0 h 916126"/>
              <a:gd name="T4" fmla="*/ 1377935 w 2064307"/>
              <a:gd name="T5" fmla="*/ 367329 h 916126"/>
              <a:gd name="T6" fmla="*/ 2062636 w 2064307"/>
              <a:gd name="T7" fmla="*/ 367329 h 916126"/>
              <a:gd name="T8" fmla="*/ 2062636 w 2064307"/>
              <a:gd name="T9" fmla="*/ 915712 h 916126"/>
              <a:gd name="T10" fmla="*/ 0 w 2064307"/>
              <a:gd name="T11" fmla="*/ 915712 h 916126"/>
              <a:gd name="T12" fmla="*/ 0 w 2064307"/>
              <a:gd name="T13" fmla="*/ 367329 h 916126"/>
              <a:gd name="T14" fmla="*/ 688967 w 2064307"/>
              <a:gd name="T15" fmla="*/ 367329 h 916126"/>
              <a:gd name="T16" fmla="*/ 688967 w 2064307"/>
              <a:gd name="T17" fmla="*/ 0 h 91612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64307"/>
              <a:gd name="T28" fmla="*/ 0 h 916126"/>
              <a:gd name="T29" fmla="*/ 2064307 w 2064307"/>
              <a:gd name="T30" fmla="*/ 916126 h 91612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64307" h="916126">
                <a:moveTo>
                  <a:pt x="689525" y="0"/>
                </a:moveTo>
                <a:lnTo>
                  <a:pt x="1379051" y="0"/>
                </a:lnTo>
                <a:lnTo>
                  <a:pt x="1379051" y="367494"/>
                </a:lnTo>
                <a:lnTo>
                  <a:pt x="2064307" y="367494"/>
                </a:lnTo>
                <a:lnTo>
                  <a:pt x="2064307" y="916126"/>
                </a:lnTo>
                <a:lnTo>
                  <a:pt x="0" y="916126"/>
                </a:lnTo>
                <a:lnTo>
                  <a:pt x="0" y="367494"/>
                </a:lnTo>
                <a:lnTo>
                  <a:pt x="689525" y="367494"/>
                </a:lnTo>
                <a:lnTo>
                  <a:pt x="6895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10"/>
          <p:cNvSpPr txBox="1">
            <a:spLocks noChangeArrowheads="1"/>
          </p:cNvSpPr>
          <p:nvPr/>
        </p:nvSpPr>
        <p:spPr bwMode="auto">
          <a:xfrm>
            <a:off x="130969" y="165498"/>
            <a:ext cx="19812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3" y="141686"/>
            <a:ext cx="108347" cy="347663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5124" name="Connector 749"/>
          <p:cNvCxnSpPr>
            <a:cxnSpLocks noChangeShapeType="1"/>
            <a:stCxn id="5145" idx="0"/>
            <a:endCxn id="5136" idx="0"/>
          </p:cNvCxnSpPr>
          <p:nvPr/>
        </p:nvCxnSpPr>
        <p:spPr bwMode="auto">
          <a:xfrm>
            <a:off x="2105028" y="1770461"/>
            <a:ext cx="2459831" cy="883444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5" name="Connector 750"/>
          <p:cNvCxnSpPr>
            <a:cxnSpLocks noChangeShapeType="1"/>
            <a:stCxn id="5139" idx="0"/>
            <a:endCxn id="5136" idx="0"/>
          </p:cNvCxnSpPr>
          <p:nvPr/>
        </p:nvCxnSpPr>
        <p:spPr bwMode="auto">
          <a:xfrm>
            <a:off x="3726656" y="1858567"/>
            <a:ext cx="838200" cy="795338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6" name="Connector 751"/>
          <p:cNvCxnSpPr>
            <a:cxnSpLocks noChangeShapeType="1"/>
            <a:stCxn id="5148" idx="0"/>
            <a:endCxn id="5136" idx="0"/>
          </p:cNvCxnSpPr>
          <p:nvPr/>
        </p:nvCxnSpPr>
        <p:spPr bwMode="auto">
          <a:xfrm>
            <a:off x="4564856" y="1649017"/>
            <a:ext cx="0" cy="1004888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7" name="Connector 752"/>
          <p:cNvCxnSpPr>
            <a:cxnSpLocks noChangeShapeType="1"/>
            <a:stCxn id="5140" idx="0"/>
            <a:endCxn id="5136" idx="0"/>
          </p:cNvCxnSpPr>
          <p:nvPr/>
        </p:nvCxnSpPr>
        <p:spPr bwMode="auto">
          <a:xfrm flipH="1">
            <a:off x="4564859" y="1956199"/>
            <a:ext cx="1069181" cy="697706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8" name="Connector 753"/>
          <p:cNvCxnSpPr>
            <a:cxnSpLocks noChangeShapeType="1"/>
            <a:stCxn id="5136" idx="0"/>
            <a:endCxn id="5142" idx="0"/>
          </p:cNvCxnSpPr>
          <p:nvPr/>
        </p:nvCxnSpPr>
        <p:spPr bwMode="auto">
          <a:xfrm>
            <a:off x="4564857" y="2653905"/>
            <a:ext cx="1797844" cy="150019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9" name="Connector 754"/>
          <p:cNvCxnSpPr>
            <a:cxnSpLocks noChangeShapeType="1"/>
            <a:stCxn id="5143" idx="0"/>
            <a:endCxn id="5136" idx="0"/>
          </p:cNvCxnSpPr>
          <p:nvPr/>
        </p:nvCxnSpPr>
        <p:spPr bwMode="auto">
          <a:xfrm flipH="1">
            <a:off x="4564856" y="2068117"/>
            <a:ext cx="2128838" cy="585788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0" name="Connector 755"/>
          <p:cNvCxnSpPr>
            <a:cxnSpLocks noChangeShapeType="1"/>
            <a:stCxn id="5136" idx="0"/>
            <a:endCxn id="5144" idx="0"/>
          </p:cNvCxnSpPr>
          <p:nvPr/>
        </p:nvCxnSpPr>
        <p:spPr bwMode="auto">
          <a:xfrm>
            <a:off x="4564859" y="2653905"/>
            <a:ext cx="2669381" cy="478631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1" name="Connector 756"/>
          <p:cNvCxnSpPr>
            <a:cxnSpLocks noChangeShapeType="1"/>
            <a:stCxn id="5136" idx="0"/>
            <a:endCxn id="5141" idx="0"/>
          </p:cNvCxnSpPr>
          <p:nvPr/>
        </p:nvCxnSpPr>
        <p:spPr bwMode="auto">
          <a:xfrm>
            <a:off x="4564856" y="2653904"/>
            <a:ext cx="857250" cy="847725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2" name="Connector 757"/>
          <p:cNvCxnSpPr>
            <a:cxnSpLocks noChangeShapeType="1"/>
            <a:stCxn id="5136" idx="0"/>
            <a:endCxn id="5147" idx="0"/>
          </p:cNvCxnSpPr>
          <p:nvPr/>
        </p:nvCxnSpPr>
        <p:spPr bwMode="auto">
          <a:xfrm flipH="1">
            <a:off x="4564856" y="2653903"/>
            <a:ext cx="0" cy="1138238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3" name="Connector 758"/>
          <p:cNvCxnSpPr>
            <a:cxnSpLocks noChangeShapeType="1"/>
            <a:stCxn id="5136" idx="0"/>
            <a:endCxn id="5138" idx="0"/>
          </p:cNvCxnSpPr>
          <p:nvPr/>
        </p:nvCxnSpPr>
        <p:spPr bwMode="auto">
          <a:xfrm flipH="1">
            <a:off x="3509963" y="2653905"/>
            <a:ext cx="1054894" cy="750094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4" name="Connector 759"/>
          <p:cNvCxnSpPr>
            <a:cxnSpLocks noChangeShapeType="1"/>
            <a:stCxn id="5136" idx="0"/>
            <a:endCxn id="5146" idx="0"/>
          </p:cNvCxnSpPr>
          <p:nvPr/>
        </p:nvCxnSpPr>
        <p:spPr bwMode="auto">
          <a:xfrm flipH="1">
            <a:off x="2402683" y="2653904"/>
            <a:ext cx="2162175" cy="542925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5" name="Connector 760"/>
          <p:cNvCxnSpPr>
            <a:cxnSpLocks noChangeShapeType="1"/>
            <a:stCxn id="5137" idx="0"/>
            <a:endCxn id="5136" idx="0"/>
          </p:cNvCxnSpPr>
          <p:nvPr/>
        </p:nvCxnSpPr>
        <p:spPr bwMode="auto">
          <a:xfrm>
            <a:off x="2767013" y="2432449"/>
            <a:ext cx="1797844" cy="221456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36" name="Shape 761"/>
          <p:cNvSpPr>
            <a:spLocks/>
          </p:cNvSpPr>
          <p:nvPr/>
        </p:nvSpPr>
        <p:spPr bwMode="auto">
          <a:xfrm>
            <a:off x="4031456" y="2120504"/>
            <a:ext cx="1066800" cy="1066800"/>
          </a:xfrm>
          <a:custGeom>
            <a:avLst/>
            <a:gdLst>
              <a:gd name="T0" fmla="*/ 2147483647 w 19679"/>
              <a:gd name="T1" fmla="*/ 1088302174 h 19679"/>
              <a:gd name="T2" fmla="*/ 2147483647 w 19679"/>
              <a:gd name="T3" fmla="*/ 2147483647 h 19679"/>
              <a:gd name="T4" fmla="*/ 1088302174 w 19679"/>
              <a:gd name="T5" fmla="*/ 2147483647 h 19679"/>
              <a:gd name="T6" fmla="*/ 1088302174 w 19679"/>
              <a:gd name="T7" fmla="*/ 1088302174 h 19679"/>
              <a:gd name="T8" fmla="*/ 2147483647 w 19679"/>
              <a:gd name="T9" fmla="*/ 1088302174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5137" name="Shape 762"/>
          <p:cNvSpPr>
            <a:spLocks/>
          </p:cNvSpPr>
          <p:nvPr/>
        </p:nvSpPr>
        <p:spPr bwMode="auto">
          <a:xfrm>
            <a:off x="2436019" y="2101453"/>
            <a:ext cx="661988" cy="661988"/>
          </a:xfrm>
          <a:custGeom>
            <a:avLst/>
            <a:gdLst>
              <a:gd name="T0" fmla="*/ 1515522590 w 19679"/>
              <a:gd name="T1" fmla="*/ 260046913 h 19679"/>
              <a:gd name="T2" fmla="*/ 1515522590 w 19679"/>
              <a:gd name="T3" fmla="*/ 1515522590 h 19679"/>
              <a:gd name="T4" fmla="*/ 260046913 w 19679"/>
              <a:gd name="T5" fmla="*/ 1515522590 h 19679"/>
              <a:gd name="T6" fmla="*/ 260046913 w 19679"/>
              <a:gd name="T7" fmla="*/ 260046913 h 19679"/>
              <a:gd name="T8" fmla="*/ 1515522590 w 19679"/>
              <a:gd name="T9" fmla="*/ 260046913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5138" name="Shape 763"/>
          <p:cNvSpPr>
            <a:spLocks/>
          </p:cNvSpPr>
          <p:nvPr/>
        </p:nvSpPr>
        <p:spPr bwMode="auto">
          <a:xfrm>
            <a:off x="2993233" y="2887267"/>
            <a:ext cx="1033463" cy="1033463"/>
          </a:xfrm>
          <a:custGeom>
            <a:avLst/>
            <a:gdLst>
              <a:gd name="T0" fmla="*/ 2147483647 w 19679"/>
              <a:gd name="T1" fmla="*/ 989432267 h 19679"/>
              <a:gd name="T2" fmla="*/ 2147483647 w 19679"/>
              <a:gd name="T3" fmla="*/ 2147483647 h 19679"/>
              <a:gd name="T4" fmla="*/ 989432267 w 19679"/>
              <a:gd name="T5" fmla="*/ 2147483647 h 19679"/>
              <a:gd name="T6" fmla="*/ 989432267 w 19679"/>
              <a:gd name="T7" fmla="*/ 989432267 h 19679"/>
              <a:gd name="T8" fmla="*/ 2147483647 w 19679"/>
              <a:gd name="T9" fmla="*/ 98943226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5139" name="Shape 764"/>
          <p:cNvSpPr>
            <a:spLocks/>
          </p:cNvSpPr>
          <p:nvPr/>
        </p:nvSpPr>
        <p:spPr bwMode="auto">
          <a:xfrm>
            <a:off x="3307556" y="1439466"/>
            <a:ext cx="838200" cy="838200"/>
          </a:xfrm>
          <a:custGeom>
            <a:avLst/>
            <a:gdLst>
              <a:gd name="T0" fmla="*/ 2147483647 w 19679"/>
              <a:gd name="T1" fmla="*/ 527890219 h 19679"/>
              <a:gd name="T2" fmla="*/ 2147483647 w 19679"/>
              <a:gd name="T3" fmla="*/ 2147483647 h 19679"/>
              <a:gd name="T4" fmla="*/ 527890219 w 19679"/>
              <a:gd name="T5" fmla="*/ 2147483647 h 19679"/>
              <a:gd name="T6" fmla="*/ 527890219 w 19679"/>
              <a:gd name="T7" fmla="*/ 527890219 h 19679"/>
              <a:gd name="T8" fmla="*/ 2147483647 w 19679"/>
              <a:gd name="T9" fmla="*/ 527890219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5140" name="Shape 765"/>
          <p:cNvSpPr>
            <a:spLocks/>
          </p:cNvSpPr>
          <p:nvPr/>
        </p:nvSpPr>
        <p:spPr bwMode="auto">
          <a:xfrm>
            <a:off x="5117308" y="1439467"/>
            <a:ext cx="1033463" cy="1033463"/>
          </a:xfrm>
          <a:custGeom>
            <a:avLst/>
            <a:gdLst>
              <a:gd name="T0" fmla="*/ 2147483647 w 19679"/>
              <a:gd name="T1" fmla="*/ 989432267 h 19679"/>
              <a:gd name="T2" fmla="*/ 2147483647 w 19679"/>
              <a:gd name="T3" fmla="*/ 2147483647 h 19679"/>
              <a:gd name="T4" fmla="*/ 989432267 w 19679"/>
              <a:gd name="T5" fmla="*/ 2147483647 h 19679"/>
              <a:gd name="T6" fmla="*/ 989432267 w 19679"/>
              <a:gd name="T7" fmla="*/ 989432267 h 19679"/>
              <a:gd name="T8" fmla="*/ 2147483647 w 19679"/>
              <a:gd name="T9" fmla="*/ 98943226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5141" name="Shape 766"/>
          <p:cNvSpPr>
            <a:spLocks/>
          </p:cNvSpPr>
          <p:nvPr/>
        </p:nvSpPr>
        <p:spPr bwMode="auto">
          <a:xfrm>
            <a:off x="5003006" y="3082529"/>
            <a:ext cx="838200" cy="838200"/>
          </a:xfrm>
          <a:custGeom>
            <a:avLst/>
            <a:gdLst>
              <a:gd name="T0" fmla="*/ 2147483647 w 19679"/>
              <a:gd name="T1" fmla="*/ 527890219 h 19679"/>
              <a:gd name="T2" fmla="*/ 2147483647 w 19679"/>
              <a:gd name="T3" fmla="*/ 2147483647 h 19679"/>
              <a:gd name="T4" fmla="*/ 527890219 w 19679"/>
              <a:gd name="T5" fmla="*/ 2147483647 h 19679"/>
              <a:gd name="T6" fmla="*/ 527890219 w 19679"/>
              <a:gd name="T7" fmla="*/ 527890219 h 19679"/>
              <a:gd name="T8" fmla="*/ 2147483647 w 19679"/>
              <a:gd name="T9" fmla="*/ 527890219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5142" name="Shape 767"/>
          <p:cNvSpPr>
            <a:spLocks/>
          </p:cNvSpPr>
          <p:nvPr/>
        </p:nvSpPr>
        <p:spPr bwMode="auto">
          <a:xfrm>
            <a:off x="6031706" y="2472928"/>
            <a:ext cx="661988" cy="661988"/>
          </a:xfrm>
          <a:custGeom>
            <a:avLst/>
            <a:gdLst>
              <a:gd name="T0" fmla="*/ 1515522590 w 19679"/>
              <a:gd name="T1" fmla="*/ 260046913 h 19679"/>
              <a:gd name="T2" fmla="*/ 1515522590 w 19679"/>
              <a:gd name="T3" fmla="*/ 1515522590 h 19679"/>
              <a:gd name="T4" fmla="*/ 260046913 w 19679"/>
              <a:gd name="T5" fmla="*/ 1515522590 h 19679"/>
              <a:gd name="T6" fmla="*/ 260046913 w 19679"/>
              <a:gd name="T7" fmla="*/ 260046913 h 19679"/>
              <a:gd name="T8" fmla="*/ 1515522590 w 19679"/>
              <a:gd name="T9" fmla="*/ 260046913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5143" name="Shape 768"/>
          <p:cNvSpPr>
            <a:spLocks/>
          </p:cNvSpPr>
          <p:nvPr/>
        </p:nvSpPr>
        <p:spPr bwMode="auto">
          <a:xfrm>
            <a:off x="6484144" y="1858566"/>
            <a:ext cx="419100" cy="419100"/>
          </a:xfrm>
          <a:custGeom>
            <a:avLst/>
            <a:gdLst>
              <a:gd name="T0" fmla="*/ 384561356 w 19679"/>
              <a:gd name="T1" fmla="*/ 65986675 h 19679"/>
              <a:gd name="T2" fmla="*/ 384561356 w 19679"/>
              <a:gd name="T3" fmla="*/ 384561356 h 19679"/>
              <a:gd name="T4" fmla="*/ 65986675 w 19679"/>
              <a:gd name="T5" fmla="*/ 384561356 h 19679"/>
              <a:gd name="T6" fmla="*/ 65986675 w 19679"/>
              <a:gd name="T7" fmla="*/ 65986675 h 19679"/>
              <a:gd name="T8" fmla="*/ 384561356 w 19679"/>
              <a:gd name="T9" fmla="*/ 65986675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5144" name="Shape 769"/>
          <p:cNvSpPr>
            <a:spLocks/>
          </p:cNvSpPr>
          <p:nvPr/>
        </p:nvSpPr>
        <p:spPr bwMode="auto">
          <a:xfrm>
            <a:off x="6903244" y="2801542"/>
            <a:ext cx="661988" cy="661988"/>
          </a:xfrm>
          <a:custGeom>
            <a:avLst/>
            <a:gdLst>
              <a:gd name="T0" fmla="*/ 1515522590 w 19679"/>
              <a:gd name="T1" fmla="*/ 260046913 h 19679"/>
              <a:gd name="T2" fmla="*/ 1515522590 w 19679"/>
              <a:gd name="T3" fmla="*/ 1515522590 h 19679"/>
              <a:gd name="T4" fmla="*/ 260046913 w 19679"/>
              <a:gd name="T5" fmla="*/ 1515522590 h 19679"/>
              <a:gd name="T6" fmla="*/ 260046913 w 19679"/>
              <a:gd name="T7" fmla="*/ 260046913 h 19679"/>
              <a:gd name="T8" fmla="*/ 1515522590 w 19679"/>
              <a:gd name="T9" fmla="*/ 260046913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5145" name="Shape 770"/>
          <p:cNvSpPr>
            <a:spLocks/>
          </p:cNvSpPr>
          <p:nvPr/>
        </p:nvSpPr>
        <p:spPr bwMode="auto">
          <a:xfrm>
            <a:off x="1774031" y="1439467"/>
            <a:ext cx="661988" cy="661988"/>
          </a:xfrm>
          <a:custGeom>
            <a:avLst/>
            <a:gdLst>
              <a:gd name="T0" fmla="*/ 1515522590 w 19679"/>
              <a:gd name="T1" fmla="*/ 260046913 h 19679"/>
              <a:gd name="T2" fmla="*/ 1515522590 w 19679"/>
              <a:gd name="T3" fmla="*/ 1515522590 h 19679"/>
              <a:gd name="T4" fmla="*/ 260046913 w 19679"/>
              <a:gd name="T5" fmla="*/ 1515522590 h 19679"/>
              <a:gd name="T6" fmla="*/ 260046913 w 19679"/>
              <a:gd name="T7" fmla="*/ 260046913 h 19679"/>
              <a:gd name="T8" fmla="*/ 1515522590 w 19679"/>
              <a:gd name="T9" fmla="*/ 260046913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5146" name="Shape 771"/>
          <p:cNvSpPr>
            <a:spLocks/>
          </p:cNvSpPr>
          <p:nvPr/>
        </p:nvSpPr>
        <p:spPr bwMode="auto">
          <a:xfrm>
            <a:off x="2193131" y="2987279"/>
            <a:ext cx="419100" cy="419100"/>
          </a:xfrm>
          <a:custGeom>
            <a:avLst/>
            <a:gdLst>
              <a:gd name="T0" fmla="*/ 384561356 w 19679"/>
              <a:gd name="T1" fmla="*/ 65986675 h 19679"/>
              <a:gd name="T2" fmla="*/ 384561356 w 19679"/>
              <a:gd name="T3" fmla="*/ 384561356 h 19679"/>
              <a:gd name="T4" fmla="*/ 65986675 w 19679"/>
              <a:gd name="T5" fmla="*/ 384561356 h 19679"/>
              <a:gd name="T6" fmla="*/ 65986675 w 19679"/>
              <a:gd name="T7" fmla="*/ 65986675 h 19679"/>
              <a:gd name="T8" fmla="*/ 384561356 w 19679"/>
              <a:gd name="T9" fmla="*/ 65986675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5147" name="Shape 772"/>
          <p:cNvSpPr>
            <a:spLocks/>
          </p:cNvSpPr>
          <p:nvPr/>
        </p:nvSpPr>
        <p:spPr bwMode="auto">
          <a:xfrm>
            <a:off x="4355306" y="3582591"/>
            <a:ext cx="419100" cy="419100"/>
          </a:xfrm>
          <a:custGeom>
            <a:avLst/>
            <a:gdLst>
              <a:gd name="T0" fmla="*/ 384561356 w 19679"/>
              <a:gd name="T1" fmla="*/ 65986675 h 19679"/>
              <a:gd name="T2" fmla="*/ 384561356 w 19679"/>
              <a:gd name="T3" fmla="*/ 384561356 h 19679"/>
              <a:gd name="T4" fmla="*/ 65986675 w 19679"/>
              <a:gd name="T5" fmla="*/ 384561356 h 19679"/>
              <a:gd name="T6" fmla="*/ 65986675 w 19679"/>
              <a:gd name="T7" fmla="*/ 65986675 h 19679"/>
              <a:gd name="T8" fmla="*/ 384561356 w 19679"/>
              <a:gd name="T9" fmla="*/ 65986675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5148" name="Shape 773"/>
          <p:cNvSpPr>
            <a:spLocks/>
          </p:cNvSpPr>
          <p:nvPr/>
        </p:nvSpPr>
        <p:spPr bwMode="auto">
          <a:xfrm>
            <a:off x="4355306" y="1439466"/>
            <a:ext cx="419100" cy="419100"/>
          </a:xfrm>
          <a:custGeom>
            <a:avLst/>
            <a:gdLst>
              <a:gd name="T0" fmla="*/ 384561356 w 19679"/>
              <a:gd name="T1" fmla="*/ 65986675 h 19679"/>
              <a:gd name="T2" fmla="*/ 384561356 w 19679"/>
              <a:gd name="T3" fmla="*/ 384561356 h 19679"/>
              <a:gd name="T4" fmla="*/ 65986675 w 19679"/>
              <a:gd name="T5" fmla="*/ 384561356 h 19679"/>
              <a:gd name="T6" fmla="*/ 65986675 w 19679"/>
              <a:gd name="T7" fmla="*/ 65986675 h 19679"/>
              <a:gd name="T8" fmla="*/ 384561356 w 19679"/>
              <a:gd name="T9" fmla="*/ 65986675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5149" name="Shape 775"/>
          <p:cNvSpPr>
            <a:spLocks noChangeArrowheads="1"/>
          </p:cNvSpPr>
          <p:nvPr/>
        </p:nvSpPr>
        <p:spPr bwMode="auto">
          <a:xfrm>
            <a:off x="3364708" y="1679972"/>
            <a:ext cx="7143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1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</a:t>
            </a:r>
            <a:endParaRPr lang="en-US" altLang="zh-CN" sz="1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eaLnBrk="1" hangingPunct="1"/>
            <a:r>
              <a:rPr lang="zh-CN" altLang="en-US" sz="11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编辑标题</a:t>
            </a:r>
          </a:p>
        </p:txBody>
      </p:sp>
      <p:sp>
        <p:nvSpPr>
          <p:cNvPr id="5150" name="Shape 779"/>
          <p:cNvSpPr>
            <a:spLocks noChangeArrowheads="1"/>
          </p:cNvSpPr>
          <p:nvPr/>
        </p:nvSpPr>
        <p:spPr bwMode="auto">
          <a:xfrm>
            <a:off x="6007896" y="2732486"/>
            <a:ext cx="71437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编辑标题</a:t>
            </a:r>
          </a:p>
        </p:txBody>
      </p:sp>
      <p:sp>
        <p:nvSpPr>
          <p:cNvPr id="5151" name="Shape 780"/>
          <p:cNvSpPr>
            <a:spLocks noChangeArrowheads="1"/>
          </p:cNvSpPr>
          <p:nvPr/>
        </p:nvSpPr>
        <p:spPr bwMode="auto">
          <a:xfrm>
            <a:off x="6879433" y="3061098"/>
            <a:ext cx="71437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编辑标题</a:t>
            </a:r>
          </a:p>
        </p:txBody>
      </p:sp>
      <p:sp>
        <p:nvSpPr>
          <p:cNvPr id="5152" name="Shape 781"/>
          <p:cNvSpPr>
            <a:spLocks noChangeArrowheads="1"/>
          </p:cNvSpPr>
          <p:nvPr/>
        </p:nvSpPr>
        <p:spPr bwMode="auto">
          <a:xfrm>
            <a:off x="2413399" y="2362201"/>
            <a:ext cx="71437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编辑标题</a:t>
            </a:r>
          </a:p>
        </p:txBody>
      </p:sp>
      <p:sp>
        <p:nvSpPr>
          <p:cNvPr id="5153" name="Shape 782"/>
          <p:cNvSpPr>
            <a:spLocks noChangeArrowheads="1"/>
          </p:cNvSpPr>
          <p:nvPr/>
        </p:nvSpPr>
        <p:spPr bwMode="auto">
          <a:xfrm>
            <a:off x="1750221" y="1704976"/>
            <a:ext cx="71437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编辑标题</a:t>
            </a:r>
          </a:p>
        </p:txBody>
      </p:sp>
      <p:sp>
        <p:nvSpPr>
          <p:cNvPr id="5154" name="Shape 783"/>
          <p:cNvSpPr>
            <a:spLocks noChangeArrowheads="1"/>
          </p:cNvSpPr>
          <p:nvPr/>
        </p:nvSpPr>
        <p:spPr bwMode="auto">
          <a:xfrm>
            <a:off x="4207671" y="1588295"/>
            <a:ext cx="71437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</a:p>
        </p:txBody>
      </p:sp>
      <p:sp>
        <p:nvSpPr>
          <p:cNvPr id="5155" name="Shape 784"/>
          <p:cNvSpPr>
            <a:spLocks noChangeArrowheads="1"/>
          </p:cNvSpPr>
          <p:nvPr/>
        </p:nvSpPr>
        <p:spPr bwMode="auto">
          <a:xfrm>
            <a:off x="4212433" y="3729037"/>
            <a:ext cx="71437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</a:p>
        </p:txBody>
      </p:sp>
      <p:sp>
        <p:nvSpPr>
          <p:cNvPr id="5156" name="Shape 785"/>
          <p:cNvSpPr>
            <a:spLocks noChangeArrowheads="1"/>
          </p:cNvSpPr>
          <p:nvPr/>
        </p:nvSpPr>
        <p:spPr bwMode="auto">
          <a:xfrm>
            <a:off x="6336508" y="2002632"/>
            <a:ext cx="71437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</a:p>
        </p:txBody>
      </p:sp>
      <p:sp>
        <p:nvSpPr>
          <p:cNvPr id="5157" name="Shape 786"/>
          <p:cNvSpPr>
            <a:spLocks noChangeArrowheads="1"/>
          </p:cNvSpPr>
          <p:nvPr/>
        </p:nvSpPr>
        <p:spPr bwMode="auto">
          <a:xfrm>
            <a:off x="2045496" y="3126582"/>
            <a:ext cx="71437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12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</a:p>
        </p:txBody>
      </p:sp>
      <p:pic>
        <p:nvPicPr>
          <p:cNvPr id="5158" name="组合 58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0780" y="2450308"/>
            <a:ext cx="489347" cy="41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9" name="TextBox 13"/>
          <p:cNvSpPr txBox="1">
            <a:spLocks noChangeArrowheads="1"/>
          </p:cNvSpPr>
          <p:nvPr/>
        </p:nvSpPr>
        <p:spPr bwMode="auto">
          <a:xfrm>
            <a:off x="5170887" y="1863328"/>
            <a:ext cx="146565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60" name="TextBox 13"/>
          <p:cNvSpPr txBox="1">
            <a:spLocks noChangeArrowheads="1"/>
          </p:cNvSpPr>
          <p:nvPr/>
        </p:nvSpPr>
        <p:spPr bwMode="auto">
          <a:xfrm>
            <a:off x="5139931" y="3298032"/>
            <a:ext cx="1464469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 单击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61" name="TextBox 13"/>
          <p:cNvSpPr txBox="1">
            <a:spLocks noChangeArrowheads="1"/>
          </p:cNvSpPr>
          <p:nvPr/>
        </p:nvSpPr>
        <p:spPr bwMode="auto">
          <a:xfrm>
            <a:off x="3215881" y="3200400"/>
            <a:ext cx="1464469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 单击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4056" y="265511"/>
            <a:ext cx="5611416" cy="280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矩形 6"/>
          <p:cNvSpPr>
            <a:spLocks noChangeArrowheads="1"/>
          </p:cNvSpPr>
          <p:nvPr/>
        </p:nvSpPr>
        <p:spPr bwMode="auto">
          <a:xfrm>
            <a:off x="0" y="3676650"/>
            <a:ext cx="9144000" cy="1466850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48" name="文本框 8"/>
          <p:cNvSpPr txBox="1">
            <a:spLocks noChangeArrowheads="1"/>
          </p:cNvSpPr>
          <p:nvPr/>
        </p:nvSpPr>
        <p:spPr bwMode="auto">
          <a:xfrm>
            <a:off x="2" y="1178720"/>
            <a:ext cx="1121569" cy="4039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5800" b="1">
                <a:solidFill>
                  <a:srgbClr val="1C488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5800" b="1">
              <a:solidFill>
                <a:srgbClr val="1C488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9" name="文本框 12"/>
          <p:cNvSpPr txBox="1">
            <a:spLocks noChangeArrowheads="1"/>
          </p:cNvSpPr>
          <p:nvPr/>
        </p:nvSpPr>
        <p:spPr bwMode="auto">
          <a:xfrm>
            <a:off x="2071687" y="2724151"/>
            <a:ext cx="2939654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1C488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商业模式</a:t>
            </a:r>
          </a:p>
        </p:txBody>
      </p:sp>
      <p:grpSp>
        <p:nvGrpSpPr>
          <p:cNvPr id="6150" name="组合 13"/>
          <p:cNvGrpSpPr>
            <a:grpSpLocks noChangeAspect="1"/>
          </p:cNvGrpSpPr>
          <p:nvPr/>
        </p:nvGrpSpPr>
        <p:grpSpPr bwMode="auto">
          <a:xfrm>
            <a:off x="5103019" y="2383631"/>
            <a:ext cx="4183856" cy="2611041"/>
            <a:chOff x="0" y="0"/>
            <a:chExt cx="5324473" cy="3322983"/>
          </a:xfrm>
        </p:grpSpPr>
        <p:pic>
          <p:nvPicPr>
            <p:cNvPr id="6153" name="图片 1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4" y="0"/>
              <a:ext cx="5318129" cy="1642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4" name="图片 15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32435"/>
              <a:ext cx="5178427" cy="1690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151" name="矩形 16"/>
          <p:cNvSpPr>
            <a:spLocks noChangeArrowheads="1"/>
          </p:cNvSpPr>
          <p:nvPr/>
        </p:nvSpPr>
        <p:spPr bwMode="auto">
          <a:xfrm>
            <a:off x="2164556" y="3758803"/>
            <a:ext cx="3733800" cy="881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2" name="文本框 17"/>
          <p:cNvSpPr>
            <a:spLocks/>
          </p:cNvSpPr>
          <p:nvPr/>
        </p:nvSpPr>
        <p:spPr bwMode="auto">
          <a:xfrm>
            <a:off x="255987" y="3700464"/>
            <a:ext cx="1616869" cy="660797"/>
          </a:xfrm>
          <a:custGeom>
            <a:avLst/>
            <a:gdLst>
              <a:gd name="T0" fmla="*/ 352051 w 2156102"/>
              <a:gd name="T1" fmla="*/ 0 h 880167"/>
              <a:gd name="T2" fmla="*/ 1116904 w 2156102"/>
              <a:gd name="T3" fmla="*/ 0 h 880167"/>
              <a:gd name="T4" fmla="*/ 791688 w 2156102"/>
              <a:gd name="T5" fmla="*/ 294006 h 880167"/>
              <a:gd name="T6" fmla="*/ 791688 w 2156102"/>
              <a:gd name="T7" fmla="*/ 306853 h 880167"/>
              <a:gd name="T8" fmla="*/ 2155269 w 2156102"/>
              <a:gd name="T9" fmla="*/ 306853 h 880167"/>
              <a:gd name="T10" fmla="*/ 2155269 w 2156102"/>
              <a:gd name="T11" fmla="*/ 882858 h 880167"/>
              <a:gd name="T12" fmla="*/ 0 w 2156102"/>
              <a:gd name="T13" fmla="*/ 882858 h 880167"/>
              <a:gd name="T14" fmla="*/ 0 w 2156102"/>
              <a:gd name="T15" fmla="*/ 338973 h 880167"/>
              <a:gd name="T16" fmla="*/ 352051 w 2156102"/>
              <a:gd name="T17" fmla="*/ 0 h 88016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156102"/>
              <a:gd name="T28" fmla="*/ 0 h 880167"/>
              <a:gd name="T29" fmla="*/ 2156102 w 2156102"/>
              <a:gd name="T30" fmla="*/ 880167 h 88016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156102" h="880167">
                <a:moveTo>
                  <a:pt x="352186" y="0"/>
                </a:moveTo>
                <a:lnTo>
                  <a:pt x="1117336" y="0"/>
                </a:lnTo>
                <a:lnTo>
                  <a:pt x="791994" y="293110"/>
                </a:lnTo>
                <a:lnTo>
                  <a:pt x="791994" y="305918"/>
                </a:lnTo>
                <a:lnTo>
                  <a:pt x="2156102" y="305918"/>
                </a:lnTo>
                <a:lnTo>
                  <a:pt x="2156102" y="880167"/>
                </a:lnTo>
                <a:lnTo>
                  <a:pt x="0" y="880167"/>
                </a:lnTo>
                <a:lnTo>
                  <a:pt x="0" y="337940"/>
                </a:lnTo>
                <a:lnTo>
                  <a:pt x="35218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10"/>
          <p:cNvSpPr txBox="1">
            <a:spLocks noChangeArrowheads="1"/>
          </p:cNvSpPr>
          <p:nvPr/>
        </p:nvSpPr>
        <p:spPr bwMode="auto">
          <a:xfrm>
            <a:off x="130969" y="165498"/>
            <a:ext cx="19812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7171" name="矩形 1"/>
          <p:cNvSpPr>
            <a:spLocks noChangeArrowheads="1"/>
          </p:cNvSpPr>
          <p:nvPr/>
        </p:nvSpPr>
        <p:spPr bwMode="auto">
          <a:xfrm>
            <a:off x="3" y="141686"/>
            <a:ext cx="108347" cy="347663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172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4167" y="1749029"/>
            <a:ext cx="339209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半闭框 4"/>
          <p:cNvSpPr>
            <a:spLocks/>
          </p:cNvSpPr>
          <p:nvPr/>
        </p:nvSpPr>
        <p:spPr bwMode="auto">
          <a:xfrm rot="10800000">
            <a:off x="4173142" y="3764757"/>
            <a:ext cx="325040" cy="254794"/>
          </a:xfrm>
          <a:custGeom>
            <a:avLst/>
            <a:gdLst>
              <a:gd name="T0" fmla="*/ 0 w 434745"/>
              <a:gd name="T1" fmla="*/ 0 h 340467"/>
              <a:gd name="T2" fmla="*/ 430683 w 434745"/>
              <a:gd name="T3" fmla="*/ 0 h 340467"/>
              <a:gd name="T4" fmla="*/ 311733 w 434745"/>
              <a:gd name="T5" fmla="*/ 93421 h 340467"/>
              <a:gd name="T6" fmla="*/ 112429 w 434745"/>
              <a:gd name="T7" fmla="*/ 93421 h 340467"/>
              <a:gd name="T8" fmla="*/ 112429 w 434745"/>
              <a:gd name="T9" fmla="*/ 249949 h 340467"/>
              <a:gd name="T10" fmla="*/ 0 w 434745"/>
              <a:gd name="T11" fmla="*/ 338246 h 340467"/>
              <a:gd name="T12" fmla="*/ 0 w 434745"/>
              <a:gd name="T13" fmla="*/ 0 h 34046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4745"/>
              <a:gd name="T22" fmla="*/ 0 h 340467"/>
              <a:gd name="T23" fmla="*/ 434745 w 434745"/>
              <a:gd name="T24" fmla="*/ 340467 h 34046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4745" h="340467">
                <a:moveTo>
                  <a:pt x="0" y="0"/>
                </a:moveTo>
                <a:lnTo>
                  <a:pt x="434745" y="0"/>
                </a:lnTo>
                <a:lnTo>
                  <a:pt x="314673" y="94034"/>
                </a:lnTo>
                <a:lnTo>
                  <a:pt x="113488" y="94034"/>
                </a:lnTo>
                <a:lnTo>
                  <a:pt x="113488" y="251590"/>
                </a:lnTo>
                <a:lnTo>
                  <a:pt x="0" y="340467"/>
                </a:lnTo>
                <a:lnTo>
                  <a:pt x="0" y="0"/>
                </a:lnTo>
                <a:close/>
              </a:path>
            </a:pathLst>
          </a:cu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7174" name="半闭框 5"/>
          <p:cNvSpPr>
            <a:spLocks/>
          </p:cNvSpPr>
          <p:nvPr/>
        </p:nvSpPr>
        <p:spPr bwMode="auto">
          <a:xfrm rot="10800000">
            <a:off x="4219576" y="3801666"/>
            <a:ext cx="422672" cy="332184"/>
          </a:xfrm>
          <a:custGeom>
            <a:avLst/>
            <a:gdLst>
              <a:gd name="T0" fmla="*/ 0 w 564153"/>
              <a:gd name="T1" fmla="*/ 0 h 441812"/>
              <a:gd name="T2" fmla="*/ 562385 w 564153"/>
              <a:gd name="T3" fmla="*/ 0 h 441812"/>
              <a:gd name="T4" fmla="*/ 407060 w 564153"/>
              <a:gd name="T5" fmla="*/ 122938 h 441812"/>
              <a:gd name="T6" fmla="*/ 146807 w 564153"/>
              <a:gd name="T7" fmla="*/ 122938 h 441812"/>
              <a:gd name="T8" fmla="*/ 146807 w 564153"/>
              <a:gd name="T9" fmla="*/ 328924 h 441812"/>
              <a:gd name="T10" fmla="*/ 0 w 564153"/>
              <a:gd name="T11" fmla="*/ 445120 h 441812"/>
              <a:gd name="T12" fmla="*/ 0 w 564153"/>
              <a:gd name="T13" fmla="*/ 0 h 4418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64153"/>
              <a:gd name="T22" fmla="*/ 0 h 441812"/>
              <a:gd name="T23" fmla="*/ 564153 w 564153"/>
              <a:gd name="T24" fmla="*/ 441812 h 4418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64153" h="441812">
                <a:moveTo>
                  <a:pt x="0" y="0"/>
                </a:moveTo>
                <a:lnTo>
                  <a:pt x="564153" y="0"/>
                </a:lnTo>
                <a:lnTo>
                  <a:pt x="408340" y="122024"/>
                </a:lnTo>
                <a:lnTo>
                  <a:pt x="147269" y="122024"/>
                </a:lnTo>
                <a:lnTo>
                  <a:pt x="147269" y="326479"/>
                </a:lnTo>
                <a:lnTo>
                  <a:pt x="0" y="441812"/>
                </a:lnTo>
                <a:lnTo>
                  <a:pt x="0" y="0"/>
                </a:lnTo>
                <a:close/>
              </a:path>
            </a:pathLst>
          </a:custGeom>
          <a:solidFill>
            <a:srgbClr val="ADBACA"/>
          </a:solidFill>
          <a:ln w="12700">
            <a:solidFill>
              <a:srgbClr val="ADBACA"/>
            </a:solidFill>
            <a:round/>
            <a:headEnd/>
            <a:tailEnd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7175" name="矩形 6"/>
          <p:cNvSpPr>
            <a:spLocks noChangeArrowheads="1"/>
          </p:cNvSpPr>
          <p:nvPr/>
        </p:nvSpPr>
        <p:spPr bwMode="auto">
          <a:xfrm>
            <a:off x="4976813" y="3311129"/>
            <a:ext cx="3562350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76" name="TextBox 13"/>
          <p:cNvSpPr txBox="1">
            <a:spLocks noChangeArrowheads="1"/>
          </p:cNvSpPr>
          <p:nvPr/>
        </p:nvSpPr>
        <p:spPr bwMode="auto">
          <a:xfrm>
            <a:off x="4976813" y="3069433"/>
            <a:ext cx="206454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10"/>
          <p:cNvSpPr txBox="1">
            <a:spLocks noChangeArrowheads="1"/>
          </p:cNvSpPr>
          <p:nvPr/>
        </p:nvSpPr>
        <p:spPr bwMode="auto">
          <a:xfrm>
            <a:off x="130969" y="165498"/>
            <a:ext cx="19812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8195" name="矩形 1"/>
          <p:cNvSpPr>
            <a:spLocks noChangeArrowheads="1"/>
          </p:cNvSpPr>
          <p:nvPr/>
        </p:nvSpPr>
        <p:spPr bwMode="auto">
          <a:xfrm>
            <a:off x="3" y="141686"/>
            <a:ext cx="108347" cy="347663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8196" name="Straight Connector 154"/>
          <p:cNvCxnSpPr>
            <a:cxnSpLocks noChangeShapeType="1"/>
          </p:cNvCxnSpPr>
          <p:nvPr/>
        </p:nvCxnSpPr>
        <p:spPr bwMode="auto">
          <a:xfrm>
            <a:off x="2990852" y="1957388"/>
            <a:ext cx="828675" cy="0"/>
          </a:xfrm>
          <a:prstGeom prst="line">
            <a:avLst/>
          </a:prstGeom>
          <a:noFill/>
          <a:ln w="19050">
            <a:solidFill>
              <a:srgbClr val="4886D8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197" name="Straight Connector 164"/>
          <p:cNvCxnSpPr>
            <a:cxnSpLocks noChangeShapeType="1"/>
          </p:cNvCxnSpPr>
          <p:nvPr/>
        </p:nvCxnSpPr>
        <p:spPr bwMode="auto">
          <a:xfrm>
            <a:off x="5488782" y="3734991"/>
            <a:ext cx="792956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198" name="Straight Connector 163"/>
          <p:cNvCxnSpPr>
            <a:cxnSpLocks noChangeShapeType="1"/>
          </p:cNvCxnSpPr>
          <p:nvPr/>
        </p:nvCxnSpPr>
        <p:spPr bwMode="auto">
          <a:xfrm>
            <a:off x="2990852" y="3734991"/>
            <a:ext cx="828675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199" name="Straight Connector 162"/>
          <p:cNvCxnSpPr>
            <a:cxnSpLocks noChangeShapeType="1"/>
          </p:cNvCxnSpPr>
          <p:nvPr/>
        </p:nvCxnSpPr>
        <p:spPr bwMode="auto">
          <a:xfrm>
            <a:off x="5841209" y="2844404"/>
            <a:ext cx="797719" cy="0"/>
          </a:xfrm>
          <a:prstGeom prst="line">
            <a:avLst/>
          </a:prstGeom>
          <a:noFill/>
          <a:ln w="19050">
            <a:solidFill>
              <a:srgbClr val="1C4885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0" name="Straight Connector 161"/>
          <p:cNvCxnSpPr>
            <a:cxnSpLocks noChangeShapeType="1"/>
          </p:cNvCxnSpPr>
          <p:nvPr/>
        </p:nvCxnSpPr>
        <p:spPr bwMode="auto">
          <a:xfrm>
            <a:off x="2632473" y="2844404"/>
            <a:ext cx="834628" cy="0"/>
          </a:xfrm>
          <a:prstGeom prst="line">
            <a:avLst/>
          </a:prstGeom>
          <a:noFill/>
          <a:ln w="19050">
            <a:solidFill>
              <a:srgbClr val="1C4885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1" name="Straight Connector 160"/>
          <p:cNvCxnSpPr>
            <a:cxnSpLocks noChangeShapeType="1"/>
          </p:cNvCxnSpPr>
          <p:nvPr/>
        </p:nvCxnSpPr>
        <p:spPr bwMode="auto">
          <a:xfrm>
            <a:off x="5488783" y="1957388"/>
            <a:ext cx="801291" cy="0"/>
          </a:xfrm>
          <a:prstGeom prst="line">
            <a:avLst/>
          </a:prstGeom>
          <a:noFill/>
          <a:ln w="19050">
            <a:solidFill>
              <a:srgbClr val="4886D8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02" name="Oval 101"/>
          <p:cNvSpPr>
            <a:spLocks noChangeArrowheads="1"/>
          </p:cNvSpPr>
          <p:nvPr/>
        </p:nvSpPr>
        <p:spPr bwMode="auto">
          <a:xfrm>
            <a:off x="3467101" y="1657351"/>
            <a:ext cx="2374106" cy="2374106"/>
          </a:xfrm>
          <a:prstGeom prst="ellipse">
            <a:avLst/>
          </a:prstGeom>
          <a:noFill/>
          <a:ln w="19050">
            <a:solidFill>
              <a:srgbClr val="C1C7D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7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8203" name="Group 13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1740" y="1321595"/>
            <a:ext cx="1175147" cy="1234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4" name="Group 138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0472" y="1344217"/>
            <a:ext cx="1170384" cy="122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Group 141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5428" y="2235995"/>
            <a:ext cx="1175147" cy="1215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6" name="Group 144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0472" y="3127773"/>
            <a:ext cx="1170384" cy="1220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7" name="Group 147"/>
          <p:cNvPicPr>
            <a:picLocks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4163" y="2226470"/>
            <a:ext cx="1179910" cy="1234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8" name="Group 150"/>
          <p:cNvPicPr>
            <a:picLocks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1740" y="3118248"/>
            <a:ext cx="1175147" cy="1234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9" name="Oval 61"/>
          <p:cNvSpPr>
            <a:spLocks noChangeAspect="1" noChangeArrowheads="1"/>
          </p:cNvSpPr>
          <p:nvPr/>
        </p:nvSpPr>
        <p:spPr bwMode="auto">
          <a:xfrm>
            <a:off x="3265885" y="2643189"/>
            <a:ext cx="403622" cy="403622"/>
          </a:xfrm>
          <a:prstGeom prst="ellipse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8210" name="Oval 66"/>
          <p:cNvSpPr>
            <a:spLocks noChangeAspect="1" noChangeArrowheads="1"/>
          </p:cNvSpPr>
          <p:nvPr/>
        </p:nvSpPr>
        <p:spPr bwMode="auto">
          <a:xfrm>
            <a:off x="3676651" y="3533776"/>
            <a:ext cx="403622" cy="403622"/>
          </a:xfrm>
          <a:prstGeom prst="ellipse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8211" name="Oval 71"/>
          <p:cNvSpPr>
            <a:spLocks noChangeAspect="1" noChangeArrowheads="1"/>
          </p:cNvSpPr>
          <p:nvPr/>
        </p:nvSpPr>
        <p:spPr bwMode="auto">
          <a:xfrm>
            <a:off x="5262565" y="1746648"/>
            <a:ext cx="402431" cy="403622"/>
          </a:xfrm>
          <a:prstGeom prst="ellipse">
            <a:avLst/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8212" name="Oval 120"/>
          <p:cNvSpPr>
            <a:spLocks noChangeAspect="1" noChangeArrowheads="1"/>
          </p:cNvSpPr>
          <p:nvPr/>
        </p:nvSpPr>
        <p:spPr bwMode="auto">
          <a:xfrm>
            <a:off x="5639991" y="2643189"/>
            <a:ext cx="402431" cy="403622"/>
          </a:xfrm>
          <a:prstGeom prst="ellipse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</a:p>
        </p:txBody>
      </p:sp>
      <p:sp>
        <p:nvSpPr>
          <p:cNvPr id="8213" name="Oval 121"/>
          <p:cNvSpPr>
            <a:spLocks noChangeAspect="1" noChangeArrowheads="1"/>
          </p:cNvSpPr>
          <p:nvPr/>
        </p:nvSpPr>
        <p:spPr bwMode="auto">
          <a:xfrm>
            <a:off x="5258994" y="3533776"/>
            <a:ext cx="402431" cy="403622"/>
          </a:xfrm>
          <a:prstGeom prst="ellipse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</a:p>
        </p:txBody>
      </p:sp>
      <p:sp>
        <p:nvSpPr>
          <p:cNvPr id="8214" name="Oval 30"/>
          <p:cNvSpPr>
            <a:spLocks noChangeAspect="1" noChangeArrowheads="1"/>
          </p:cNvSpPr>
          <p:nvPr/>
        </p:nvSpPr>
        <p:spPr bwMode="auto">
          <a:xfrm>
            <a:off x="3676651" y="1754983"/>
            <a:ext cx="403622" cy="403622"/>
          </a:xfrm>
          <a:prstGeom prst="ellipse">
            <a:avLst/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en-US" altLang="zh-CN" sz="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215" name="组合 35"/>
          <p:cNvGrpSpPr>
            <a:grpSpLocks/>
          </p:cNvGrpSpPr>
          <p:nvPr/>
        </p:nvGrpSpPr>
        <p:grpSpPr bwMode="auto">
          <a:xfrm>
            <a:off x="4030266" y="2327673"/>
            <a:ext cx="1271588" cy="1150144"/>
            <a:chOff x="0" y="0"/>
            <a:chExt cx="1695998" cy="1533545"/>
          </a:xfrm>
        </p:grpSpPr>
        <p:sp>
          <p:nvSpPr>
            <p:cNvPr id="8222" name="Freeform 5"/>
            <p:cNvSpPr>
              <a:spLocks/>
            </p:cNvSpPr>
            <p:nvPr/>
          </p:nvSpPr>
          <p:spPr bwMode="auto">
            <a:xfrm>
              <a:off x="609004" y="1187013"/>
              <a:ext cx="483986" cy="219611"/>
            </a:xfrm>
            <a:custGeom>
              <a:avLst/>
              <a:gdLst>
                <a:gd name="T0" fmla="*/ 2147483647 w 919"/>
                <a:gd name="T1" fmla="*/ 0 h 417"/>
                <a:gd name="T2" fmla="*/ 2147483647 w 919"/>
                <a:gd name="T3" fmla="*/ 0 h 417"/>
                <a:gd name="T4" fmla="*/ 0 w 919"/>
                <a:gd name="T5" fmla="*/ 2147483647 h 417"/>
                <a:gd name="T6" fmla="*/ 2147483647 w 919"/>
                <a:gd name="T7" fmla="*/ 2147483647 h 417"/>
                <a:gd name="T8" fmla="*/ 2147483647 w 919"/>
                <a:gd name="T9" fmla="*/ 0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9"/>
                <a:gd name="T16" fmla="*/ 0 h 417"/>
                <a:gd name="T17" fmla="*/ 919 w 919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9" h="417">
                  <a:moveTo>
                    <a:pt x="874" y="0"/>
                  </a:moveTo>
                  <a:lnTo>
                    <a:pt x="45" y="0"/>
                  </a:lnTo>
                  <a:lnTo>
                    <a:pt x="0" y="417"/>
                  </a:lnTo>
                  <a:lnTo>
                    <a:pt x="919" y="417"/>
                  </a:lnTo>
                  <a:lnTo>
                    <a:pt x="874" y="0"/>
                  </a:lnTo>
                  <a:close/>
                </a:path>
              </a:pathLst>
            </a:custGeom>
            <a:solidFill>
              <a:srgbClr val="889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23" name="Rectangle 6"/>
            <p:cNvSpPr>
              <a:spLocks noChangeArrowheads="1"/>
            </p:cNvSpPr>
            <p:nvPr/>
          </p:nvSpPr>
          <p:spPr bwMode="auto">
            <a:xfrm>
              <a:off x="487876" y="1491413"/>
              <a:ext cx="725716" cy="42132"/>
            </a:xfrm>
            <a:prstGeom prst="rect">
              <a:avLst/>
            </a:prstGeom>
            <a:solidFill>
              <a:srgbClr val="5661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137477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37477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37477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37477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37477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1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24" name="Freeform 7"/>
            <p:cNvSpPr>
              <a:spLocks/>
            </p:cNvSpPr>
            <p:nvPr/>
          </p:nvSpPr>
          <p:spPr bwMode="auto">
            <a:xfrm>
              <a:off x="0" y="0"/>
              <a:ext cx="1681484" cy="1015558"/>
            </a:xfrm>
            <a:custGeom>
              <a:avLst/>
              <a:gdLst>
                <a:gd name="T0" fmla="*/ 2147483647 w 1356"/>
                <a:gd name="T1" fmla="*/ 0 h 824"/>
                <a:gd name="T2" fmla="*/ 2147483647 w 1356"/>
                <a:gd name="T3" fmla="*/ 0 h 824"/>
                <a:gd name="T4" fmla="*/ 0 w 1356"/>
                <a:gd name="T5" fmla="*/ 2147483647 h 824"/>
                <a:gd name="T6" fmla="*/ 0 w 1356"/>
                <a:gd name="T7" fmla="*/ 2147483647 h 824"/>
                <a:gd name="T8" fmla="*/ 0 w 1356"/>
                <a:gd name="T9" fmla="*/ 2147483647 h 824"/>
                <a:gd name="T10" fmla="*/ 2147483647 w 1356"/>
                <a:gd name="T11" fmla="*/ 2147483647 h 824"/>
                <a:gd name="T12" fmla="*/ 2147483647 w 1356"/>
                <a:gd name="T13" fmla="*/ 2147483647 h 824"/>
                <a:gd name="T14" fmla="*/ 2147483647 w 1356"/>
                <a:gd name="T15" fmla="*/ 2147483647 h 824"/>
                <a:gd name="T16" fmla="*/ 2147483647 w 1356"/>
                <a:gd name="T17" fmla="*/ 0 h 8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56"/>
                <a:gd name="T28" fmla="*/ 0 h 824"/>
                <a:gd name="T29" fmla="*/ 1356 w 1356"/>
                <a:gd name="T30" fmla="*/ 824 h 82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56" h="824">
                  <a:moveTo>
                    <a:pt x="1259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43" y="0"/>
                    <a:pt x="0" y="44"/>
                    <a:pt x="0" y="97"/>
                  </a:cubicBezTo>
                  <a:cubicBezTo>
                    <a:pt x="0" y="727"/>
                    <a:pt x="0" y="727"/>
                    <a:pt x="0" y="727"/>
                  </a:cubicBezTo>
                  <a:cubicBezTo>
                    <a:pt x="0" y="824"/>
                    <a:pt x="0" y="824"/>
                    <a:pt x="0" y="824"/>
                  </a:cubicBezTo>
                  <a:cubicBezTo>
                    <a:pt x="1356" y="824"/>
                    <a:pt x="1356" y="824"/>
                    <a:pt x="1356" y="824"/>
                  </a:cubicBezTo>
                  <a:cubicBezTo>
                    <a:pt x="1356" y="727"/>
                    <a:pt x="1356" y="727"/>
                    <a:pt x="1356" y="727"/>
                  </a:cubicBezTo>
                  <a:cubicBezTo>
                    <a:pt x="1356" y="97"/>
                    <a:pt x="1356" y="97"/>
                    <a:pt x="1356" y="97"/>
                  </a:cubicBezTo>
                  <a:cubicBezTo>
                    <a:pt x="1356" y="44"/>
                    <a:pt x="1313" y="0"/>
                    <a:pt x="1259" y="0"/>
                  </a:cubicBezTo>
                </a:path>
              </a:pathLst>
            </a:custGeom>
            <a:solidFill>
              <a:srgbClr val="566172"/>
            </a:solidFill>
            <a:ln w="9525">
              <a:solidFill>
                <a:srgbClr val="A6A6A6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25" name="Freeform 9"/>
            <p:cNvSpPr>
              <a:spLocks noEditPoints="1"/>
            </p:cNvSpPr>
            <p:nvPr/>
          </p:nvSpPr>
          <p:spPr bwMode="auto">
            <a:xfrm>
              <a:off x="5470" y="2590"/>
              <a:ext cx="1690528" cy="1027483"/>
            </a:xfrm>
            <a:custGeom>
              <a:avLst/>
              <a:gdLst>
                <a:gd name="T0" fmla="*/ 2147483647 w 1356"/>
                <a:gd name="T1" fmla="*/ 2147483647 h 824"/>
                <a:gd name="T2" fmla="*/ 2147483647 w 1356"/>
                <a:gd name="T3" fmla="*/ 2147483647 h 824"/>
                <a:gd name="T4" fmla="*/ 2147483647 w 1356"/>
                <a:gd name="T5" fmla="*/ 2147483647 h 824"/>
                <a:gd name="T6" fmla="*/ 2147483647 w 1356"/>
                <a:gd name="T7" fmla="*/ 2147483647 h 824"/>
                <a:gd name="T8" fmla="*/ 2147483647 w 1356"/>
                <a:gd name="T9" fmla="*/ 2147483647 h 824"/>
                <a:gd name="T10" fmla="*/ 2147483647 w 1356"/>
                <a:gd name="T11" fmla="*/ 2147483647 h 824"/>
                <a:gd name="T12" fmla="*/ 2147483647 w 1356"/>
                <a:gd name="T13" fmla="*/ 2147483647 h 824"/>
                <a:gd name="T14" fmla="*/ 2147483647 w 1356"/>
                <a:gd name="T15" fmla="*/ 0 h 824"/>
                <a:gd name="T16" fmla="*/ 2147483647 w 1356"/>
                <a:gd name="T17" fmla="*/ 0 h 824"/>
                <a:gd name="T18" fmla="*/ 0 w 1356"/>
                <a:gd name="T19" fmla="*/ 2147483647 h 824"/>
                <a:gd name="T20" fmla="*/ 0 w 1356"/>
                <a:gd name="T21" fmla="*/ 2147483647 h 824"/>
                <a:gd name="T22" fmla="*/ 2147483647 w 1356"/>
                <a:gd name="T23" fmla="*/ 2147483647 h 824"/>
                <a:gd name="T24" fmla="*/ 2147483647 w 1356"/>
                <a:gd name="T25" fmla="*/ 2147483647 h 824"/>
                <a:gd name="T26" fmla="*/ 2147483647 w 1356"/>
                <a:gd name="T27" fmla="*/ 0 h 8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56"/>
                <a:gd name="T43" fmla="*/ 0 h 824"/>
                <a:gd name="T44" fmla="*/ 1356 w 1356"/>
                <a:gd name="T45" fmla="*/ 824 h 82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56" h="824">
                  <a:moveTo>
                    <a:pt x="1308" y="49"/>
                  </a:moveTo>
                  <a:cubicBezTo>
                    <a:pt x="1308" y="49"/>
                    <a:pt x="1308" y="49"/>
                    <a:pt x="1308" y="49"/>
                  </a:cubicBezTo>
                  <a:cubicBezTo>
                    <a:pt x="1308" y="775"/>
                    <a:pt x="1308" y="775"/>
                    <a:pt x="1308" y="775"/>
                  </a:cubicBezTo>
                  <a:cubicBezTo>
                    <a:pt x="48" y="775"/>
                    <a:pt x="48" y="775"/>
                    <a:pt x="48" y="775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8" y="49"/>
                    <a:pt x="48" y="49"/>
                    <a:pt x="48" y="49"/>
                  </a:cubicBezTo>
                  <a:lnTo>
                    <a:pt x="1308" y="49"/>
                  </a:lnTo>
                  <a:close/>
                  <a:moveTo>
                    <a:pt x="1308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824"/>
                    <a:pt x="0" y="824"/>
                    <a:pt x="0" y="824"/>
                  </a:cubicBezTo>
                  <a:cubicBezTo>
                    <a:pt x="1356" y="824"/>
                    <a:pt x="1356" y="824"/>
                    <a:pt x="1356" y="824"/>
                  </a:cubicBezTo>
                  <a:cubicBezTo>
                    <a:pt x="1356" y="49"/>
                    <a:pt x="1356" y="49"/>
                    <a:pt x="1356" y="49"/>
                  </a:cubicBezTo>
                  <a:cubicBezTo>
                    <a:pt x="1356" y="22"/>
                    <a:pt x="1334" y="0"/>
                    <a:pt x="1308" y="0"/>
                  </a:cubicBezTo>
                  <a:close/>
                </a:path>
              </a:pathLst>
            </a:custGeom>
            <a:solidFill>
              <a:srgbClr val="5661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26" name="Freeform 10"/>
            <p:cNvSpPr>
              <a:spLocks/>
            </p:cNvSpPr>
            <p:nvPr/>
          </p:nvSpPr>
          <p:spPr bwMode="auto">
            <a:xfrm>
              <a:off x="5470" y="1030073"/>
              <a:ext cx="1690528" cy="180639"/>
            </a:xfrm>
            <a:custGeom>
              <a:avLst/>
              <a:gdLst>
                <a:gd name="T0" fmla="*/ 0 w 1356"/>
                <a:gd name="T1" fmla="*/ 0 h 145"/>
                <a:gd name="T2" fmla="*/ 0 w 1356"/>
                <a:gd name="T3" fmla="*/ 2147483647 h 145"/>
                <a:gd name="T4" fmla="*/ 2147483647 w 1356"/>
                <a:gd name="T5" fmla="*/ 2147483647 h 145"/>
                <a:gd name="T6" fmla="*/ 2147483647 w 1356"/>
                <a:gd name="T7" fmla="*/ 2147483647 h 145"/>
                <a:gd name="T8" fmla="*/ 2147483647 w 1356"/>
                <a:gd name="T9" fmla="*/ 2147483647 h 145"/>
                <a:gd name="T10" fmla="*/ 2147483647 w 1356"/>
                <a:gd name="T11" fmla="*/ 0 h 145"/>
                <a:gd name="T12" fmla="*/ 0 w 1356"/>
                <a:gd name="T13" fmla="*/ 0 h 1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56"/>
                <a:gd name="T22" fmla="*/ 0 h 145"/>
                <a:gd name="T23" fmla="*/ 1356 w 1356"/>
                <a:gd name="T24" fmla="*/ 145 h 14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56" h="145">
                  <a:moveTo>
                    <a:pt x="0" y="0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123"/>
                    <a:pt x="22" y="145"/>
                    <a:pt x="48" y="145"/>
                  </a:cubicBezTo>
                  <a:cubicBezTo>
                    <a:pt x="1308" y="145"/>
                    <a:pt x="1308" y="145"/>
                    <a:pt x="1308" y="145"/>
                  </a:cubicBezTo>
                  <a:cubicBezTo>
                    <a:pt x="1334" y="145"/>
                    <a:pt x="1356" y="123"/>
                    <a:pt x="1356" y="96"/>
                  </a:cubicBezTo>
                  <a:cubicBezTo>
                    <a:pt x="1356" y="0"/>
                    <a:pt x="1356" y="0"/>
                    <a:pt x="13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1C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27" name="Freeform 11"/>
            <p:cNvSpPr>
              <a:spLocks/>
            </p:cNvSpPr>
            <p:nvPr/>
          </p:nvSpPr>
          <p:spPr bwMode="auto">
            <a:xfrm>
              <a:off x="487876" y="1406624"/>
              <a:ext cx="725716" cy="84790"/>
            </a:xfrm>
            <a:custGeom>
              <a:avLst/>
              <a:gdLst>
                <a:gd name="T0" fmla="*/ 0 w 1378"/>
                <a:gd name="T1" fmla="*/ 2147483647 h 161"/>
                <a:gd name="T2" fmla="*/ 2147483647 w 1378"/>
                <a:gd name="T3" fmla="*/ 0 h 161"/>
                <a:gd name="T4" fmla="*/ 2147483647 w 1378"/>
                <a:gd name="T5" fmla="*/ 0 h 161"/>
                <a:gd name="T6" fmla="*/ 2147483647 w 1378"/>
                <a:gd name="T7" fmla="*/ 2147483647 h 161"/>
                <a:gd name="T8" fmla="*/ 0 w 1378"/>
                <a:gd name="T9" fmla="*/ 2147483647 h 1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78"/>
                <a:gd name="T16" fmla="*/ 0 h 161"/>
                <a:gd name="T17" fmla="*/ 1378 w 1378"/>
                <a:gd name="T18" fmla="*/ 161 h 1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78" h="161">
                  <a:moveTo>
                    <a:pt x="0" y="161"/>
                  </a:moveTo>
                  <a:lnTo>
                    <a:pt x="230" y="0"/>
                  </a:lnTo>
                  <a:lnTo>
                    <a:pt x="1149" y="0"/>
                  </a:lnTo>
                  <a:lnTo>
                    <a:pt x="1378" y="161"/>
                  </a:lnTo>
                  <a:lnTo>
                    <a:pt x="0" y="161"/>
                  </a:lnTo>
                  <a:close/>
                </a:path>
              </a:pathLst>
            </a:custGeom>
            <a:solidFill>
              <a:srgbClr val="C1C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pic>
          <p:nvPicPr>
            <p:cNvPr id="8228" name="组合 42"/>
            <p:cNvPicPr>
              <a:picLocks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792" y="340146"/>
              <a:ext cx="438912" cy="37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216" name="TextBox 71"/>
          <p:cNvSpPr txBox="1">
            <a:spLocks noChangeArrowheads="1"/>
          </p:cNvSpPr>
          <p:nvPr/>
        </p:nvSpPr>
        <p:spPr bwMode="auto">
          <a:xfrm>
            <a:off x="6383418" y="1839518"/>
            <a:ext cx="984885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1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id-ID" altLang="en-US" sz="11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17" name="TextBox 71"/>
          <p:cNvSpPr txBox="1">
            <a:spLocks noChangeArrowheads="1"/>
          </p:cNvSpPr>
          <p:nvPr/>
        </p:nvSpPr>
        <p:spPr bwMode="auto">
          <a:xfrm>
            <a:off x="6729295" y="2714627"/>
            <a:ext cx="984885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1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id-ID" altLang="en-US" sz="11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18" name="TextBox 71"/>
          <p:cNvSpPr txBox="1">
            <a:spLocks noChangeArrowheads="1"/>
          </p:cNvSpPr>
          <p:nvPr/>
        </p:nvSpPr>
        <p:spPr bwMode="auto">
          <a:xfrm>
            <a:off x="6413779" y="3650458"/>
            <a:ext cx="984885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1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id-ID" altLang="en-US" sz="11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19" name="TextBox 71"/>
          <p:cNvSpPr txBox="1">
            <a:spLocks noChangeArrowheads="1"/>
          </p:cNvSpPr>
          <p:nvPr/>
        </p:nvSpPr>
        <p:spPr bwMode="auto">
          <a:xfrm>
            <a:off x="1973939" y="1839518"/>
            <a:ext cx="984885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1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id-ID" altLang="en-US" sz="11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20" name="TextBox 71"/>
          <p:cNvSpPr txBox="1">
            <a:spLocks noChangeArrowheads="1"/>
          </p:cNvSpPr>
          <p:nvPr/>
        </p:nvSpPr>
        <p:spPr bwMode="auto">
          <a:xfrm>
            <a:off x="1560792" y="2703911"/>
            <a:ext cx="984885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1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id-ID" altLang="en-US" sz="11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21" name="TextBox 71"/>
          <p:cNvSpPr txBox="1">
            <a:spLocks noChangeArrowheads="1"/>
          </p:cNvSpPr>
          <p:nvPr/>
        </p:nvSpPr>
        <p:spPr bwMode="auto">
          <a:xfrm>
            <a:off x="2004895" y="3664745"/>
            <a:ext cx="984885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1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id-ID" altLang="en-US" sz="11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10"/>
          <p:cNvSpPr txBox="1">
            <a:spLocks noChangeArrowheads="1"/>
          </p:cNvSpPr>
          <p:nvPr/>
        </p:nvSpPr>
        <p:spPr bwMode="auto">
          <a:xfrm>
            <a:off x="130969" y="165498"/>
            <a:ext cx="19812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9219" name="矩形 1"/>
          <p:cNvSpPr>
            <a:spLocks noChangeArrowheads="1"/>
          </p:cNvSpPr>
          <p:nvPr/>
        </p:nvSpPr>
        <p:spPr bwMode="auto">
          <a:xfrm>
            <a:off x="3" y="141686"/>
            <a:ext cx="108347" cy="347663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0" name="任意多边形 3"/>
          <p:cNvSpPr>
            <a:spLocks/>
          </p:cNvSpPr>
          <p:nvPr/>
        </p:nvSpPr>
        <p:spPr bwMode="auto">
          <a:xfrm>
            <a:off x="3244456" y="1491854"/>
            <a:ext cx="1218009" cy="1218009"/>
          </a:xfrm>
          <a:custGeom>
            <a:avLst/>
            <a:gdLst>
              <a:gd name="T0" fmla="*/ 0 w 1624031"/>
              <a:gd name="T1" fmla="*/ 1623974 h 1624031"/>
              <a:gd name="T2" fmla="*/ 1623974 w 1624031"/>
              <a:gd name="T3" fmla="*/ 0 h 1624031"/>
              <a:gd name="T4" fmla="*/ 1623974 w 1624031"/>
              <a:gd name="T5" fmla="*/ 1623974 h 1624031"/>
              <a:gd name="T6" fmla="*/ 0 w 1624031"/>
              <a:gd name="T7" fmla="*/ 1623974 h 1624031"/>
              <a:gd name="T8" fmla="*/ 0 60000 65536"/>
              <a:gd name="T9" fmla="*/ 0 60000 65536"/>
              <a:gd name="T10" fmla="*/ 0 60000 65536"/>
              <a:gd name="T11" fmla="*/ 0 60000 65536"/>
              <a:gd name="T12" fmla="*/ 0 w 1624031"/>
              <a:gd name="T13" fmla="*/ 0 h 1624031"/>
              <a:gd name="T14" fmla="*/ 1624031 w 1624031"/>
              <a:gd name="T15" fmla="*/ 1624031 h 162403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24031" h="1624031">
                <a:moveTo>
                  <a:pt x="0" y="1624031"/>
                </a:moveTo>
                <a:cubicBezTo>
                  <a:pt x="0" y="727103"/>
                  <a:pt x="727103" y="0"/>
                  <a:pt x="1624031" y="0"/>
                </a:cubicBezTo>
                <a:lnTo>
                  <a:pt x="1624031" y="1624031"/>
                </a:lnTo>
                <a:lnTo>
                  <a:pt x="0" y="1624031"/>
                </a:lnTo>
                <a:close/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10091" tIns="410091" rIns="53340" bIns="5334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9221" name="任意多边形 4"/>
          <p:cNvSpPr>
            <a:spLocks/>
          </p:cNvSpPr>
          <p:nvPr/>
        </p:nvSpPr>
        <p:spPr bwMode="auto">
          <a:xfrm>
            <a:off x="4519613" y="1491854"/>
            <a:ext cx="1218010" cy="1218009"/>
          </a:xfrm>
          <a:custGeom>
            <a:avLst/>
            <a:gdLst>
              <a:gd name="T0" fmla="*/ 0 w 1624031"/>
              <a:gd name="T1" fmla="*/ 0 h 1624031"/>
              <a:gd name="T2" fmla="*/ 1623977 w 1624031"/>
              <a:gd name="T3" fmla="*/ 1623974 h 1624031"/>
              <a:gd name="T4" fmla="*/ 0 w 1624031"/>
              <a:gd name="T5" fmla="*/ 1623974 h 1624031"/>
              <a:gd name="T6" fmla="*/ 0 w 1624031"/>
              <a:gd name="T7" fmla="*/ 0 h 1624031"/>
              <a:gd name="T8" fmla="*/ 0 60000 65536"/>
              <a:gd name="T9" fmla="*/ 0 60000 65536"/>
              <a:gd name="T10" fmla="*/ 0 60000 65536"/>
              <a:gd name="T11" fmla="*/ 0 60000 65536"/>
              <a:gd name="T12" fmla="*/ 0 w 1624031"/>
              <a:gd name="T13" fmla="*/ 0 h 1624031"/>
              <a:gd name="T14" fmla="*/ 1624031 w 1624031"/>
              <a:gd name="T15" fmla="*/ 1624031 h 162403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24031" h="1624031">
                <a:moveTo>
                  <a:pt x="0" y="0"/>
                </a:moveTo>
                <a:cubicBezTo>
                  <a:pt x="896928" y="0"/>
                  <a:pt x="1624031" y="727103"/>
                  <a:pt x="1624031" y="1624031"/>
                </a:cubicBezTo>
                <a:lnTo>
                  <a:pt x="0" y="1624031"/>
                </a:lnTo>
                <a:lnTo>
                  <a:pt x="0" y="0"/>
                </a:lnTo>
                <a:close/>
              </a:path>
            </a:pathLst>
          </a:cu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53340" tIns="410091" rIns="410091" bIns="5334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9222" name="任意多边形 5"/>
          <p:cNvSpPr>
            <a:spLocks/>
          </p:cNvSpPr>
          <p:nvPr/>
        </p:nvSpPr>
        <p:spPr bwMode="auto">
          <a:xfrm>
            <a:off x="4519613" y="2765822"/>
            <a:ext cx="1218010" cy="1218009"/>
          </a:xfrm>
          <a:custGeom>
            <a:avLst/>
            <a:gdLst>
              <a:gd name="T0" fmla="*/ 1623977 w 1624031"/>
              <a:gd name="T1" fmla="*/ 0 h 1624031"/>
              <a:gd name="T2" fmla="*/ 0 w 1624031"/>
              <a:gd name="T3" fmla="*/ 1623974 h 1624031"/>
              <a:gd name="T4" fmla="*/ 0 w 1624031"/>
              <a:gd name="T5" fmla="*/ 0 h 1624031"/>
              <a:gd name="T6" fmla="*/ 1623977 w 1624031"/>
              <a:gd name="T7" fmla="*/ 0 h 1624031"/>
              <a:gd name="T8" fmla="*/ 0 60000 65536"/>
              <a:gd name="T9" fmla="*/ 0 60000 65536"/>
              <a:gd name="T10" fmla="*/ 0 60000 65536"/>
              <a:gd name="T11" fmla="*/ 0 60000 65536"/>
              <a:gd name="T12" fmla="*/ 0 w 1624031"/>
              <a:gd name="T13" fmla="*/ 0 h 1624031"/>
              <a:gd name="T14" fmla="*/ 1624031 w 1624031"/>
              <a:gd name="T15" fmla="*/ 1624031 h 162403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24031" h="1624031">
                <a:moveTo>
                  <a:pt x="1624031" y="0"/>
                </a:moveTo>
                <a:cubicBezTo>
                  <a:pt x="1624031" y="896928"/>
                  <a:pt x="896928" y="1624031"/>
                  <a:pt x="0" y="1624031"/>
                </a:cubicBezTo>
                <a:lnTo>
                  <a:pt x="0" y="0"/>
                </a:lnTo>
                <a:lnTo>
                  <a:pt x="1624031" y="0"/>
                </a:lnTo>
                <a:close/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53340" tIns="53341" rIns="410091" bIns="410091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9223" name="任意多边形 6"/>
          <p:cNvSpPr>
            <a:spLocks/>
          </p:cNvSpPr>
          <p:nvPr/>
        </p:nvSpPr>
        <p:spPr bwMode="auto">
          <a:xfrm>
            <a:off x="3244456" y="2765822"/>
            <a:ext cx="1218009" cy="1218009"/>
          </a:xfrm>
          <a:custGeom>
            <a:avLst/>
            <a:gdLst>
              <a:gd name="T0" fmla="*/ 1623974 w 1624031"/>
              <a:gd name="T1" fmla="*/ 1623974 h 1624031"/>
              <a:gd name="T2" fmla="*/ 0 w 1624031"/>
              <a:gd name="T3" fmla="*/ 0 h 1624031"/>
              <a:gd name="T4" fmla="*/ 1623974 w 1624031"/>
              <a:gd name="T5" fmla="*/ 0 h 1624031"/>
              <a:gd name="T6" fmla="*/ 1623974 w 1624031"/>
              <a:gd name="T7" fmla="*/ 1623974 h 1624031"/>
              <a:gd name="T8" fmla="*/ 0 60000 65536"/>
              <a:gd name="T9" fmla="*/ 0 60000 65536"/>
              <a:gd name="T10" fmla="*/ 0 60000 65536"/>
              <a:gd name="T11" fmla="*/ 0 60000 65536"/>
              <a:gd name="T12" fmla="*/ 0 w 1624031"/>
              <a:gd name="T13" fmla="*/ 0 h 1624031"/>
              <a:gd name="T14" fmla="*/ 1624031 w 1624031"/>
              <a:gd name="T15" fmla="*/ 1624031 h 162403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24031" h="1624031">
                <a:moveTo>
                  <a:pt x="1624031" y="1624031"/>
                </a:moveTo>
                <a:cubicBezTo>
                  <a:pt x="727103" y="1624031"/>
                  <a:pt x="0" y="896928"/>
                  <a:pt x="0" y="0"/>
                </a:cubicBezTo>
                <a:lnTo>
                  <a:pt x="1624031" y="0"/>
                </a:lnTo>
                <a:lnTo>
                  <a:pt x="1624031" y="1624031"/>
                </a:lnTo>
                <a:close/>
              </a:path>
            </a:pathLst>
          </a:cu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10091" tIns="53340" rIns="53340" bIns="410091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9224" name="环形箭头 7"/>
          <p:cNvSpPr>
            <a:spLocks/>
          </p:cNvSpPr>
          <p:nvPr/>
        </p:nvSpPr>
        <p:spPr bwMode="auto">
          <a:xfrm>
            <a:off x="4280300" y="2484835"/>
            <a:ext cx="421481" cy="365522"/>
          </a:xfrm>
          <a:custGeom>
            <a:avLst/>
            <a:gdLst>
              <a:gd name="T0" fmla="*/ 30678 w 560722"/>
              <a:gd name="T1" fmla="*/ 243459 h 487584"/>
              <a:gd name="T2" fmla="*/ 251331 w 560722"/>
              <a:gd name="T3" fmla="*/ 32046 h 487584"/>
              <a:gd name="T4" fmla="*/ 519898 w 560722"/>
              <a:gd name="T5" fmla="*/ 173600 h 487584"/>
              <a:gd name="T6" fmla="*/ 547683 w 560722"/>
              <a:gd name="T7" fmla="*/ 173600 h 487584"/>
              <a:gd name="T8" fmla="*/ 503132 w 560722"/>
              <a:gd name="T9" fmla="*/ 243459 h 487584"/>
              <a:gd name="T10" fmla="*/ 424967 w 560722"/>
              <a:gd name="T11" fmla="*/ 173600 h 487584"/>
              <a:gd name="T12" fmla="*/ 451222 w 560722"/>
              <a:gd name="T13" fmla="*/ 173600 h 487584"/>
              <a:gd name="T14" fmla="*/ 251950 w 560722"/>
              <a:gd name="T15" fmla="*/ 93240 h 487584"/>
              <a:gd name="T16" fmla="*/ 92036 w 560722"/>
              <a:gd name="T17" fmla="*/ 243459 h 487584"/>
              <a:gd name="T18" fmla="*/ 30678 w 560722"/>
              <a:gd name="T19" fmla="*/ 243459 h 4875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60722"/>
              <a:gd name="T31" fmla="*/ 0 h 487584"/>
              <a:gd name="T32" fmla="*/ 560722 w 560722"/>
              <a:gd name="T33" fmla="*/ 487584 h 48758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60722" h="487584">
                <a:moveTo>
                  <a:pt x="30474" y="243792"/>
                </a:moveTo>
                <a:cubicBezTo>
                  <a:pt x="30474" y="136117"/>
                  <a:pt x="124476" y="45322"/>
                  <a:pt x="249654" y="32091"/>
                </a:cubicBezTo>
                <a:cubicBezTo>
                  <a:pt x="366608" y="19729"/>
                  <a:pt x="477783" y="78800"/>
                  <a:pt x="516429" y="173837"/>
                </a:cubicBezTo>
                <a:lnTo>
                  <a:pt x="544028" y="173837"/>
                </a:lnTo>
                <a:lnTo>
                  <a:pt x="499774" y="243792"/>
                </a:lnTo>
                <a:lnTo>
                  <a:pt x="422132" y="173837"/>
                </a:lnTo>
                <a:lnTo>
                  <a:pt x="448210" y="173837"/>
                </a:lnTo>
                <a:cubicBezTo>
                  <a:pt x="410722" y="115338"/>
                  <a:pt x="330879" y="82879"/>
                  <a:pt x="250269" y="93367"/>
                </a:cubicBezTo>
                <a:cubicBezTo>
                  <a:pt x="158720" y="105278"/>
                  <a:pt x="91422" y="169008"/>
                  <a:pt x="91422" y="243792"/>
                </a:cubicBezTo>
                <a:lnTo>
                  <a:pt x="30474" y="2437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9225" name="环形箭头 8"/>
          <p:cNvSpPr>
            <a:spLocks/>
          </p:cNvSpPr>
          <p:nvPr/>
        </p:nvSpPr>
        <p:spPr bwMode="auto">
          <a:xfrm rot="10800000">
            <a:off x="4280300" y="2625328"/>
            <a:ext cx="421481" cy="365522"/>
          </a:xfrm>
          <a:custGeom>
            <a:avLst/>
            <a:gdLst>
              <a:gd name="T0" fmla="*/ 30678 w 560722"/>
              <a:gd name="T1" fmla="*/ 243459 h 487584"/>
              <a:gd name="T2" fmla="*/ 251331 w 560722"/>
              <a:gd name="T3" fmla="*/ 32046 h 487584"/>
              <a:gd name="T4" fmla="*/ 519898 w 560722"/>
              <a:gd name="T5" fmla="*/ 173600 h 487584"/>
              <a:gd name="T6" fmla="*/ 547683 w 560722"/>
              <a:gd name="T7" fmla="*/ 173600 h 487584"/>
              <a:gd name="T8" fmla="*/ 503132 w 560722"/>
              <a:gd name="T9" fmla="*/ 243459 h 487584"/>
              <a:gd name="T10" fmla="*/ 424967 w 560722"/>
              <a:gd name="T11" fmla="*/ 173600 h 487584"/>
              <a:gd name="T12" fmla="*/ 451222 w 560722"/>
              <a:gd name="T13" fmla="*/ 173600 h 487584"/>
              <a:gd name="T14" fmla="*/ 251950 w 560722"/>
              <a:gd name="T15" fmla="*/ 93240 h 487584"/>
              <a:gd name="T16" fmla="*/ 92036 w 560722"/>
              <a:gd name="T17" fmla="*/ 243459 h 487584"/>
              <a:gd name="T18" fmla="*/ 30678 w 560722"/>
              <a:gd name="T19" fmla="*/ 243459 h 4875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60722"/>
              <a:gd name="T31" fmla="*/ 0 h 487584"/>
              <a:gd name="T32" fmla="*/ 560722 w 560722"/>
              <a:gd name="T33" fmla="*/ 487584 h 48758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60722" h="487584">
                <a:moveTo>
                  <a:pt x="30474" y="243792"/>
                </a:moveTo>
                <a:cubicBezTo>
                  <a:pt x="30474" y="136117"/>
                  <a:pt x="124476" y="45322"/>
                  <a:pt x="249654" y="32091"/>
                </a:cubicBezTo>
                <a:cubicBezTo>
                  <a:pt x="366608" y="19729"/>
                  <a:pt x="477783" y="78800"/>
                  <a:pt x="516429" y="173837"/>
                </a:cubicBezTo>
                <a:lnTo>
                  <a:pt x="544028" y="173837"/>
                </a:lnTo>
                <a:lnTo>
                  <a:pt x="499774" y="243792"/>
                </a:lnTo>
                <a:lnTo>
                  <a:pt x="422132" y="173837"/>
                </a:lnTo>
                <a:lnTo>
                  <a:pt x="448210" y="173837"/>
                </a:lnTo>
                <a:cubicBezTo>
                  <a:pt x="410722" y="115338"/>
                  <a:pt x="330879" y="82879"/>
                  <a:pt x="250269" y="93367"/>
                </a:cubicBezTo>
                <a:cubicBezTo>
                  <a:pt x="158720" y="105278"/>
                  <a:pt x="91422" y="169008"/>
                  <a:pt x="91422" y="243792"/>
                </a:cubicBezTo>
                <a:lnTo>
                  <a:pt x="30474" y="2437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9226" name="Freeform 206"/>
          <p:cNvSpPr>
            <a:spLocks/>
          </p:cNvSpPr>
          <p:nvPr/>
        </p:nvSpPr>
        <p:spPr bwMode="auto">
          <a:xfrm rot="-3600000">
            <a:off x="3209331" y="1867496"/>
            <a:ext cx="254794" cy="122634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  <a:gd name="T12" fmla="*/ 0 w 323"/>
              <a:gd name="T13" fmla="*/ 0 h 154"/>
              <a:gd name="T14" fmla="*/ 323 w 323"/>
              <a:gd name="T15" fmla="*/ 154 h 1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9227" name="Freeform 206"/>
          <p:cNvSpPr>
            <a:spLocks/>
          </p:cNvSpPr>
          <p:nvPr/>
        </p:nvSpPr>
        <p:spPr bwMode="auto">
          <a:xfrm rot="3600000" flipH="1">
            <a:off x="5490568" y="1867496"/>
            <a:ext cx="254794" cy="122634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  <a:gd name="T12" fmla="*/ 0 w 323"/>
              <a:gd name="T13" fmla="*/ 0 h 154"/>
              <a:gd name="T14" fmla="*/ 323 w 323"/>
              <a:gd name="T15" fmla="*/ 154 h 1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9228" name="Freeform 206"/>
          <p:cNvSpPr>
            <a:spLocks/>
          </p:cNvSpPr>
          <p:nvPr/>
        </p:nvSpPr>
        <p:spPr bwMode="auto">
          <a:xfrm rot="-8100000">
            <a:off x="3367684" y="3541516"/>
            <a:ext cx="121444" cy="255985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  <a:gd name="T12" fmla="*/ 0 w 323"/>
              <a:gd name="T13" fmla="*/ 0 h 154"/>
              <a:gd name="T14" fmla="*/ 323 w 323"/>
              <a:gd name="T15" fmla="*/ 154 h 1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9229" name="Freeform 206"/>
          <p:cNvSpPr>
            <a:spLocks/>
          </p:cNvSpPr>
          <p:nvPr/>
        </p:nvSpPr>
        <p:spPr bwMode="auto">
          <a:xfrm rot="8100000" flipH="1">
            <a:off x="5572721" y="3466506"/>
            <a:ext cx="122634" cy="254794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  <a:gd name="T12" fmla="*/ 0 w 323"/>
              <a:gd name="T13" fmla="*/ 0 h 154"/>
              <a:gd name="T14" fmla="*/ 323 w 323"/>
              <a:gd name="T15" fmla="*/ 154 h 1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grpSp>
        <p:nvGrpSpPr>
          <p:cNvPr id="9230" name="组合 14"/>
          <p:cNvGrpSpPr>
            <a:grpSpLocks/>
          </p:cNvGrpSpPr>
          <p:nvPr/>
        </p:nvGrpSpPr>
        <p:grpSpPr bwMode="auto">
          <a:xfrm>
            <a:off x="4892280" y="1970486"/>
            <a:ext cx="366713" cy="366713"/>
            <a:chOff x="0" y="0"/>
            <a:chExt cx="488316" cy="488319"/>
          </a:xfrm>
        </p:grpSpPr>
        <p:sp>
          <p:nvSpPr>
            <p:cNvPr id="9258" name="AutoShape 81"/>
            <p:cNvSpPr>
              <a:spLocks/>
            </p:cNvSpPr>
            <p:nvPr/>
          </p:nvSpPr>
          <p:spPr bwMode="auto">
            <a:xfrm>
              <a:off x="0" y="0"/>
              <a:ext cx="488316" cy="488319"/>
            </a:xfrm>
            <a:custGeom>
              <a:avLst/>
              <a:gdLst>
                <a:gd name="T0" fmla="*/ 218363713 w 21600"/>
                <a:gd name="T1" fmla="*/ 124788383 h 21600"/>
                <a:gd name="T2" fmla="*/ 198871954 w 21600"/>
                <a:gd name="T3" fmla="*/ 128681912 h 21600"/>
                <a:gd name="T4" fmla="*/ 217889866 w 21600"/>
                <a:gd name="T5" fmla="*/ 132587106 h 21600"/>
                <a:gd name="T6" fmla="*/ 213499184 w 21600"/>
                <a:gd name="T7" fmla="*/ 163784258 h 21600"/>
                <a:gd name="T8" fmla="*/ 191072646 w 21600"/>
                <a:gd name="T9" fmla="*/ 167678239 h 21600"/>
                <a:gd name="T10" fmla="*/ 210321694 w 21600"/>
                <a:gd name="T11" fmla="*/ 171583524 h 21600"/>
                <a:gd name="T12" fmla="*/ 199853650 w 21600"/>
                <a:gd name="T13" fmla="*/ 202769418 h 21600"/>
                <a:gd name="T14" fmla="*/ 183238749 w 21600"/>
                <a:gd name="T15" fmla="*/ 206674522 h 21600"/>
                <a:gd name="T16" fmla="*/ 199368590 w 21600"/>
                <a:gd name="T17" fmla="*/ 210579806 h 21600"/>
                <a:gd name="T18" fmla="*/ 205226209 w 21600"/>
                <a:gd name="T19" fmla="*/ 227160762 h 21600"/>
                <a:gd name="T20" fmla="*/ 148402660 w 21600"/>
                <a:gd name="T21" fmla="*/ 233965937 h 21600"/>
                <a:gd name="T22" fmla="*/ 69048287 w 21600"/>
                <a:gd name="T23" fmla="*/ 220366800 h 21600"/>
                <a:gd name="T24" fmla="*/ 62381148 w 21600"/>
                <a:gd name="T25" fmla="*/ 105780844 h 21600"/>
                <a:gd name="T26" fmla="*/ 70180366 w 21600"/>
                <a:gd name="T27" fmla="*/ 97068784 h 21600"/>
                <a:gd name="T28" fmla="*/ 124785808 w 21600"/>
                <a:gd name="T29" fmla="*/ 15598559 h 21600"/>
                <a:gd name="T30" fmla="*/ 140372397 w 21600"/>
                <a:gd name="T31" fmla="*/ 93591299 h 21600"/>
                <a:gd name="T32" fmla="*/ 233961968 w 21600"/>
                <a:gd name="T33" fmla="*/ 108450230 h 21600"/>
                <a:gd name="T34" fmla="*/ 54582473 w 21600"/>
                <a:gd name="T35" fmla="*/ 226178337 h 21600"/>
                <a:gd name="T36" fmla="*/ 23385790 w 21600"/>
                <a:gd name="T37" fmla="*/ 233965937 h 21600"/>
                <a:gd name="T38" fmla="*/ 15586595 w 21600"/>
                <a:gd name="T39" fmla="*/ 101378831 h 21600"/>
                <a:gd name="T40" fmla="*/ 46783312 w 21600"/>
                <a:gd name="T41" fmla="*/ 93591299 h 21600"/>
                <a:gd name="T42" fmla="*/ 54582473 w 21600"/>
                <a:gd name="T43" fmla="*/ 226178337 h 21600"/>
                <a:gd name="T44" fmla="*/ 161250792 w 21600"/>
                <a:gd name="T45" fmla="*/ 78258495 h 21600"/>
                <a:gd name="T46" fmla="*/ 124785808 w 21600"/>
                <a:gd name="T47" fmla="*/ 0 h 21600"/>
                <a:gd name="T48" fmla="*/ 70180366 w 21600"/>
                <a:gd name="T49" fmla="*/ 79794845 h 21600"/>
                <a:gd name="T50" fmla="*/ 62381148 w 21600"/>
                <a:gd name="T51" fmla="*/ 84220415 h 21600"/>
                <a:gd name="T52" fmla="*/ 23385790 w 21600"/>
                <a:gd name="T53" fmla="*/ 77992723 h 21600"/>
                <a:gd name="T54" fmla="*/ 0 w 21600"/>
                <a:gd name="T55" fmla="*/ 226178337 h 21600"/>
                <a:gd name="T56" fmla="*/ 46783312 w 21600"/>
                <a:gd name="T57" fmla="*/ 249564468 h 21600"/>
                <a:gd name="T58" fmla="*/ 67962236 w 21600"/>
                <a:gd name="T59" fmla="*/ 236196288 h 21600"/>
                <a:gd name="T60" fmla="*/ 70180366 w 21600"/>
                <a:gd name="T61" fmla="*/ 236773770 h 21600"/>
                <a:gd name="T62" fmla="*/ 148402660 w 21600"/>
                <a:gd name="T63" fmla="*/ 249564468 h 21600"/>
                <a:gd name="T64" fmla="*/ 218975917 w 21600"/>
                <a:gd name="T65" fmla="*/ 234532206 h 21600"/>
                <a:gd name="T66" fmla="*/ 222488716 w 21600"/>
                <a:gd name="T67" fmla="*/ 212417151 h 21600"/>
                <a:gd name="T68" fmla="*/ 235325092 w 21600"/>
                <a:gd name="T69" fmla="*/ 171040767 h 21600"/>
                <a:gd name="T70" fmla="*/ 242720002 w 21600"/>
                <a:gd name="T71" fmla="*/ 130958292 h 21600"/>
                <a:gd name="T72" fmla="*/ 249467804 w 21600"/>
                <a:gd name="T73" fmla="*/ 112355515 h 21600"/>
                <a:gd name="T74" fmla="*/ 227456878 w 21600"/>
                <a:gd name="T75" fmla="*/ 81678218 h 2160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1600"/>
                <a:gd name="T115" fmla="*/ 0 h 21600"/>
                <a:gd name="T116" fmla="*/ 21600 w 21600"/>
                <a:gd name="T117" fmla="*/ 21600 h 2160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50701" tIns="50701" rIns="50701" bIns="50701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59" name="AutoShape 82"/>
            <p:cNvSpPr>
              <a:spLocks/>
            </p:cNvSpPr>
            <p:nvPr/>
          </p:nvSpPr>
          <p:spPr bwMode="auto">
            <a:xfrm>
              <a:off x="45909" y="396498"/>
              <a:ext cx="45910" cy="45910"/>
            </a:xfrm>
            <a:custGeom>
              <a:avLst/>
              <a:gdLst>
                <a:gd name="T0" fmla="*/ 103701 w 21600"/>
                <a:gd name="T1" fmla="*/ 138270 h 21600"/>
                <a:gd name="T2" fmla="*/ 69133 w 21600"/>
                <a:gd name="T3" fmla="*/ 103701 h 21600"/>
                <a:gd name="T4" fmla="*/ 103701 w 21600"/>
                <a:gd name="T5" fmla="*/ 69133 h 21600"/>
                <a:gd name="T6" fmla="*/ 138270 w 21600"/>
                <a:gd name="T7" fmla="*/ 103701 h 21600"/>
                <a:gd name="T8" fmla="*/ 103701 w 21600"/>
                <a:gd name="T9" fmla="*/ 138270 h 21600"/>
                <a:gd name="T10" fmla="*/ 103701 w 21600"/>
                <a:gd name="T11" fmla="*/ 0 h 21600"/>
                <a:gd name="T12" fmla="*/ 0 w 21600"/>
                <a:gd name="T13" fmla="*/ 103701 h 21600"/>
                <a:gd name="T14" fmla="*/ 103701 w 21600"/>
                <a:gd name="T15" fmla="*/ 207394 h 21600"/>
                <a:gd name="T16" fmla="*/ 207403 w 21600"/>
                <a:gd name="T17" fmla="*/ 103701 h 21600"/>
                <a:gd name="T18" fmla="*/ 103701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600"/>
                <a:gd name="T31" fmla="*/ 0 h 21600"/>
                <a:gd name="T32" fmla="*/ 21600 w 21600"/>
                <a:gd name="T33" fmla="*/ 216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50701" tIns="50701" rIns="50701" bIns="50701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9231" name="组合 17"/>
          <p:cNvGrpSpPr>
            <a:grpSpLocks/>
          </p:cNvGrpSpPr>
          <p:nvPr/>
        </p:nvGrpSpPr>
        <p:grpSpPr bwMode="auto">
          <a:xfrm>
            <a:off x="4892279" y="3094436"/>
            <a:ext cx="275034" cy="366713"/>
            <a:chOff x="0" y="0"/>
            <a:chExt cx="366446" cy="489149"/>
          </a:xfrm>
        </p:grpSpPr>
        <p:sp>
          <p:nvSpPr>
            <p:cNvPr id="9256" name="AutoShape 115"/>
            <p:cNvSpPr>
              <a:spLocks/>
            </p:cNvSpPr>
            <p:nvPr/>
          </p:nvSpPr>
          <p:spPr bwMode="auto">
            <a:xfrm>
              <a:off x="0" y="0"/>
              <a:ext cx="366446" cy="489149"/>
            </a:xfrm>
            <a:custGeom>
              <a:avLst/>
              <a:gdLst>
                <a:gd name="T0" fmla="*/ 96679379 w 21600"/>
                <a:gd name="T1" fmla="*/ 148942692 h 21600"/>
                <a:gd name="T2" fmla="*/ 96679379 w 21600"/>
                <a:gd name="T3" fmla="*/ 156781845 h 21600"/>
                <a:gd name="T4" fmla="*/ 96679379 w 21600"/>
                <a:gd name="T5" fmla="*/ 172460152 h 21600"/>
                <a:gd name="T6" fmla="*/ 96679379 w 21600"/>
                <a:gd name="T7" fmla="*/ 180299214 h 21600"/>
                <a:gd name="T8" fmla="*/ 65912907 w 21600"/>
                <a:gd name="T9" fmla="*/ 235161467 h 21600"/>
                <a:gd name="T10" fmla="*/ 39545701 w 21600"/>
                <a:gd name="T11" fmla="*/ 235161467 h 21600"/>
                <a:gd name="T12" fmla="*/ 8788986 w 21600"/>
                <a:gd name="T13" fmla="*/ 180299214 h 21600"/>
                <a:gd name="T14" fmla="*/ 8788986 w 21600"/>
                <a:gd name="T15" fmla="*/ 172460152 h 21600"/>
                <a:gd name="T16" fmla="*/ 8788986 w 21600"/>
                <a:gd name="T17" fmla="*/ 156781845 h 21600"/>
                <a:gd name="T18" fmla="*/ 8788986 w 21600"/>
                <a:gd name="T19" fmla="*/ 148942692 h 21600"/>
                <a:gd name="T20" fmla="*/ 8788986 w 21600"/>
                <a:gd name="T21" fmla="*/ 125425775 h 21600"/>
                <a:gd name="T22" fmla="*/ 13178738 w 21600"/>
                <a:gd name="T23" fmla="*/ 117574846 h 21600"/>
                <a:gd name="T24" fmla="*/ 21967726 w 21600"/>
                <a:gd name="T25" fmla="*/ 117574846 h 21600"/>
                <a:gd name="T26" fmla="*/ 83495811 w 21600"/>
                <a:gd name="T27" fmla="*/ 117574846 h 21600"/>
                <a:gd name="T28" fmla="*/ 92279857 w 21600"/>
                <a:gd name="T29" fmla="*/ 117574846 h 21600"/>
                <a:gd name="T30" fmla="*/ 96679379 w 21600"/>
                <a:gd name="T31" fmla="*/ 125425775 h 21600"/>
                <a:gd name="T32" fmla="*/ 96679379 w 21600"/>
                <a:gd name="T33" fmla="*/ 148942692 h 21600"/>
                <a:gd name="T34" fmla="*/ 70312157 w 21600"/>
                <a:gd name="T35" fmla="*/ 70551769 h 21600"/>
                <a:gd name="T36" fmla="*/ 70312157 w 21600"/>
                <a:gd name="T37" fmla="*/ 70563590 h 21600"/>
                <a:gd name="T38" fmla="*/ 70312157 w 21600"/>
                <a:gd name="T39" fmla="*/ 101896539 h 21600"/>
                <a:gd name="T40" fmla="*/ 35156231 w 21600"/>
                <a:gd name="T41" fmla="*/ 101896539 h 21600"/>
                <a:gd name="T42" fmla="*/ 35156231 w 21600"/>
                <a:gd name="T43" fmla="*/ 70563590 h 21600"/>
                <a:gd name="T44" fmla="*/ 35156231 w 21600"/>
                <a:gd name="T45" fmla="*/ 70551769 h 21600"/>
                <a:gd name="T46" fmla="*/ 52734190 w 21600"/>
                <a:gd name="T47" fmla="*/ 39195733 h 21600"/>
                <a:gd name="T48" fmla="*/ 70312157 w 21600"/>
                <a:gd name="T49" fmla="*/ 70551769 h 21600"/>
                <a:gd name="T50" fmla="*/ 21967726 w 21600"/>
                <a:gd name="T51" fmla="*/ 70551769 h 21600"/>
                <a:gd name="T52" fmla="*/ 52734190 w 21600"/>
                <a:gd name="T53" fmla="*/ 15678290 h 21600"/>
                <a:gd name="T54" fmla="*/ 83495811 w 21600"/>
                <a:gd name="T55" fmla="*/ 70551769 h 21600"/>
                <a:gd name="T56" fmla="*/ 83495811 w 21600"/>
                <a:gd name="T57" fmla="*/ 101896539 h 21600"/>
                <a:gd name="T58" fmla="*/ 74701924 w 21600"/>
                <a:gd name="T59" fmla="*/ 101896539 h 21600"/>
                <a:gd name="T60" fmla="*/ 74701924 w 21600"/>
                <a:gd name="T61" fmla="*/ 70563590 h 21600"/>
                <a:gd name="T62" fmla="*/ 52734190 w 21600"/>
                <a:gd name="T63" fmla="*/ 31367857 h 21600"/>
                <a:gd name="T64" fmla="*/ 30756709 w 21600"/>
                <a:gd name="T65" fmla="*/ 70563590 h 21600"/>
                <a:gd name="T66" fmla="*/ 30756709 w 21600"/>
                <a:gd name="T67" fmla="*/ 101896539 h 21600"/>
                <a:gd name="T68" fmla="*/ 21967726 w 21600"/>
                <a:gd name="T69" fmla="*/ 101896539 h 21600"/>
                <a:gd name="T70" fmla="*/ 21967726 w 21600"/>
                <a:gd name="T71" fmla="*/ 70551769 h 21600"/>
                <a:gd name="T72" fmla="*/ 92279857 w 21600"/>
                <a:gd name="T73" fmla="*/ 101896539 h 21600"/>
                <a:gd name="T74" fmla="*/ 92279857 w 21600"/>
                <a:gd name="T75" fmla="*/ 70551769 h 21600"/>
                <a:gd name="T76" fmla="*/ 52734190 w 21600"/>
                <a:gd name="T77" fmla="*/ 0 h 21600"/>
                <a:gd name="T78" fmla="*/ 13178738 w 21600"/>
                <a:gd name="T79" fmla="*/ 70551769 h 21600"/>
                <a:gd name="T80" fmla="*/ 13178738 w 21600"/>
                <a:gd name="T81" fmla="*/ 101896539 h 21600"/>
                <a:gd name="T82" fmla="*/ 0 w 21600"/>
                <a:gd name="T83" fmla="*/ 125425775 h 21600"/>
                <a:gd name="T84" fmla="*/ 0 w 21600"/>
                <a:gd name="T85" fmla="*/ 148942692 h 21600"/>
                <a:gd name="T86" fmla="*/ 0 w 21600"/>
                <a:gd name="T87" fmla="*/ 156781845 h 21600"/>
                <a:gd name="T88" fmla="*/ 0 w 21600"/>
                <a:gd name="T89" fmla="*/ 172460152 h 21600"/>
                <a:gd name="T90" fmla="*/ 0 w 21600"/>
                <a:gd name="T91" fmla="*/ 180299214 h 21600"/>
                <a:gd name="T92" fmla="*/ 39545701 w 21600"/>
                <a:gd name="T93" fmla="*/ 250839230 h 21600"/>
                <a:gd name="T94" fmla="*/ 65912907 w 21600"/>
                <a:gd name="T95" fmla="*/ 250839230 h 21600"/>
                <a:gd name="T96" fmla="*/ 105468380 w 21600"/>
                <a:gd name="T97" fmla="*/ 180299214 h 21600"/>
                <a:gd name="T98" fmla="*/ 105468380 w 21600"/>
                <a:gd name="T99" fmla="*/ 172460152 h 21600"/>
                <a:gd name="T100" fmla="*/ 105468380 w 21600"/>
                <a:gd name="T101" fmla="*/ 156781845 h 21600"/>
                <a:gd name="T102" fmla="*/ 105468380 w 21600"/>
                <a:gd name="T103" fmla="*/ 148942692 h 21600"/>
                <a:gd name="T104" fmla="*/ 105468380 w 21600"/>
                <a:gd name="T105" fmla="*/ 125425775 h 21600"/>
                <a:gd name="T106" fmla="*/ 92279857 w 21600"/>
                <a:gd name="T107" fmla="*/ 101896539 h 216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1600"/>
                <a:gd name="T163" fmla="*/ 0 h 21600"/>
                <a:gd name="T164" fmla="*/ 21600 w 21600"/>
                <a:gd name="T165" fmla="*/ 21600 h 2160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50701" tIns="50701" rIns="50701" bIns="50701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57" name="AutoShape 116"/>
            <p:cNvSpPr>
              <a:spLocks/>
            </p:cNvSpPr>
            <p:nvPr/>
          </p:nvSpPr>
          <p:spPr bwMode="auto">
            <a:xfrm>
              <a:off x="152755" y="290484"/>
              <a:ext cx="60935" cy="91820"/>
            </a:xfrm>
            <a:custGeom>
              <a:avLst/>
              <a:gdLst>
                <a:gd name="T0" fmla="*/ 242476 w 21600"/>
                <a:gd name="T1" fmla="*/ 0 h 21600"/>
                <a:gd name="T2" fmla="*/ 0 w 21600"/>
                <a:gd name="T3" fmla="*/ 553152 h 21600"/>
                <a:gd name="T4" fmla="*/ 80849 w 21600"/>
                <a:gd name="T5" fmla="*/ 1292120 h 21600"/>
                <a:gd name="T6" fmla="*/ 242476 w 21600"/>
                <a:gd name="T7" fmla="*/ 1659221 h 21600"/>
                <a:gd name="T8" fmla="*/ 404191 w 21600"/>
                <a:gd name="T9" fmla="*/ 1294960 h 21600"/>
                <a:gd name="T10" fmla="*/ 484947 w 21600"/>
                <a:gd name="T11" fmla="*/ 553152 h 21600"/>
                <a:gd name="T12" fmla="*/ 242476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21600"/>
                <a:gd name="T23" fmla="*/ 21600 w 21600"/>
                <a:gd name="T24" fmla="*/ 216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50701" tIns="50701" rIns="50701" bIns="50701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9232" name="组合 20"/>
          <p:cNvGrpSpPr>
            <a:grpSpLocks/>
          </p:cNvGrpSpPr>
          <p:nvPr/>
        </p:nvGrpSpPr>
        <p:grpSpPr bwMode="auto">
          <a:xfrm>
            <a:off x="3794522" y="3096817"/>
            <a:ext cx="366713" cy="366713"/>
            <a:chOff x="0" y="0"/>
            <a:chExt cx="489152" cy="488316"/>
          </a:xfrm>
        </p:grpSpPr>
        <p:sp>
          <p:nvSpPr>
            <p:cNvPr id="9254" name="AutoShape 128"/>
            <p:cNvSpPr>
              <a:spLocks/>
            </p:cNvSpPr>
            <p:nvPr/>
          </p:nvSpPr>
          <p:spPr bwMode="auto">
            <a:xfrm>
              <a:off x="0" y="0"/>
              <a:ext cx="489152" cy="488316"/>
            </a:xfrm>
            <a:custGeom>
              <a:avLst/>
              <a:gdLst>
                <a:gd name="T0" fmla="*/ 172463293 w 21600"/>
                <a:gd name="T1" fmla="*/ 140384153 h 21600"/>
                <a:gd name="T2" fmla="*/ 140804209 w 21600"/>
                <a:gd name="T3" fmla="*/ 131556669 h 21600"/>
                <a:gd name="T4" fmla="*/ 138109798 w 21600"/>
                <a:gd name="T5" fmla="*/ 134237342 h 21600"/>
                <a:gd name="T6" fmla="*/ 129283325 w 21600"/>
                <a:gd name="T7" fmla="*/ 143007042 h 21600"/>
                <a:gd name="T8" fmla="*/ 114348433 w 21600"/>
                <a:gd name="T9" fmla="*/ 157865407 h 21600"/>
                <a:gd name="T10" fmla="*/ 109761095 w 21600"/>
                <a:gd name="T11" fmla="*/ 168888504 h 21600"/>
                <a:gd name="T12" fmla="*/ 109761095 w 21600"/>
                <a:gd name="T13" fmla="*/ 187178735 h 21600"/>
                <a:gd name="T14" fmla="*/ 94082669 w 21600"/>
                <a:gd name="T15" fmla="*/ 187178735 h 21600"/>
                <a:gd name="T16" fmla="*/ 78404176 w 21600"/>
                <a:gd name="T17" fmla="*/ 202765278 h 21600"/>
                <a:gd name="T18" fmla="*/ 78404176 w 21600"/>
                <a:gd name="T19" fmla="*/ 218375469 h 21600"/>
                <a:gd name="T20" fmla="*/ 60042548 w 21600"/>
                <a:gd name="T21" fmla="*/ 218375469 h 21600"/>
                <a:gd name="T22" fmla="*/ 48963214 w 21600"/>
                <a:gd name="T23" fmla="*/ 222938871 h 21600"/>
                <a:gd name="T24" fmla="*/ 37848972 w 21600"/>
                <a:gd name="T25" fmla="*/ 233996331 h 21600"/>
                <a:gd name="T26" fmla="*/ 15701553 w 21600"/>
                <a:gd name="T27" fmla="*/ 233961968 h 21600"/>
                <a:gd name="T28" fmla="*/ 15678477 w 21600"/>
                <a:gd name="T29" fmla="*/ 211743055 h 21600"/>
                <a:gd name="T30" fmla="*/ 107112881 w 21600"/>
                <a:gd name="T31" fmla="*/ 120938331 h 21600"/>
                <a:gd name="T32" fmla="*/ 107124657 w 21600"/>
                <a:gd name="T33" fmla="*/ 120949635 h 21600"/>
                <a:gd name="T34" fmla="*/ 118633765 w 21600"/>
                <a:gd name="T35" fmla="*/ 109499714 h 21600"/>
                <a:gd name="T36" fmla="*/ 109761095 w 21600"/>
                <a:gd name="T37" fmla="*/ 77991294 h 21600"/>
                <a:gd name="T38" fmla="*/ 172463293 w 21600"/>
                <a:gd name="T39" fmla="*/ 15598350 h 21600"/>
                <a:gd name="T40" fmla="*/ 235177222 w 21600"/>
                <a:gd name="T41" fmla="*/ 77991294 h 21600"/>
                <a:gd name="T42" fmla="*/ 172463293 w 21600"/>
                <a:gd name="T43" fmla="*/ 140384153 h 21600"/>
                <a:gd name="T44" fmla="*/ 172463293 w 21600"/>
                <a:gd name="T45" fmla="*/ 0 h 21600"/>
                <a:gd name="T46" fmla="*/ 94082669 w 21600"/>
                <a:gd name="T47" fmla="*/ 77991294 h 21600"/>
                <a:gd name="T48" fmla="*/ 99668534 w 21600"/>
                <a:gd name="T49" fmla="*/ 106287591 h 21600"/>
                <a:gd name="T50" fmla="*/ 4447841 w 21600"/>
                <a:gd name="T51" fmla="*/ 201044055 h 21600"/>
                <a:gd name="T52" fmla="*/ 0 w 21600"/>
                <a:gd name="T53" fmla="*/ 210576161 h 21600"/>
                <a:gd name="T54" fmla="*/ 0 w 21600"/>
                <a:gd name="T55" fmla="*/ 233961968 h 21600"/>
                <a:gd name="T56" fmla="*/ 15666678 w 21600"/>
                <a:gd name="T57" fmla="*/ 249559860 h 21600"/>
                <a:gd name="T58" fmla="*/ 39184401 w 21600"/>
                <a:gd name="T59" fmla="*/ 249559860 h 21600"/>
                <a:gd name="T60" fmla="*/ 48800617 w 21600"/>
                <a:gd name="T61" fmla="*/ 245169539 h 21600"/>
                <a:gd name="T62" fmla="*/ 60042548 w 21600"/>
                <a:gd name="T63" fmla="*/ 233961968 h 21600"/>
                <a:gd name="T64" fmla="*/ 78404176 w 21600"/>
                <a:gd name="T65" fmla="*/ 233961968 h 21600"/>
                <a:gd name="T66" fmla="*/ 94082669 w 21600"/>
                <a:gd name="T67" fmla="*/ 218375469 h 21600"/>
                <a:gd name="T68" fmla="*/ 94082669 w 21600"/>
                <a:gd name="T69" fmla="*/ 202765278 h 21600"/>
                <a:gd name="T70" fmla="*/ 109761095 w 21600"/>
                <a:gd name="T71" fmla="*/ 202765278 h 21600"/>
                <a:gd name="T72" fmla="*/ 125439588 w 21600"/>
                <a:gd name="T73" fmla="*/ 187178735 h 21600"/>
                <a:gd name="T74" fmla="*/ 125439588 w 21600"/>
                <a:gd name="T75" fmla="*/ 168888504 h 21600"/>
                <a:gd name="T76" fmla="*/ 144009512 w 21600"/>
                <a:gd name="T77" fmla="*/ 150413255 h 21600"/>
                <a:gd name="T78" fmla="*/ 172463293 w 21600"/>
                <a:gd name="T79" fmla="*/ 155982497 h 21600"/>
                <a:gd name="T80" fmla="*/ 250843849 w 21600"/>
                <a:gd name="T81" fmla="*/ 77991294 h 21600"/>
                <a:gd name="T82" fmla="*/ 172463293 w 21600"/>
                <a:gd name="T83" fmla="*/ 0 h 2160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00"/>
                <a:gd name="T127" fmla="*/ 0 h 21600"/>
                <a:gd name="T128" fmla="*/ 21600 w 21600"/>
                <a:gd name="T129" fmla="*/ 21600 h 2160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50701" tIns="50701" rIns="50701" bIns="50701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55" name="AutoShape 129"/>
            <p:cNvSpPr>
              <a:spLocks/>
            </p:cNvSpPr>
            <p:nvPr/>
          </p:nvSpPr>
          <p:spPr bwMode="auto">
            <a:xfrm>
              <a:off x="305511" y="60935"/>
              <a:ext cx="121870" cy="121870"/>
            </a:xfrm>
            <a:custGeom>
              <a:avLst/>
              <a:gdLst>
                <a:gd name="T0" fmla="*/ 2336366 w 21600"/>
                <a:gd name="T1" fmla="*/ 3483410 h 21333"/>
                <a:gd name="T2" fmla="*/ 483869 w 21600"/>
                <a:gd name="T3" fmla="*/ 1597769 h 21333"/>
                <a:gd name="T4" fmla="*/ 1541955 w 21600"/>
                <a:gd name="T5" fmla="*/ 493513 h 21333"/>
                <a:gd name="T6" fmla="*/ 3392635 w 21600"/>
                <a:gd name="T7" fmla="*/ 2388099 h 21333"/>
                <a:gd name="T8" fmla="*/ 2336366 w 21600"/>
                <a:gd name="T9" fmla="*/ 3483410 h 21333"/>
                <a:gd name="T10" fmla="*/ 3791545 w 21600"/>
                <a:gd name="T11" fmla="*/ 2105804 h 21333"/>
                <a:gd name="T12" fmla="*/ 1825020 w 21600"/>
                <a:gd name="T13" fmla="*/ 90239 h 21333"/>
                <a:gd name="T14" fmla="*/ 1396986 w 21600"/>
                <a:gd name="T15" fmla="*/ 27021 h 21333"/>
                <a:gd name="T16" fmla="*/ 26038 w 21600"/>
                <a:gd name="T17" fmla="*/ 1433156 h 21333"/>
                <a:gd name="T18" fmla="*/ 0 w 21600"/>
                <a:gd name="T19" fmla="*/ 1591634 h 21333"/>
                <a:gd name="T20" fmla="*/ 87481 w 21600"/>
                <a:gd name="T21" fmla="*/ 1872032 h 21333"/>
                <a:gd name="T22" fmla="*/ 2053109 w 21600"/>
                <a:gd name="T23" fmla="*/ 3887243 h 21333"/>
                <a:gd name="T24" fmla="*/ 2480765 w 21600"/>
                <a:gd name="T25" fmla="*/ 3950261 h 21333"/>
                <a:gd name="T26" fmla="*/ 3852790 w 21600"/>
                <a:gd name="T27" fmla="*/ 2544325 h 21333"/>
                <a:gd name="T28" fmla="*/ 3879562 w 21600"/>
                <a:gd name="T29" fmla="*/ 2385654 h 21333"/>
                <a:gd name="T30" fmla="*/ 3791545 w 21600"/>
                <a:gd name="T31" fmla="*/ 2105804 h 2133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1600"/>
                <a:gd name="T49" fmla="*/ 0 h 21333"/>
                <a:gd name="T50" fmla="*/ 21600 w 21600"/>
                <a:gd name="T51" fmla="*/ 21333 h 2133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50701" tIns="50701" rIns="50701" bIns="50701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9233" name="组合 23"/>
          <p:cNvGrpSpPr>
            <a:grpSpLocks/>
          </p:cNvGrpSpPr>
          <p:nvPr/>
        </p:nvGrpSpPr>
        <p:grpSpPr bwMode="auto">
          <a:xfrm>
            <a:off x="3752850" y="2006204"/>
            <a:ext cx="377429" cy="436959"/>
            <a:chOff x="0" y="0"/>
            <a:chExt cx="503505" cy="583591"/>
          </a:xfrm>
        </p:grpSpPr>
        <p:sp>
          <p:nvSpPr>
            <p:cNvPr id="9242" name="Freeform 382"/>
            <p:cNvSpPr>
              <a:spLocks/>
            </p:cNvSpPr>
            <p:nvPr/>
          </p:nvSpPr>
          <p:spPr bwMode="auto">
            <a:xfrm flipH="1">
              <a:off x="0" y="459423"/>
              <a:ext cx="52151" cy="53392"/>
            </a:xfrm>
            <a:custGeom>
              <a:avLst/>
              <a:gdLst>
                <a:gd name="T0" fmla="*/ 2147483647 w 168"/>
                <a:gd name="T1" fmla="*/ 2147483647 h 172"/>
                <a:gd name="T2" fmla="*/ 2147483647 w 168"/>
                <a:gd name="T3" fmla="*/ 2147483647 h 172"/>
                <a:gd name="T4" fmla="*/ 2093949428 w 168"/>
                <a:gd name="T5" fmla="*/ 1794698805 h 172"/>
                <a:gd name="T6" fmla="*/ 2093949428 w 168"/>
                <a:gd name="T7" fmla="*/ 1794698805 h 172"/>
                <a:gd name="T8" fmla="*/ 1017006525 w 168"/>
                <a:gd name="T9" fmla="*/ 538457974 h 172"/>
                <a:gd name="T10" fmla="*/ 1017006525 w 168"/>
                <a:gd name="T11" fmla="*/ 538457974 h 172"/>
                <a:gd name="T12" fmla="*/ 358949149 w 168"/>
                <a:gd name="T13" fmla="*/ 0 h 172"/>
                <a:gd name="T14" fmla="*/ 358949149 w 168"/>
                <a:gd name="T15" fmla="*/ 0 h 172"/>
                <a:gd name="T16" fmla="*/ 239267227 w 168"/>
                <a:gd name="T17" fmla="*/ 299100403 h 172"/>
                <a:gd name="T18" fmla="*/ 239267227 w 168"/>
                <a:gd name="T19" fmla="*/ 299100403 h 172"/>
                <a:gd name="T20" fmla="*/ 0 w 168"/>
                <a:gd name="T21" fmla="*/ 598201117 h 172"/>
                <a:gd name="T22" fmla="*/ 0 w 168"/>
                <a:gd name="T23" fmla="*/ 598201117 h 172"/>
                <a:gd name="T24" fmla="*/ 598216609 w 168"/>
                <a:gd name="T25" fmla="*/ 1256337837 h 172"/>
                <a:gd name="T26" fmla="*/ 598216609 w 168"/>
                <a:gd name="T27" fmla="*/ 1256337837 h 172"/>
                <a:gd name="T28" fmla="*/ 1794745592 w 168"/>
                <a:gd name="T29" fmla="*/ 2147483647 h 172"/>
                <a:gd name="T30" fmla="*/ 1794745592 w 168"/>
                <a:gd name="T31" fmla="*/ 2147483647 h 172"/>
                <a:gd name="T32" fmla="*/ 2147483647 w 168"/>
                <a:gd name="T33" fmla="*/ 2147483647 h 172"/>
                <a:gd name="T34" fmla="*/ 2147483647 w 168"/>
                <a:gd name="T35" fmla="*/ 2147483647 h 172"/>
                <a:gd name="T36" fmla="*/ 2147483647 w 168"/>
                <a:gd name="T37" fmla="*/ 2147483647 h 172"/>
                <a:gd name="T38" fmla="*/ 2147483647 w 168"/>
                <a:gd name="T39" fmla="*/ 2147483647 h 172"/>
                <a:gd name="T40" fmla="*/ 2147483647 w 168"/>
                <a:gd name="T41" fmla="*/ 2147483647 h 172"/>
                <a:gd name="T42" fmla="*/ 2147483647 w 168"/>
                <a:gd name="T43" fmla="*/ 2147483647 h 17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68"/>
                <a:gd name="T67" fmla="*/ 0 h 172"/>
                <a:gd name="T68" fmla="*/ 168 w 168"/>
                <a:gd name="T69" fmla="*/ 172 h 17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68" h="172">
                  <a:moveTo>
                    <a:pt x="138" y="134"/>
                  </a:moveTo>
                  <a:lnTo>
                    <a:pt x="138" y="134"/>
                  </a:lnTo>
                  <a:lnTo>
                    <a:pt x="70" y="60"/>
                  </a:lnTo>
                  <a:lnTo>
                    <a:pt x="34" y="18"/>
                  </a:lnTo>
                  <a:lnTo>
                    <a:pt x="12" y="0"/>
                  </a:lnTo>
                  <a:lnTo>
                    <a:pt x="8" y="10"/>
                  </a:lnTo>
                  <a:lnTo>
                    <a:pt x="0" y="20"/>
                  </a:lnTo>
                  <a:lnTo>
                    <a:pt x="20" y="42"/>
                  </a:lnTo>
                  <a:lnTo>
                    <a:pt x="60" y="76"/>
                  </a:lnTo>
                  <a:lnTo>
                    <a:pt x="132" y="142"/>
                  </a:lnTo>
                  <a:lnTo>
                    <a:pt x="166" y="172"/>
                  </a:lnTo>
                  <a:lnTo>
                    <a:pt x="168" y="170"/>
                  </a:lnTo>
                  <a:lnTo>
                    <a:pt x="138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43" name="Freeform 383"/>
            <p:cNvSpPr>
              <a:spLocks/>
            </p:cNvSpPr>
            <p:nvPr/>
          </p:nvSpPr>
          <p:spPr bwMode="auto">
            <a:xfrm flipH="1">
              <a:off x="0" y="459423"/>
              <a:ext cx="52151" cy="53392"/>
            </a:xfrm>
            <a:custGeom>
              <a:avLst/>
              <a:gdLst>
                <a:gd name="T0" fmla="*/ 2147483647 w 168"/>
                <a:gd name="T1" fmla="*/ 2147483647 h 172"/>
                <a:gd name="T2" fmla="*/ 2147483647 w 168"/>
                <a:gd name="T3" fmla="*/ 2147483647 h 172"/>
                <a:gd name="T4" fmla="*/ 2093949428 w 168"/>
                <a:gd name="T5" fmla="*/ 1794698805 h 172"/>
                <a:gd name="T6" fmla="*/ 2093949428 w 168"/>
                <a:gd name="T7" fmla="*/ 1794698805 h 172"/>
                <a:gd name="T8" fmla="*/ 1017006525 w 168"/>
                <a:gd name="T9" fmla="*/ 538457974 h 172"/>
                <a:gd name="T10" fmla="*/ 1017006525 w 168"/>
                <a:gd name="T11" fmla="*/ 538457974 h 172"/>
                <a:gd name="T12" fmla="*/ 358949149 w 168"/>
                <a:gd name="T13" fmla="*/ 0 h 172"/>
                <a:gd name="T14" fmla="*/ 358949149 w 168"/>
                <a:gd name="T15" fmla="*/ 0 h 172"/>
                <a:gd name="T16" fmla="*/ 239267227 w 168"/>
                <a:gd name="T17" fmla="*/ 299100403 h 172"/>
                <a:gd name="T18" fmla="*/ 239267227 w 168"/>
                <a:gd name="T19" fmla="*/ 299100403 h 172"/>
                <a:gd name="T20" fmla="*/ 0 w 168"/>
                <a:gd name="T21" fmla="*/ 598201117 h 172"/>
                <a:gd name="T22" fmla="*/ 0 w 168"/>
                <a:gd name="T23" fmla="*/ 598201117 h 172"/>
                <a:gd name="T24" fmla="*/ 598216609 w 168"/>
                <a:gd name="T25" fmla="*/ 1256337837 h 172"/>
                <a:gd name="T26" fmla="*/ 598216609 w 168"/>
                <a:gd name="T27" fmla="*/ 1256337837 h 172"/>
                <a:gd name="T28" fmla="*/ 1794745592 w 168"/>
                <a:gd name="T29" fmla="*/ 2147483647 h 172"/>
                <a:gd name="T30" fmla="*/ 1794745592 w 168"/>
                <a:gd name="T31" fmla="*/ 2147483647 h 172"/>
                <a:gd name="T32" fmla="*/ 2147483647 w 168"/>
                <a:gd name="T33" fmla="*/ 2147483647 h 172"/>
                <a:gd name="T34" fmla="*/ 2147483647 w 168"/>
                <a:gd name="T35" fmla="*/ 2147483647 h 172"/>
                <a:gd name="T36" fmla="*/ 2147483647 w 168"/>
                <a:gd name="T37" fmla="*/ 2147483647 h 172"/>
                <a:gd name="T38" fmla="*/ 2147483647 w 168"/>
                <a:gd name="T39" fmla="*/ 2147483647 h 172"/>
                <a:gd name="T40" fmla="*/ 2147483647 w 168"/>
                <a:gd name="T41" fmla="*/ 2147483647 h 172"/>
                <a:gd name="T42" fmla="*/ 2147483647 w 168"/>
                <a:gd name="T43" fmla="*/ 2147483647 h 17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68"/>
                <a:gd name="T67" fmla="*/ 0 h 172"/>
                <a:gd name="T68" fmla="*/ 168 w 168"/>
                <a:gd name="T69" fmla="*/ 172 h 17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68" h="172">
                  <a:moveTo>
                    <a:pt x="138" y="134"/>
                  </a:moveTo>
                  <a:lnTo>
                    <a:pt x="138" y="134"/>
                  </a:lnTo>
                  <a:lnTo>
                    <a:pt x="70" y="60"/>
                  </a:lnTo>
                  <a:lnTo>
                    <a:pt x="34" y="18"/>
                  </a:lnTo>
                  <a:lnTo>
                    <a:pt x="12" y="0"/>
                  </a:lnTo>
                  <a:lnTo>
                    <a:pt x="8" y="10"/>
                  </a:lnTo>
                  <a:lnTo>
                    <a:pt x="0" y="20"/>
                  </a:lnTo>
                  <a:lnTo>
                    <a:pt x="20" y="42"/>
                  </a:lnTo>
                  <a:lnTo>
                    <a:pt x="60" y="76"/>
                  </a:lnTo>
                  <a:lnTo>
                    <a:pt x="132" y="142"/>
                  </a:lnTo>
                  <a:lnTo>
                    <a:pt x="166" y="172"/>
                  </a:lnTo>
                  <a:lnTo>
                    <a:pt x="168" y="170"/>
                  </a:lnTo>
                  <a:lnTo>
                    <a:pt x="138" y="134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44" name="Freeform 384"/>
            <p:cNvSpPr>
              <a:spLocks/>
            </p:cNvSpPr>
            <p:nvPr/>
          </p:nvSpPr>
          <p:spPr bwMode="auto">
            <a:xfrm flipH="1">
              <a:off x="42217" y="333392"/>
              <a:ext cx="126652" cy="147760"/>
            </a:xfrm>
            <a:custGeom>
              <a:avLst/>
              <a:gdLst>
                <a:gd name="T0" fmla="*/ 2147483647 w 407"/>
                <a:gd name="T1" fmla="*/ 2147483647 h 477"/>
                <a:gd name="T2" fmla="*/ 2147483647 w 407"/>
                <a:gd name="T3" fmla="*/ 0 h 477"/>
                <a:gd name="T4" fmla="*/ 2147483647 w 407"/>
                <a:gd name="T5" fmla="*/ 0 h 477"/>
                <a:gd name="T6" fmla="*/ 2147483647 w 407"/>
                <a:gd name="T7" fmla="*/ 178384144 h 477"/>
                <a:gd name="T8" fmla="*/ 2147483647 w 407"/>
                <a:gd name="T9" fmla="*/ 416165933 h 477"/>
                <a:gd name="T10" fmla="*/ 2147483647 w 407"/>
                <a:gd name="T11" fmla="*/ 772838192 h 477"/>
                <a:gd name="T12" fmla="*/ 2147483647 w 407"/>
                <a:gd name="T13" fmla="*/ 1189003971 h 477"/>
                <a:gd name="T14" fmla="*/ 2147483647 w 407"/>
                <a:gd name="T15" fmla="*/ 1605169440 h 477"/>
                <a:gd name="T16" fmla="*/ 2147483647 w 407"/>
                <a:gd name="T17" fmla="*/ 2140129891 h 477"/>
                <a:gd name="T18" fmla="*/ 2147483647 w 407"/>
                <a:gd name="T19" fmla="*/ 2147483647 h 477"/>
                <a:gd name="T20" fmla="*/ 2109370067 w 407"/>
                <a:gd name="T21" fmla="*/ 2147483647 h 477"/>
                <a:gd name="T22" fmla="*/ 2109370067 w 407"/>
                <a:gd name="T23" fmla="*/ 2147483647 h 477"/>
                <a:gd name="T24" fmla="*/ 1808018061 w 407"/>
                <a:gd name="T25" fmla="*/ 2147483647 h 477"/>
                <a:gd name="T26" fmla="*/ 1506666055 w 407"/>
                <a:gd name="T27" fmla="*/ 2147483647 h 477"/>
                <a:gd name="T28" fmla="*/ 1205313115 w 407"/>
                <a:gd name="T29" fmla="*/ 2147483647 h 477"/>
                <a:gd name="T30" fmla="*/ 904057575 w 407"/>
                <a:gd name="T31" fmla="*/ 2147483647 h 477"/>
                <a:gd name="T32" fmla="*/ 602705102 w 407"/>
                <a:gd name="T33" fmla="*/ 2147483647 h 477"/>
                <a:gd name="T34" fmla="*/ 361584350 w 407"/>
                <a:gd name="T35" fmla="*/ 2147483647 h 477"/>
                <a:gd name="T36" fmla="*/ 180792175 w 407"/>
                <a:gd name="T37" fmla="*/ 2147483647 h 477"/>
                <a:gd name="T38" fmla="*/ 0 w 407"/>
                <a:gd name="T39" fmla="*/ 2147483647 h 477"/>
                <a:gd name="T40" fmla="*/ 2147483647 w 407"/>
                <a:gd name="T41" fmla="*/ 2147483647 h 477"/>
                <a:gd name="T42" fmla="*/ 2147483647 w 407"/>
                <a:gd name="T43" fmla="*/ 2147483647 h 477"/>
                <a:gd name="T44" fmla="*/ 2147483647 w 407"/>
                <a:gd name="T45" fmla="*/ 2147483647 h 477"/>
                <a:gd name="T46" fmla="*/ 2147483647 w 407"/>
                <a:gd name="T47" fmla="*/ 2147483647 h 477"/>
                <a:gd name="T48" fmla="*/ 2147483647 w 407"/>
                <a:gd name="T49" fmla="*/ 2147483647 h 477"/>
                <a:gd name="T50" fmla="*/ 2147483647 w 407"/>
                <a:gd name="T51" fmla="*/ 2147483647 h 477"/>
                <a:gd name="T52" fmla="*/ 2147483647 w 407"/>
                <a:gd name="T53" fmla="*/ 2147483647 h 477"/>
                <a:gd name="T54" fmla="*/ 2147483647 w 407"/>
                <a:gd name="T55" fmla="*/ 2147483647 h 477"/>
                <a:gd name="T56" fmla="*/ 2147483647 w 407"/>
                <a:gd name="T57" fmla="*/ 2147483647 h 477"/>
                <a:gd name="T58" fmla="*/ 2147483647 w 407"/>
                <a:gd name="T59" fmla="*/ 2147483647 h 477"/>
                <a:gd name="T60" fmla="*/ 2147483647 w 407"/>
                <a:gd name="T61" fmla="*/ 2147483647 h 477"/>
                <a:gd name="T62" fmla="*/ 2147483647 w 407"/>
                <a:gd name="T63" fmla="*/ 2147483647 h 477"/>
                <a:gd name="T64" fmla="*/ 2147483647 w 407"/>
                <a:gd name="T65" fmla="*/ 2147483647 h 477"/>
                <a:gd name="T66" fmla="*/ 2147483647 w 407"/>
                <a:gd name="T67" fmla="*/ 2147483647 h 477"/>
                <a:gd name="T68" fmla="*/ 2147483647 w 407"/>
                <a:gd name="T69" fmla="*/ 2147483647 h 477"/>
                <a:gd name="T70" fmla="*/ 2147483647 w 407"/>
                <a:gd name="T71" fmla="*/ 2147483647 h 477"/>
                <a:gd name="T72" fmla="*/ 2147483647 w 407"/>
                <a:gd name="T73" fmla="*/ 2147483647 h 477"/>
                <a:gd name="T74" fmla="*/ 2147483647 w 407"/>
                <a:gd name="T75" fmla="*/ 2147483647 h 477"/>
                <a:gd name="T76" fmla="*/ 2147483647 w 407"/>
                <a:gd name="T77" fmla="*/ 2147483647 h 477"/>
                <a:gd name="T78" fmla="*/ 2147483647 w 407"/>
                <a:gd name="T79" fmla="*/ 2147483647 h 47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07"/>
                <a:gd name="T121" fmla="*/ 0 h 477"/>
                <a:gd name="T122" fmla="*/ 407 w 407"/>
                <a:gd name="T123" fmla="*/ 477 h 47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07" h="477">
                  <a:moveTo>
                    <a:pt x="407" y="311"/>
                  </a:moveTo>
                  <a:lnTo>
                    <a:pt x="96" y="0"/>
                  </a:lnTo>
                  <a:lnTo>
                    <a:pt x="98" y="6"/>
                  </a:lnTo>
                  <a:lnTo>
                    <a:pt x="100" y="14"/>
                  </a:lnTo>
                  <a:lnTo>
                    <a:pt x="100" y="26"/>
                  </a:lnTo>
                  <a:lnTo>
                    <a:pt x="96" y="40"/>
                  </a:lnTo>
                  <a:lnTo>
                    <a:pt x="92" y="54"/>
                  </a:lnTo>
                  <a:lnTo>
                    <a:pt x="86" y="72"/>
                  </a:lnTo>
                  <a:lnTo>
                    <a:pt x="78" y="88"/>
                  </a:lnTo>
                  <a:lnTo>
                    <a:pt x="70" y="106"/>
                  </a:lnTo>
                  <a:lnTo>
                    <a:pt x="60" y="121"/>
                  </a:lnTo>
                  <a:lnTo>
                    <a:pt x="50" y="135"/>
                  </a:lnTo>
                  <a:lnTo>
                    <a:pt x="40" y="147"/>
                  </a:lnTo>
                  <a:lnTo>
                    <a:pt x="30" y="155"/>
                  </a:lnTo>
                  <a:lnTo>
                    <a:pt x="20" y="163"/>
                  </a:lnTo>
                  <a:lnTo>
                    <a:pt x="12" y="167"/>
                  </a:lnTo>
                  <a:lnTo>
                    <a:pt x="6" y="167"/>
                  </a:lnTo>
                  <a:lnTo>
                    <a:pt x="0" y="165"/>
                  </a:lnTo>
                  <a:lnTo>
                    <a:pt x="311" y="477"/>
                  </a:lnTo>
                  <a:lnTo>
                    <a:pt x="317" y="475"/>
                  </a:lnTo>
                  <a:lnTo>
                    <a:pt x="331" y="469"/>
                  </a:lnTo>
                  <a:lnTo>
                    <a:pt x="341" y="463"/>
                  </a:lnTo>
                  <a:lnTo>
                    <a:pt x="353" y="455"/>
                  </a:lnTo>
                  <a:lnTo>
                    <a:pt x="365" y="443"/>
                  </a:lnTo>
                  <a:lnTo>
                    <a:pt x="375" y="427"/>
                  </a:lnTo>
                  <a:lnTo>
                    <a:pt x="383" y="417"/>
                  </a:lnTo>
                  <a:lnTo>
                    <a:pt x="387" y="407"/>
                  </a:lnTo>
                  <a:lnTo>
                    <a:pt x="395" y="387"/>
                  </a:lnTo>
                  <a:lnTo>
                    <a:pt x="401" y="371"/>
                  </a:lnTo>
                  <a:lnTo>
                    <a:pt x="405" y="353"/>
                  </a:lnTo>
                  <a:lnTo>
                    <a:pt x="407" y="339"/>
                  </a:lnTo>
                  <a:lnTo>
                    <a:pt x="407" y="319"/>
                  </a:lnTo>
                  <a:lnTo>
                    <a:pt x="407" y="3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45" name="Freeform 385"/>
            <p:cNvSpPr>
              <a:spLocks/>
            </p:cNvSpPr>
            <p:nvPr/>
          </p:nvSpPr>
          <p:spPr bwMode="auto">
            <a:xfrm flipH="1">
              <a:off x="137827" y="332150"/>
              <a:ext cx="32905" cy="53392"/>
            </a:xfrm>
            <a:custGeom>
              <a:avLst/>
              <a:gdLst>
                <a:gd name="T0" fmla="*/ 2147483647 w 106"/>
                <a:gd name="T1" fmla="*/ 121764979 h 171"/>
                <a:gd name="T2" fmla="*/ 2147483647 w 106"/>
                <a:gd name="T3" fmla="*/ 121764979 h 171"/>
                <a:gd name="T4" fmla="*/ 2147483647 w 106"/>
                <a:gd name="T5" fmla="*/ 60833781 h 171"/>
                <a:gd name="T6" fmla="*/ 2147483647 w 106"/>
                <a:gd name="T7" fmla="*/ 0 h 171"/>
                <a:gd name="T8" fmla="*/ 2147483647 w 106"/>
                <a:gd name="T9" fmla="*/ 60833781 h 171"/>
                <a:gd name="T10" fmla="*/ 2147483647 w 106"/>
                <a:gd name="T11" fmla="*/ 304363719 h 171"/>
                <a:gd name="T12" fmla="*/ 1794767941 w 106"/>
                <a:gd name="T13" fmla="*/ 669658773 h 171"/>
                <a:gd name="T14" fmla="*/ 1794767941 w 106"/>
                <a:gd name="T15" fmla="*/ 669658773 h 171"/>
                <a:gd name="T16" fmla="*/ 2147483647 w 106"/>
                <a:gd name="T17" fmla="*/ 1095787355 h 171"/>
                <a:gd name="T18" fmla="*/ 2147483647 w 106"/>
                <a:gd name="T19" fmla="*/ 1095787355 h 171"/>
                <a:gd name="T20" fmla="*/ 2147483647 w 106"/>
                <a:gd name="T21" fmla="*/ 1400248101 h 171"/>
                <a:gd name="T22" fmla="*/ 2147483647 w 106"/>
                <a:gd name="T23" fmla="*/ 1400248101 h 171"/>
                <a:gd name="T24" fmla="*/ 2147483647 w 106"/>
                <a:gd name="T25" fmla="*/ 1704612367 h 171"/>
                <a:gd name="T26" fmla="*/ 2147483647 w 106"/>
                <a:gd name="T27" fmla="*/ 2069907186 h 171"/>
                <a:gd name="T28" fmla="*/ 2034134984 w 106"/>
                <a:gd name="T29" fmla="*/ 2147483647 h 171"/>
                <a:gd name="T30" fmla="*/ 1794767941 w 106"/>
                <a:gd name="T31" fmla="*/ 2147483647 h 171"/>
                <a:gd name="T32" fmla="*/ 1794767941 w 106"/>
                <a:gd name="T33" fmla="*/ 2147483647 h 171"/>
                <a:gd name="T34" fmla="*/ 1555497750 w 106"/>
                <a:gd name="T35" fmla="*/ 2147483647 h 171"/>
                <a:gd name="T36" fmla="*/ 1256385488 w 106"/>
                <a:gd name="T37" fmla="*/ 2147483647 h 171"/>
                <a:gd name="T38" fmla="*/ 1076860827 w 106"/>
                <a:gd name="T39" fmla="*/ 2147483647 h 171"/>
                <a:gd name="T40" fmla="*/ 897432397 w 106"/>
                <a:gd name="T41" fmla="*/ 2147483647 h 171"/>
                <a:gd name="T42" fmla="*/ 897432397 w 106"/>
                <a:gd name="T43" fmla="*/ 2147483647 h 171"/>
                <a:gd name="T44" fmla="*/ 658065353 w 106"/>
                <a:gd name="T45" fmla="*/ 2147483647 h 171"/>
                <a:gd name="T46" fmla="*/ 658065353 w 106"/>
                <a:gd name="T47" fmla="*/ 2147483647 h 171"/>
                <a:gd name="T48" fmla="*/ 239270268 w 106"/>
                <a:gd name="T49" fmla="*/ 2147483647 h 171"/>
                <a:gd name="T50" fmla="*/ 239270268 w 106"/>
                <a:gd name="T51" fmla="*/ 2147483647 h 171"/>
                <a:gd name="T52" fmla="*/ 59841780 w 106"/>
                <a:gd name="T53" fmla="*/ 2147483647 h 171"/>
                <a:gd name="T54" fmla="*/ 0 w 106"/>
                <a:gd name="T55" fmla="*/ 2147483647 h 171"/>
                <a:gd name="T56" fmla="*/ 0 w 106"/>
                <a:gd name="T57" fmla="*/ 2147483647 h 171"/>
                <a:gd name="T58" fmla="*/ 59841780 w 106"/>
                <a:gd name="T59" fmla="*/ 2147483647 h 171"/>
                <a:gd name="T60" fmla="*/ 119683250 w 106"/>
                <a:gd name="T61" fmla="*/ 2147483647 h 171"/>
                <a:gd name="T62" fmla="*/ 179525050 w 106"/>
                <a:gd name="T63" fmla="*/ 2147483647 h 171"/>
                <a:gd name="T64" fmla="*/ 179525050 w 106"/>
                <a:gd name="T65" fmla="*/ 2147483647 h 171"/>
                <a:gd name="T66" fmla="*/ 358953557 w 106"/>
                <a:gd name="T67" fmla="*/ 2147483647 h 171"/>
                <a:gd name="T68" fmla="*/ 538478529 w 106"/>
                <a:gd name="T69" fmla="*/ 2147483647 h 171"/>
                <a:gd name="T70" fmla="*/ 777748875 w 106"/>
                <a:gd name="T71" fmla="*/ 2147483647 h 171"/>
                <a:gd name="T72" fmla="*/ 1076860827 w 106"/>
                <a:gd name="T73" fmla="*/ 2147483647 h 171"/>
                <a:gd name="T74" fmla="*/ 1376068699 w 106"/>
                <a:gd name="T75" fmla="*/ 2147483647 h 171"/>
                <a:gd name="T76" fmla="*/ 1675181272 w 106"/>
                <a:gd name="T77" fmla="*/ 2147483647 h 171"/>
                <a:gd name="T78" fmla="*/ 1974292602 w 106"/>
                <a:gd name="T79" fmla="*/ 2147483647 h 171"/>
                <a:gd name="T80" fmla="*/ 2147483647 w 106"/>
                <a:gd name="T81" fmla="*/ 2147483647 h 171"/>
                <a:gd name="T82" fmla="*/ 2147483647 w 106"/>
                <a:gd name="T83" fmla="*/ 2147483647 h 171"/>
                <a:gd name="T84" fmla="*/ 2147483647 w 106"/>
                <a:gd name="T85" fmla="*/ 2147483647 h 171"/>
                <a:gd name="T86" fmla="*/ 2147483647 w 106"/>
                <a:gd name="T87" fmla="*/ 2147483647 h 171"/>
                <a:gd name="T88" fmla="*/ 2147483647 w 106"/>
                <a:gd name="T89" fmla="*/ 1765544169 h 171"/>
                <a:gd name="T90" fmla="*/ 2147483647 w 106"/>
                <a:gd name="T91" fmla="*/ 1339317547 h 171"/>
                <a:gd name="T92" fmla="*/ 2147483647 w 106"/>
                <a:gd name="T93" fmla="*/ 913188653 h 171"/>
                <a:gd name="T94" fmla="*/ 2147483647 w 106"/>
                <a:gd name="T95" fmla="*/ 547893990 h 171"/>
                <a:gd name="T96" fmla="*/ 2147483647 w 106"/>
                <a:gd name="T97" fmla="*/ 304363719 h 171"/>
                <a:gd name="T98" fmla="*/ 2147483647 w 106"/>
                <a:gd name="T99" fmla="*/ 121764979 h 171"/>
                <a:gd name="T100" fmla="*/ 2147483647 w 106"/>
                <a:gd name="T101" fmla="*/ 121764979 h 17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06"/>
                <a:gd name="T154" fmla="*/ 0 h 171"/>
                <a:gd name="T155" fmla="*/ 106 w 106"/>
                <a:gd name="T156" fmla="*/ 171 h 17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06" h="171">
                  <a:moveTo>
                    <a:pt x="102" y="4"/>
                  </a:moveTo>
                  <a:lnTo>
                    <a:pt x="102" y="4"/>
                  </a:lnTo>
                  <a:lnTo>
                    <a:pt x="98" y="2"/>
                  </a:lnTo>
                  <a:lnTo>
                    <a:pt x="94" y="0"/>
                  </a:lnTo>
                  <a:lnTo>
                    <a:pt x="84" y="2"/>
                  </a:lnTo>
                  <a:lnTo>
                    <a:pt x="72" y="10"/>
                  </a:lnTo>
                  <a:lnTo>
                    <a:pt x="60" y="22"/>
                  </a:lnTo>
                  <a:lnTo>
                    <a:pt x="76" y="36"/>
                  </a:lnTo>
                  <a:lnTo>
                    <a:pt x="76" y="46"/>
                  </a:lnTo>
                  <a:lnTo>
                    <a:pt x="76" y="56"/>
                  </a:lnTo>
                  <a:lnTo>
                    <a:pt x="72" y="68"/>
                  </a:lnTo>
                  <a:lnTo>
                    <a:pt x="68" y="82"/>
                  </a:lnTo>
                  <a:lnTo>
                    <a:pt x="60" y="96"/>
                  </a:lnTo>
                  <a:lnTo>
                    <a:pt x="52" y="110"/>
                  </a:lnTo>
                  <a:lnTo>
                    <a:pt x="42" y="118"/>
                  </a:lnTo>
                  <a:lnTo>
                    <a:pt x="36" y="124"/>
                  </a:lnTo>
                  <a:lnTo>
                    <a:pt x="30" y="127"/>
                  </a:lnTo>
                  <a:lnTo>
                    <a:pt x="22" y="129"/>
                  </a:lnTo>
                  <a:lnTo>
                    <a:pt x="8" y="114"/>
                  </a:lnTo>
                  <a:lnTo>
                    <a:pt x="2" y="131"/>
                  </a:lnTo>
                  <a:lnTo>
                    <a:pt x="0" y="147"/>
                  </a:lnTo>
                  <a:lnTo>
                    <a:pt x="0" y="161"/>
                  </a:lnTo>
                  <a:lnTo>
                    <a:pt x="2" y="165"/>
                  </a:lnTo>
                  <a:lnTo>
                    <a:pt x="4" y="169"/>
                  </a:lnTo>
                  <a:lnTo>
                    <a:pt x="6" y="169"/>
                  </a:lnTo>
                  <a:lnTo>
                    <a:pt x="12" y="171"/>
                  </a:lnTo>
                  <a:lnTo>
                    <a:pt x="18" y="171"/>
                  </a:lnTo>
                  <a:lnTo>
                    <a:pt x="26" y="167"/>
                  </a:lnTo>
                  <a:lnTo>
                    <a:pt x="36" y="159"/>
                  </a:lnTo>
                  <a:lnTo>
                    <a:pt x="46" y="151"/>
                  </a:lnTo>
                  <a:lnTo>
                    <a:pt x="56" y="139"/>
                  </a:lnTo>
                  <a:lnTo>
                    <a:pt x="66" y="125"/>
                  </a:lnTo>
                  <a:lnTo>
                    <a:pt x="76" y="110"/>
                  </a:lnTo>
                  <a:lnTo>
                    <a:pt x="84" y="92"/>
                  </a:lnTo>
                  <a:lnTo>
                    <a:pt x="92" y="76"/>
                  </a:lnTo>
                  <a:lnTo>
                    <a:pt x="98" y="58"/>
                  </a:lnTo>
                  <a:lnTo>
                    <a:pt x="102" y="44"/>
                  </a:lnTo>
                  <a:lnTo>
                    <a:pt x="106" y="30"/>
                  </a:lnTo>
                  <a:lnTo>
                    <a:pt x="106" y="18"/>
                  </a:lnTo>
                  <a:lnTo>
                    <a:pt x="104" y="10"/>
                  </a:lnTo>
                  <a:lnTo>
                    <a:pt x="102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46" name="Freeform 386"/>
            <p:cNvSpPr>
              <a:spLocks/>
            </p:cNvSpPr>
            <p:nvPr/>
          </p:nvSpPr>
          <p:spPr bwMode="auto">
            <a:xfrm flipH="1">
              <a:off x="383061" y="111751"/>
              <a:ext cx="120444" cy="101197"/>
            </a:xfrm>
            <a:custGeom>
              <a:avLst/>
              <a:gdLst>
                <a:gd name="T0" fmla="*/ 2147483647 w 387"/>
                <a:gd name="T1" fmla="*/ 2147483647 h 325"/>
                <a:gd name="T2" fmla="*/ 2147483647 w 387"/>
                <a:gd name="T3" fmla="*/ 2147483647 h 325"/>
                <a:gd name="T4" fmla="*/ 2147483647 w 387"/>
                <a:gd name="T5" fmla="*/ 2147483647 h 325"/>
                <a:gd name="T6" fmla="*/ 2147483647 w 387"/>
                <a:gd name="T7" fmla="*/ 2147483647 h 325"/>
                <a:gd name="T8" fmla="*/ 2147483647 w 387"/>
                <a:gd name="T9" fmla="*/ 2147483647 h 325"/>
                <a:gd name="T10" fmla="*/ 2147483647 w 387"/>
                <a:gd name="T11" fmla="*/ 1992514625 h 325"/>
                <a:gd name="T12" fmla="*/ 2147483647 w 387"/>
                <a:gd name="T13" fmla="*/ 1751000758 h 325"/>
                <a:gd name="T14" fmla="*/ 2147483647 w 387"/>
                <a:gd name="T15" fmla="*/ 1569888711 h 325"/>
                <a:gd name="T16" fmla="*/ 2147483647 w 387"/>
                <a:gd name="T17" fmla="*/ 1449083825 h 325"/>
                <a:gd name="T18" fmla="*/ 2147483647 w 387"/>
                <a:gd name="T19" fmla="*/ 1328374844 h 325"/>
                <a:gd name="T20" fmla="*/ 2147483647 w 387"/>
                <a:gd name="T21" fmla="*/ 1267972090 h 325"/>
                <a:gd name="T22" fmla="*/ 2147483647 w 387"/>
                <a:gd name="T23" fmla="*/ 1207569647 h 325"/>
                <a:gd name="T24" fmla="*/ 2147483647 w 387"/>
                <a:gd name="T25" fmla="*/ 1267972090 h 325"/>
                <a:gd name="T26" fmla="*/ 2147483647 w 387"/>
                <a:gd name="T27" fmla="*/ 1449083825 h 325"/>
                <a:gd name="T28" fmla="*/ 2147483647 w 387"/>
                <a:gd name="T29" fmla="*/ 1751000758 h 325"/>
                <a:gd name="T30" fmla="*/ 2147483647 w 387"/>
                <a:gd name="T31" fmla="*/ 1751000758 h 325"/>
                <a:gd name="T32" fmla="*/ 2147483647 w 387"/>
                <a:gd name="T33" fmla="*/ 1690597693 h 325"/>
                <a:gd name="T34" fmla="*/ 2147483647 w 387"/>
                <a:gd name="T35" fmla="*/ 1690597693 h 325"/>
                <a:gd name="T36" fmla="*/ 2147483647 w 387"/>
                <a:gd name="T37" fmla="*/ 1207569647 h 325"/>
                <a:gd name="T38" fmla="*/ 2147483647 w 387"/>
                <a:gd name="T39" fmla="*/ 784944355 h 325"/>
                <a:gd name="T40" fmla="*/ 2147483647 w 387"/>
                <a:gd name="T41" fmla="*/ 422625136 h 325"/>
                <a:gd name="T42" fmla="*/ 2147483647 w 387"/>
                <a:gd name="T43" fmla="*/ 181111191 h 325"/>
                <a:gd name="T44" fmla="*/ 2147483647 w 387"/>
                <a:gd name="T45" fmla="*/ 0 h 325"/>
                <a:gd name="T46" fmla="*/ 2147483647 w 387"/>
                <a:gd name="T47" fmla="*/ 0 h 325"/>
                <a:gd name="T48" fmla="*/ 2147483647 w 387"/>
                <a:gd name="T49" fmla="*/ 0 h 325"/>
                <a:gd name="T50" fmla="*/ 2147483647 w 387"/>
                <a:gd name="T51" fmla="*/ 60402774 h 325"/>
                <a:gd name="T52" fmla="*/ 2147483647 w 387"/>
                <a:gd name="T53" fmla="*/ 181111191 h 325"/>
                <a:gd name="T54" fmla="*/ 2147483647 w 387"/>
                <a:gd name="T55" fmla="*/ 301916699 h 325"/>
                <a:gd name="T56" fmla="*/ 2147483647 w 387"/>
                <a:gd name="T57" fmla="*/ 301916699 h 325"/>
                <a:gd name="T58" fmla="*/ 2147483647 w 387"/>
                <a:gd name="T59" fmla="*/ 664138847 h 325"/>
                <a:gd name="T60" fmla="*/ 2147483647 w 387"/>
                <a:gd name="T61" fmla="*/ 966055780 h 325"/>
                <a:gd name="T62" fmla="*/ 2110211204 w 387"/>
                <a:gd name="T63" fmla="*/ 1328374844 h 325"/>
                <a:gd name="T64" fmla="*/ 1627844029 w 387"/>
                <a:gd name="T65" fmla="*/ 1690597693 h 325"/>
                <a:gd name="T66" fmla="*/ 1266068026 w 387"/>
                <a:gd name="T67" fmla="*/ 2052916445 h 325"/>
                <a:gd name="T68" fmla="*/ 904390058 w 387"/>
                <a:gd name="T69" fmla="*/ 2147483647 h 325"/>
                <a:gd name="T70" fmla="*/ 602862022 w 387"/>
                <a:gd name="T71" fmla="*/ 2147483647 h 325"/>
                <a:gd name="T72" fmla="*/ 422023038 w 387"/>
                <a:gd name="T73" fmla="*/ 2147483647 h 325"/>
                <a:gd name="T74" fmla="*/ 241183665 w 387"/>
                <a:gd name="T75" fmla="*/ 2147483647 h 325"/>
                <a:gd name="T76" fmla="*/ 120591833 w 387"/>
                <a:gd name="T77" fmla="*/ 2147483647 h 325"/>
                <a:gd name="T78" fmla="*/ 0 w 387"/>
                <a:gd name="T79" fmla="*/ 2147483647 h 325"/>
                <a:gd name="T80" fmla="*/ 0 w 387"/>
                <a:gd name="T81" fmla="*/ 2147483647 h 325"/>
                <a:gd name="T82" fmla="*/ 60247521 w 387"/>
                <a:gd name="T83" fmla="*/ 2147483647 h 325"/>
                <a:gd name="T84" fmla="*/ 180839373 w 387"/>
                <a:gd name="T85" fmla="*/ 2147483647 h 325"/>
                <a:gd name="T86" fmla="*/ 180839373 w 387"/>
                <a:gd name="T87" fmla="*/ 2147483647 h 325"/>
                <a:gd name="T88" fmla="*/ 361775537 w 387"/>
                <a:gd name="T89" fmla="*/ 2147483647 h 325"/>
                <a:gd name="T90" fmla="*/ 602862022 w 387"/>
                <a:gd name="T91" fmla="*/ 2147483647 h 325"/>
                <a:gd name="T92" fmla="*/ 904390058 w 387"/>
                <a:gd name="T93" fmla="*/ 2147483647 h 325"/>
                <a:gd name="T94" fmla="*/ 1266068026 w 387"/>
                <a:gd name="T95" fmla="*/ 2147483647 h 325"/>
                <a:gd name="T96" fmla="*/ 1748436134 w 387"/>
                <a:gd name="T97" fmla="*/ 2147483647 h 325"/>
                <a:gd name="T98" fmla="*/ 2147483647 w 387"/>
                <a:gd name="T99" fmla="*/ 2147483647 h 325"/>
                <a:gd name="T100" fmla="*/ 2147483647 w 387"/>
                <a:gd name="T101" fmla="*/ 2147483647 h 325"/>
                <a:gd name="T102" fmla="*/ 2147483647 w 387"/>
                <a:gd name="T103" fmla="*/ 2147483647 h 325"/>
                <a:gd name="T104" fmla="*/ 2147483647 w 387"/>
                <a:gd name="T105" fmla="*/ 2147483647 h 325"/>
                <a:gd name="T106" fmla="*/ 2147483647 w 387"/>
                <a:gd name="T107" fmla="*/ 2147483647 h 325"/>
                <a:gd name="T108" fmla="*/ 2147483647 w 387"/>
                <a:gd name="T109" fmla="*/ 2147483647 h 325"/>
                <a:gd name="T110" fmla="*/ 2147483647 w 387"/>
                <a:gd name="T111" fmla="*/ 2147483647 h 325"/>
                <a:gd name="T112" fmla="*/ 2147483647 w 387"/>
                <a:gd name="T113" fmla="*/ 2147483647 h 325"/>
                <a:gd name="T114" fmla="*/ 2147483647 w 387"/>
                <a:gd name="T115" fmla="*/ 2147483647 h 325"/>
                <a:gd name="T116" fmla="*/ 2147483647 w 387"/>
                <a:gd name="T117" fmla="*/ 2147483647 h 325"/>
                <a:gd name="T118" fmla="*/ 2147483647 w 387"/>
                <a:gd name="T119" fmla="*/ 2147483647 h 325"/>
                <a:gd name="T120" fmla="*/ 2147483647 w 387"/>
                <a:gd name="T121" fmla="*/ 2147483647 h 325"/>
                <a:gd name="T122" fmla="*/ 2147483647 w 387"/>
                <a:gd name="T123" fmla="*/ 2147483647 h 32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87"/>
                <a:gd name="T187" fmla="*/ 0 h 325"/>
                <a:gd name="T188" fmla="*/ 387 w 387"/>
                <a:gd name="T189" fmla="*/ 325 h 32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87" h="325">
                  <a:moveTo>
                    <a:pt x="154" y="112"/>
                  </a:moveTo>
                  <a:lnTo>
                    <a:pt x="154" y="112"/>
                  </a:lnTo>
                  <a:lnTo>
                    <a:pt x="162" y="98"/>
                  </a:lnTo>
                  <a:lnTo>
                    <a:pt x="172" y="86"/>
                  </a:lnTo>
                  <a:lnTo>
                    <a:pt x="184" y="74"/>
                  </a:lnTo>
                  <a:lnTo>
                    <a:pt x="196" y="66"/>
                  </a:lnTo>
                  <a:lnTo>
                    <a:pt x="210" y="58"/>
                  </a:lnTo>
                  <a:lnTo>
                    <a:pt x="224" y="52"/>
                  </a:lnTo>
                  <a:lnTo>
                    <a:pt x="240" y="48"/>
                  </a:lnTo>
                  <a:lnTo>
                    <a:pt x="255" y="44"/>
                  </a:lnTo>
                  <a:lnTo>
                    <a:pt x="271" y="42"/>
                  </a:lnTo>
                  <a:lnTo>
                    <a:pt x="287" y="40"/>
                  </a:lnTo>
                  <a:lnTo>
                    <a:pt x="321" y="42"/>
                  </a:lnTo>
                  <a:lnTo>
                    <a:pt x="355" y="48"/>
                  </a:lnTo>
                  <a:lnTo>
                    <a:pt x="387" y="58"/>
                  </a:lnTo>
                  <a:lnTo>
                    <a:pt x="387" y="56"/>
                  </a:lnTo>
                  <a:lnTo>
                    <a:pt x="357" y="40"/>
                  </a:lnTo>
                  <a:lnTo>
                    <a:pt x="323" y="26"/>
                  </a:lnTo>
                  <a:lnTo>
                    <a:pt x="289" y="14"/>
                  </a:lnTo>
                  <a:lnTo>
                    <a:pt x="257" y="6"/>
                  </a:lnTo>
                  <a:lnTo>
                    <a:pt x="224" y="0"/>
                  </a:lnTo>
                  <a:lnTo>
                    <a:pt x="192" y="0"/>
                  </a:lnTo>
                  <a:lnTo>
                    <a:pt x="178" y="0"/>
                  </a:lnTo>
                  <a:lnTo>
                    <a:pt x="162" y="2"/>
                  </a:lnTo>
                  <a:lnTo>
                    <a:pt x="148" y="6"/>
                  </a:lnTo>
                  <a:lnTo>
                    <a:pt x="134" y="10"/>
                  </a:lnTo>
                  <a:lnTo>
                    <a:pt x="110" y="22"/>
                  </a:lnTo>
                  <a:lnTo>
                    <a:pt x="90" y="32"/>
                  </a:lnTo>
                  <a:lnTo>
                    <a:pt x="70" y="44"/>
                  </a:lnTo>
                  <a:lnTo>
                    <a:pt x="54" y="56"/>
                  </a:lnTo>
                  <a:lnTo>
                    <a:pt x="42" y="68"/>
                  </a:lnTo>
                  <a:lnTo>
                    <a:pt x="30" y="82"/>
                  </a:lnTo>
                  <a:lnTo>
                    <a:pt x="20" y="94"/>
                  </a:lnTo>
                  <a:lnTo>
                    <a:pt x="14" y="108"/>
                  </a:lnTo>
                  <a:lnTo>
                    <a:pt x="8" y="124"/>
                  </a:lnTo>
                  <a:lnTo>
                    <a:pt x="4" y="138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2" y="202"/>
                  </a:lnTo>
                  <a:lnTo>
                    <a:pt x="6" y="234"/>
                  </a:lnTo>
                  <a:lnTo>
                    <a:pt x="12" y="252"/>
                  </a:lnTo>
                  <a:lnTo>
                    <a:pt x="20" y="268"/>
                  </a:lnTo>
                  <a:lnTo>
                    <a:pt x="30" y="283"/>
                  </a:lnTo>
                  <a:lnTo>
                    <a:pt x="42" y="295"/>
                  </a:lnTo>
                  <a:lnTo>
                    <a:pt x="58" y="305"/>
                  </a:lnTo>
                  <a:lnTo>
                    <a:pt x="76" y="315"/>
                  </a:lnTo>
                  <a:lnTo>
                    <a:pt x="94" y="321"/>
                  </a:lnTo>
                  <a:lnTo>
                    <a:pt x="116" y="325"/>
                  </a:lnTo>
                  <a:lnTo>
                    <a:pt x="112" y="299"/>
                  </a:lnTo>
                  <a:lnTo>
                    <a:pt x="112" y="271"/>
                  </a:lnTo>
                  <a:lnTo>
                    <a:pt x="112" y="244"/>
                  </a:lnTo>
                  <a:lnTo>
                    <a:pt x="116" y="216"/>
                  </a:lnTo>
                  <a:lnTo>
                    <a:pt x="122" y="190"/>
                  </a:lnTo>
                  <a:lnTo>
                    <a:pt x="130" y="162"/>
                  </a:lnTo>
                  <a:lnTo>
                    <a:pt x="140" y="136"/>
                  </a:lnTo>
                  <a:lnTo>
                    <a:pt x="154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47" name="Freeform 387"/>
            <p:cNvSpPr>
              <a:spLocks/>
            </p:cNvSpPr>
            <p:nvPr/>
          </p:nvSpPr>
          <p:spPr bwMode="auto">
            <a:xfrm flipH="1">
              <a:off x="368782" y="9312"/>
              <a:ext cx="45322" cy="119823"/>
            </a:xfrm>
            <a:custGeom>
              <a:avLst/>
              <a:gdLst>
                <a:gd name="T0" fmla="*/ 2147483647 w 146"/>
                <a:gd name="T1" fmla="*/ 2147483647 h 387"/>
                <a:gd name="T2" fmla="*/ 2147483647 w 146"/>
                <a:gd name="T3" fmla="*/ 2147483647 h 387"/>
                <a:gd name="T4" fmla="*/ 2147483647 w 146"/>
                <a:gd name="T5" fmla="*/ 1513798719 h 387"/>
                <a:gd name="T6" fmla="*/ 2147483647 w 146"/>
                <a:gd name="T7" fmla="*/ 949826714 h 387"/>
                <a:gd name="T8" fmla="*/ 2147483647 w 146"/>
                <a:gd name="T9" fmla="*/ 415573434 h 387"/>
                <a:gd name="T10" fmla="*/ 2147483647 w 146"/>
                <a:gd name="T11" fmla="*/ 0 h 387"/>
                <a:gd name="T12" fmla="*/ 2147483647 w 146"/>
                <a:gd name="T13" fmla="*/ 0 h 387"/>
                <a:gd name="T14" fmla="*/ 2147483647 w 146"/>
                <a:gd name="T15" fmla="*/ 237456678 h 387"/>
                <a:gd name="T16" fmla="*/ 2147483647 w 146"/>
                <a:gd name="T17" fmla="*/ 593593821 h 387"/>
                <a:gd name="T18" fmla="*/ 2147483647 w 146"/>
                <a:gd name="T19" fmla="*/ 771710345 h 387"/>
                <a:gd name="T20" fmla="*/ 1854610853 w 146"/>
                <a:gd name="T21" fmla="*/ 1009167255 h 387"/>
                <a:gd name="T22" fmla="*/ 1495657038 w 146"/>
                <a:gd name="T23" fmla="*/ 1276341499 h 387"/>
                <a:gd name="T24" fmla="*/ 1196544691 w 146"/>
                <a:gd name="T25" fmla="*/ 1573139261 h 387"/>
                <a:gd name="T26" fmla="*/ 897432653 w 146"/>
                <a:gd name="T27" fmla="*/ 1929275397 h 387"/>
                <a:gd name="T28" fmla="*/ 658066163 w 146"/>
                <a:gd name="T29" fmla="*/ 2147483647 h 387"/>
                <a:gd name="T30" fmla="*/ 478637216 w 146"/>
                <a:gd name="T31" fmla="*/ 2147483647 h 387"/>
                <a:gd name="T32" fmla="*/ 299112115 w 146"/>
                <a:gd name="T33" fmla="*/ 2147483647 h 387"/>
                <a:gd name="T34" fmla="*/ 179525101 w 146"/>
                <a:gd name="T35" fmla="*/ 2147483647 h 387"/>
                <a:gd name="T36" fmla="*/ 59841797 w 146"/>
                <a:gd name="T37" fmla="*/ 2147483647 h 387"/>
                <a:gd name="T38" fmla="*/ 0 w 146"/>
                <a:gd name="T39" fmla="*/ 2147483647 h 387"/>
                <a:gd name="T40" fmla="*/ 0 w 146"/>
                <a:gd name="T41" fmla="*/ 2147483647 h 387"/>
                <a:gd name="T42" fmla="*/ 0 w 146"/>
                <a:gd name="T43" fmla="*/ 2147483647 h 387"/>
                <a:gd name="T44" fmla="*/ 59841797 w 146"/>
                <a:gd name="T45" fmla="*/ 2147483647 h 387"/>
                <a:gd name="T46" fmla="*/ 239270337 w 146"/>
                <a:gd name="T47" fmla="*/ 2147483647 h 387"/>
                <a:gd name="T48" fmla="*/ 478637216 w 146"/>
                <a:gd name="T49" fmla="*/ 2147483647 h 387"/>
                <a:gd name="T50" fmla="*/ 897432653 w 146"/>
                <a:gd name="T51" fmla="*/ 2147483647 h 387"/>
                <a:gd name="T52" fmla="*/ 1316227936 w 146"/>
                <a:gd name="T53" fmla="*/ 2147483647 h 387"/>
                <a:gd name="T54" fmla="*/ 1854610853 w 146"/>
                <a:gd name="T55" fmla="*/ 2147483647 h 387"/>
                <a:gd name="T56" fmla="*/ 2147483647 w 146"/>
                <a:gd name="T57" fmla="*/ 2147483647 h 387"/>
                <a:gd name="T58" fmla="*/ 2147483647 w 146"/>
                <a:gd name="T59" fmla="*/ 2147483647 h 387"/>
                <a:gd name="T60" fmla="*/ 2147483647 w 146"/>
                <a:gd name="T61" fmla="*/ 2147483647 h 387"/>
                <a:gd name="T62" fmla="*/ 2147483647 w 146"/>
                <a:gd name="T63" fmla="*/ 2147483647 h 387"/>
                <a:gd name="T64" fmla="*/ 2147483647 w 146"/>
                <a:gd name="T65" fmla="*/ 2147483647 h 387"/>
                <a:gd name="T66" fmla="*/ 2147483647 w 146"/>
                <a:gd name="T67" fmla="*/ 2147483647 h 387"/>
                <a:gd name="T68" fmla="*/ 1854610853 w 146"/>
                <a:gd name="T69" fmla="*/ 2147483647 h 387"/>
                <a:gd name="T70" fmla="*/ 1675181751 w 146"/>
                <a:gd name="T71" fmla="*/ 2147483647 h 387"/>
                <a:gd name="T72" fmla="*/ 1615340594 w 146"/>
                <a:gd name="T73" fmla="*/ 2147483647 h 387"/>
                <a:gd name="T74" fmla="*/ 1615340594 w 146"/>
                <a:gd name="T75" fmla="*/ 2147483647 h 387"/>
                <a:gd name="T76" fmla="*/ 1675181751 w 146"/>
                <a:gd name="T77" fmla="*/ 2147483647 h 387"/>
                <a:gd name="T78" fmla="*/ 1794768454 w 146"/>
                <a:gd name="T79" fmla="*/ 2147483647 h 387"/>
                <a:gd name="T80" fmla="*/ 1914452010 w 146"/>
                <a:gd name="T81" fmla="*/ 2147483647 h 387"/>
                <a:gd name="T82" fmla="*/ 2093976723 w 146"/>
                <a:gd name="T83" fmla="*/ 2147483647 h 387"/>
                <a:gd name="T84" fmla="*/ 2147483647 w 146"/>
                <a:gd name="T85" fmla="*/ 2147483647 h 387"/>
                <a:gd name="T86" fmla="*/ 2147483647 w 146"/>
                <a:gd name="T87" fmla="*/ 2147483647 h 38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6"/>
                <a:gd name="T133" fmla="*/ 0 h 387"/>
                <a:gd name="T134" fmla="*/ 146 w 146"/>
                <a:gd name="T135" fmla="*/ 387 h 38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6" h="387">
                  <a:moveTo>
                    <a:pt x="78" y="73"/>
                  </a:moveTo>
                  <a:lnTo>
                    <a:pt x="78" y="73"/>
                  </a:lnTo>
                  <a:lnTo>
                    <a:pt x="92" y="51"/>
                  </a:lnTo>
                  <a:lnTo>
                    <a:pt x="110" y="32"/>
                  </a:lnTo>
                  <a:lnTo>
                    <a:pt x="128" y="14"/>
                  </a:lnTo>
                  <a:lnTo>
                    <a:pt x="146" y="0"/>
                  </a:lnTo>
                  <a:lnTo>
                    <a:pt x="116" y="8"/>
                  </a:lnTo>
                  <a:lnTo>
                    <a:pt x="88" y="20"/>
                  </a:lnTo>
                  <a:lnTo>
                    <a:pt x="74" y="26"/>
                  </a:lnTo>
                  <a:lnTo>
                    <a:pt x="62" y="34"/>
                  </a:lnTo>
                  <a:lnTo>
                    <a:pt x="50" y="43"/>
                  </a:lnTo>
                  <a:lnTo>
                    <a:pt x="40" y="53"/>
                  </a:lnTo>
                  <a:lnTo>
                    <a:pt x="30" y="65"/>
                  </a:lnTo>
                  <a:lnTo>
                    <a:pt x="22" y="79"/>
                  </a:lnTo>
                  <a:lnTo>
                    <a:pt x="16" y="95"/>
                  </a:lnTo>
                  <a:lnTo>
                    <a:pt x="10" y="111"/>
                  </a:lnTo>
                  <a:lnTo>
                    <a:pt x="6" y="131"/>
                  </a:lnTo>
                  <a:lnTo>
                    <a:pt x="2" y="151"/>
                  </a:lnTo>
                  <a:lnTo>
                    <a:pt x="0" y="175"/>
                  </a:lnTo>
                  <a:lnTo>
                    <a:pt x="0" y="199"/>
                  </a:lnTo>
                  <a:lnTo>
                    <a:pt x="2" y="223"/>
                  </a:lnTo>
                  <a:lnTo>
                    <a:pt x="8" y="247"/>
                  </a:lnTo>
                  <a:lnTo>
                    <a:pt x="16" y="271"/>
                  </a:lnTo>
                  <a:lnTo>
                    <a:pt x="30" y="295"/>
                  </a:lnTo>
                  <a:lnTo>
                    <a:pt x="44" y="319"/>
                  </a:lnTo>
                  <a:lnTo>
                    <a:pt x="62" y="343"/>
                  </a:lnTo>
                  <a:lnTo>
                    <a:pt x="80" y="365"/>
                  </a:lnTo>
                  <a:lnTo>
                    <a:pt x="100" y="387"/>
                  </a:lnTo>
                  <a:lnTo>
                    <a:pt x="102" y="385"/>
                  </a:lnTo>
                  <a:lnTo>
                    <a:pt x="86" y="347"/>
                  </a:lnTo>
                  <a:lnTo>
                    <a:pt x="72" y="305"/>
                  </a:lnTo>
                  <a:lnTo>
                    <a:pt x="62" y="263"/>
                  </a:lnTo>
                  <a:lnTo>
                    <a:pt x="56" y="221"/>
                  </a:lnTo>
                  <a:lnTo>
                    <a:pt x="54" y="181"/>
                  </a:lnTo>
                  <a:lnTo>
                    <a:pt x="54" y="161"/>
                  </a:lnTo>
                  <a:lnTo>
                    <a:pt x="56" y="141"/>
                  </a:lnTo>
                  <a:lnTo>
                    <a:pt x="60" y="123"/>
                  </a:lnTo>
                  <a:lnTo>
                    <a:pt x="64" y="105"/>
                  </a:lnTo>
                  <a:lnTo>
                    <a:pt x="70" y="89"/>
                  </a:lnTo>
                  <a:lnTo>
                    <a:pt x="78" y="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48" name="Freeform 388"/>
            <p:cNvSpPr>
              <a:spLocks/>
            </p:cNvSpPr>
            <p:nvPr/>
          </p:nvSpPr>
          <p:spPr bwMode="auto">
            <a:xfrm flipH="1">
              <a:off x="338981" y="124168"/>
              <a:ext cx="129757" cy="146519"/>
            </a:xfrm>
            <a:custGeom>
              <a:avLst/>
              <a:gdLst>
                <a:gd name="T0" fmla="*/ 2147483647 w 417"/>
                <a:gd name="T1" fmla="*/ 2147483647 h 471"/>
                <a:gd name="T2" fmla="*/ 2147483647 w 417"/>
                <a:gd name="T3" fmla="*/ 1143932020 h 471"/>
                <a:gd name="T4" fmla="*/ 2147483647 w 417"/>
                <a:gd name="T5" fmla="*/ 541821989 h 471"/>
                <a:gd name="T6" fmla="*/ 2147483647 w 417"/>
                <a:gd name="T7" fmla="*/ 240863564 h 471"/>
                <a:gd name="T8" fmla="*/ 2147483647 w 417"/>
                <a:gd name="T9" fmla="*/ 0 h 471"/>
                <a:gd name="T10" fmla="*/ 2147483647 w 417"/>
                <a:gd name="T11" fmla="*/ 120383253 h 471"/>
                <a:gd name="T12" fmla="*/ 2147483647 w 417"/>
                <a:gd name="T13" fmla="*/ 361246856 h 471"/>
                <a:gd name="T14" fmla="*/ 2147483647 w 417"/>
                <a:gd name="T15" fmla="*/ 782685319 h 471"/>
                <a:gd name="T16" fmla="*/ 1807731054 w 417"/>
                <a:gd name="T17" fmla="*/ 1384795817 h 471"/>
                <a:gd name="T18" fmla="*/ 1265411364 w 417"/>
                <a:gd name="T19" fmla="*/ 2147483647 h 471"/>
                <a:gd name="T20" fmla="*/ 843640249 w 417"/>
                <a:gd name="T21" fmla="*/ 2147483647 h 471"/>
                <a:gd name="T22" fmla="*/ 301320637 w 417"/>
                <a:gd name="T23" fmla="*/ 2147483647 h 471"/>
                <a:gd name="T24" fmla="*/ 0 w 417"/>
                <a:gd name="T25" fmla="*/ 2147483647 h 471"/>
                <a:gd name="T26" fmla="*/ 0 w 417"/>
                <a:gd name="T27" fmla="*/ 2147483647 h 471"/>
                <a:gd name="T28" fmla="*/ 120547679 w 417"/>
                <a:gd name="T29" fmla="*/ 2147483647 h 471"/>
                <a:gd name="T30" fmla="*/ 421771582 w 417"/>
                <a:gd name="T31" fmla="*/ 2147483647 h 471"/>
                <a:gd name="T32" fmla="*/ 843640249 w 417"/>
                <a:gd name="T33" fmla="*/ 2147483647 h 471"/>
                <a:gd name="T34" fmla="*/ 1385959316 w 417"/>
                <a:gd name="T35" fmla="*/ 2147483647 h 471"/>
                <a:gd name="T36" fmla="*/ 2109050991 w 417"/>
                <a:gd name="T37" fmla="*/ 2147483647 h 471"/>
                <a:gd name="T38" fmla="*/ 2147483647 w 417"/>
                <a:gd name="T39" fmla="*/ 2147483647 h 471"/>
                <a:gd name="T40" fmla="*/ 2147483647 w 417"/>
                <a:gd name="T41" fmla="*/ 2147483647 h 471"/>
                <a:gd name="T42" fmla="*/ 2147483647 w 417"/>
                <a:gd name="T43" fmla="*/ 2147483647 h 471"/>
                <a:gd name="T44" fmla="*/ 2147483647 w 417"/>
                <a:gd name="T45" fmla="*/ 2147483647 h 471"/>
                <a:gd name="T46" fmla="*/ 2147483647 w 417"/>
                <a:gd name="T47" fmla="*/ 2147483647 h 471"/>
                <a:gd name="T48" fmla="*/ 2147483647 w 417"/>
                <a:gd name="T49" fmla="*/ 2147483647 h 471"/>
                <a:gd name="T50" fmla="*/ 2147483647 w 417"/>
                <a:gd name="T51" fmla="*/ 2147483647 h 471"/>
                <a:gd name="T52" fmla="*/ 2147483647 w 417"/>
                <a:gd name="T53" fmla="*/ 2147483647 h 471"/>
                <a:gd name="T54" fmla="*/ 2147483647 w 417"/>
                <a:gd name="T55" fmla="*/ 2147483647 h 471"/>
                <a:gd name="T56" fmla="*/ 2147483647 w 417"/>
                <a:gd name="T57" fmla="*/ 2147483647 h 471"/>
                <a:gd name="T58" fmla="*/ 2147483647 w 417"/>
                <a:gd name="T59" fmla="*/ 2147483647 h 471"/>
                <a:gd name="T60" fmla="*/ 2147483647 w 417"/>
                <a:gd name="T61" fmla="*/ 2147483647 h 471"/>
                <a:gd name="T62" fmla="*/ 2147483647 w 417"/>
                <a:gd name="T63" fmla="*/ 2147483647 h 471"/>
                <a:gd name="T64" fmla="*/ 2147483647 w 417"/>
                <a:gd name="T65" fmla="*/ 2147483647 h 471"/>
                <a:gd name="T66" fmla="*/ 2147483647 w 417"/>
                <a:gd name="T67" fmla="*/ 2147483647 h 4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17"/>
                <a:gd name="T103" fmla="*/ 0 h 471"/>
                <a:gd name="T104" fmla="*/ 417 w 417"/>
                <a:gd name="T105" fmla="*/ 471 h 47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17" h="471">
                  <a:moveTo>
                    <a:pt x="387" y="152"/>
                  </a:moveTo>
                  <a:lnTo>
                    <a:pt x="387" y="152"/>
                  </a:lnTo>
                  <a:lnTo>
                    <a:pt x="315" y="70"/>
                  </a:lnTo>
                  <a:lnTo>
                    <a:pt x="289" y="38"/>
                  </a:lnTo>
                  <a:lnTo>
                    <a:pt x="279" y="26"/>
                  </a:lnTo>
                  <a:lnTo>
                    <a:pt x="275" y="18"/>
                  </a:lnTo>
                  <a:lnTo>
                    <a:pt x="243" y="8"/>
                  </a:lnTo>
                  <a:lnTo>
                    <a:pt x="209" y="2"/>
                  </a:lnTo>
                  <a:lnTo>
                    <a:pt x="175" y="0"/>
                  </a:lnTo>
                  <a:lnTo>
                    <a:pt x="159" y="2"/>
                  </a:lnTo>
                  <a:lnTo>
                    <a:pt x="143" y="4"/>
                  </a:lnTo>
                  <a:lnTo>
                    <a:pt x="128" y="8"/>
                  </a:lnTo>
                  <a:lnTo>
                    <a:pt x="112" y="12"/>
                  </a:lnTo>
                  <a:lnTo>
                    <a:pt x="98" y="18"/>
                  </a:lnTo>
                  <a:lnTo>
                    <a:pt x="84" y="26"/>
                  </a:lnTo>
                  <a:lnTo>
                    <a:pt x="72" y="34"/>
                  </a:lnTo>
                  <a:lnTo>
                    <a:pt x="60" y="46"/>
                  </a:lnTo>
                  <a:lnTo>
                    <a:pt x="50" y="58"/>
                  </a:lnTo>
                  <a:lnTo>
                    <a:pt x="42" y="72"/>
                  </a:lnTo>
                  <a:lnTo>
                    <a:pt x="28" y="96"/>
                  </a:lnTo>
                  <a:lnTo>
                    <a:pt x="18" y="122"/>
                  </a:lnTo>
                  <a:lnTo>
                    <a:pt x="10" y="150"/>
                  </a:lnTo>
                  <a:lnTo>
                    <a:pt x="4" y="176"/>
                  </a:lnTo>
                  <a:lnTo>
                    <a:pt x="0" y="204"/>
                  </a:lnTo>
                  <a:lnTo>
                    <a:pt x="0" y="231"/>
                  </a:lnTo>
                  <a:lnTo>
                    <a:pt x="0" y="259"/>
                  </a:lnTo>
                  <a:lnTo>
                    <a:pt x="4" y="285"/>
                  </a:lnTo>
                  <a:lnTo>
                    <a:pt x="8" y="305"/>
                  </a:lnTo>
                  <a:lnTo>
                    <a:pt x="14" y="325"/>
                  </a:lnTo>
                  <a:lnTo>
                    <a:pt x="20" y="343"/>
                  </a:lnTo>
                  <a:lnTo>
                    <a:pt x="28" y="361"/>
                  </a:lnTo>
                  <a:lnTo>
                    <a:pt x="36" y="379"/>
                  </a:lnTo>
                  <a:lnTo>
                    <a:pt x="46" y="395"/>
                  </a:lnTo>
                  <a:lnTo>
                    <a:pt x="58" y="409"/>
                  </a:lnTo>
                  <a:lnTo>
                    <a:pt x="70" y="423"/>
                  </a:lnTo>
                  <a:lnTo>
                    <a:pt x="86" y="437"/>
                  </a:lnTo>
                  <a:lnTo>
                    <a:pt x="102" y="449"/>
                  </a:lnTo>
                  <a:lnTo>
                    <a:pt x="120" y="457"/>
                  </a:lnTo>
                  <a:lnTo>
                    <a:pt x="137" y="465"/>
                  </a:lnTo>
                  <a:lnTo>
                    <a:pt x="153" y="469"/>
                  </a:lnTo>
                  <a:lnTo>
                    <a:pt x="171" y="471"/>
                  </a:lnTo>
                  <a:lnTo>
                    <a:pt x="191" y="471"/>
                  </a:lnTo>
                  <a:lnTo>
                    <a:pt x="209" y="467"/>
                  </a:lnTo>
                  <a:lnTo>
                    <a:pt x="227" y="463"/>
                  </a:lnTo>
                  <a:lnTo>
                    <a:pt x="243" y="455"/>
                  </a:lnTo>
                  <a:lnTo>
                    <a:pt x="261" y="445"/>
                  </a:lnTo>
                  <a:lnTo>
                    <a:pt x="277" y="433"/>
                  </a:lnTo>
                  <a:lnTo>
                    <a:pt x="293" y="421"/>
                  </a:lnTo>
                  <a:lnTo>
                    <a:pt x="309" y="405"/>
                  </a:lnTo>
                  <a:lnTo>
                    <a:pt x="323" y="385"/>
                  </a:lnTo>
                  <a:lnTo>
                    <a:pt x="335" y="365"/>
                  </a:lnTo>
                  <a:lnTo>
                    <a:pt x="361" y="319"/>
                  </a:lnTo>
                  <a:lnTo>
                    <a:pt x="385" y="275"/>
                  </a:lnTo>
                  <a:lnTo>
                    <a:pt x="395" y="255"/>
                  </a:lnTo>
                  <a:lnTo>
                    <a:pt x="403" y="235"/>
                  </a:lnTo>
                  <a:lnTo>
                    <a:pt x="409" y="214"/>
                  </a:lnTo>
                  <a:lnTo>
                    <a:pt x="413" y="196"/>
                  </a:lnTo>
                  <a:lnTo>
                    <a:pt x="417" y="186"/>
                  </a:lnTo>
                  <a:lnTo>
                    <a:pt x="415" y="182"/>
                  </a:lnTo>
                  <a:lnTo>
                    <a:pt x="387" y="1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49" name="Freeform 389"/>
            <p:cNvSpPr>
              <a:spLocks/>
            </p:cNvSpPr>
            <p:nvPr/>
          </p:nvSpPr>
          <p:spPr bwMode="auto">
            <a:xfrm flipH="1">
              <a:off x="285588" y="0"/>
              <a:ext cx="111752" cy="170111"/>
            </a:xfrm>
            <a:custGeom>
              <a:avLst/>
              <a:gdLst>
                <a:gd name="T0" fmla="*/ 717896157 w 360"/>
                <a:gd name="T1" fmla="*/ 2147483647 h 549"/>
                <a:gd name="T2" fmla="*/ 299107619 w 360"/>
                <a:gd name="T3" fmla="*/ 2147483647 h 549"/>
                <a:gd name="T4" fmla="*/ 59840712 w 360"/>
                <a:gd name="T5" fmla="*/ 2147483647 h 549"/>
                <a:gd name="T6" fmla="*/ 0 w 360"/>
                <a:gd name="T7" fmla="*/ 2147483647 h 549"/>
                <a:gd name="T8" fmla="*/ 239266616 w 360"/>
                <a:gd name="T9" fmla="*/ 2147483647 h 549"/>
                <a:gd name="T10" fmla="*/ 957259547 w 360"/>
                <a:gd name="T11" fmla="*/ 2147483647 h 549"/>
                <a:gd name="T12" fmla="*/ 1435792313 w 360"/>
                <a:gd name="T13" fmla="*/ 2147483647 h 549"/>
                <a:gd name="T14" fmla="*/ 2147483647 w 360"/>
                <a:gd name="T15" fmla="*/ 2147483647 h 549"/>
                <a:gd name="T16" fmla="*/ 2147483647 w 360"/>
                <a:gd name="T17" fmla="*/ 2147483647 h 549"/>
                <a:gd name="T18" fmla="*/ 2147483647 w 360"/>
                <a:gd name="T19" fmla="*/ 2147483647 h 549"/>
                <a:gd name="T20" fmla="*/ 2147483647 w 360"/>
                <a:gd name="T21" fmla="*/ 2147483647 h 549"/>
                <a:gd name="T22" fmla="*/ 2147483647 w 360"/>
                <a:gd name="T23" fmla="*/ 2147483647 h 549"/>
                <a:gd name="T24" fmla="*/ 2147483647 w 360"/>
                <a:gd name="T25" fmla="*/ 2147483647 h 549"/>
                <a:gd name="T26" fmla="*/ 2147483647 w 360"/>
                <a:gd name="T27" fmla="*/ 2147483647 h 549"/>
                <a:gd name="T28" fmla="*/ 2147483647 w 360"/>
                <a:gd name="T29" fmla="*/ 2147483647 h 549"/>
                <a:gd name="T30" fmla="*/ 2147483647 w 360"/>
                <a:gd name="T31" fmla="*/ 2147483647 h 549"/>
                <a:gd name="T32" fmla="*/ 2147483647 w 360"/>
                <a:gd name="T33" fmla="*/ 2147483647 h 549"/>
                <a:gd name="T34" fmla="*/ 2147483647 w 360"/>
                <a:gd name="T35" fmla="*/ 2147483647 h 549"/>
                <a:gd name="T36" fmla="*/ 2147483647 w 360"/>
                <a:gd name="T37" fmla="*/ 2147483647 h 549"/>
                <a:gd name="T38" fmla="*/ 2147483647 w 360"/>
                <a:gd name="T39" fmla="*/ 2147483647 h 549"/>
                <a:gd name="T40" fmla="*/ 2147483647 w 360"/>
                <a:gd name="T41" fmla="*/ 2147483647 h 549"/>
                <a:gd name="T42" fmla="*/ 2147483647 w 360"/>
                <a:gd name="T43" fmla="*/ 2147483647 h 549"/>
                <a:gd name="T44" fmla="*/ 2147483647 w 360"/>
                <a:gd name="T45" fmla="*/ 1903989915 h 549"/>
                <a:gd name="T46" fmla="*/ 2147483647 w 360"/>
                <a:gd name="T47" fmla="*/ 1427968113 h 549"/>
                <a:gd name="T48" fmla="*/ 2147483647 w 360"/>
                <a:gd name="T49" fmla="*/ 832989817 h 549"/>
                <a:gd name="T50" fmla="*/ 2147483647 w 360"/>
                <a:gd name="T51" fmla="*/ 416494908 h 549"/>
                <a:gd name="T52" fmla="*/ 2147483647 w 360"/>
                <a:gd name="T53" fmla="*/ 118957462 h 549"/>
                <a:gd name="T54" fmla="*/ 2147483647 w 360"/>
                <a:gd name="T55" fmla="*/ 0 h 549"/>
                <a:gd name="T56" fmla="*/ 2147483647 w 360"/>
                <a:gd name="T57" fmla="*/ 178483930 h 549"/>
                <a:gd name="T58" fmla="*/ 2147483647 w 360"/>
                <a:gd name="T59" fmla="*/ 892516246 h 549"/>
                <a:gd name="T60" fmla="*/ 2147483647 w 360"/>
                <a:gd name="T61" fmla="*/ 1309010690 h 549"/>
                <a:gd name="T62" fmla="*/ 1136685393 w 360"/>
                <a:gd name="T63" fmla="*/ 2147483647 h 549"/>
                <a:gd name="T64" fmla="*/ 717896157 w 360"/>
                <a:gd name="T65" fmla="*/ 2147483647 h 54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0"/>
                <a:gd name="T100" fmla="*/ 0 h 549"/>
                <a:gd name="T101" fmla="*/ 360 w 360"/>
                <a:gd name="T102" fmla="*/ 549 h 54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0" h="549">
                  <a:moveTo>
                    <a:pt x="24" y="103"/>
                  </a:moveTo>
                  <a:lnTo>
                    <a:pt x="24" y="103"/>
                  </a:lnTo>
                  <a:lnTo>
                    <a:pt x="16" y="119"/>
                  </a:lnTo>
                  <a:lnTo>
                    <a:pt x="10" y="135"/>
                  </a:lnTo>
                  <a:lnTo>
                    <a:pt x="6" y="153"/>
                  </a:lnTo>
                  <a:lnTo>
                    <a:pt x="2" y="171"/>
                  </a:lnTo>
                  <a:lnTo>
                    <a:pt x="0" y="191"/>
                  </a:lnTo>
                  <a:lnTo>
                    <a:pt x="0" y="211"/>
                  </a:lnTo>
                  <a:lnTo>
                    <a:pt x="2" y="251"/>
                  </a:lnTo>
                  <a:lnTo>
                    <a:pt x="8" y="293"/>
                  </a:lnTo>
                  <a:lnTo>
                    <a:pt x="18" y="335"/>
                  </a:lnTo>
                  <a:lnTo>
                    <a:pt x="32" y="377"/>
                  </a:lnTo>
                  <a:lnTo>
                    <a:pt x="48" y="415"/>
                  </a:lnTo>
                  <a:lnTo>
                    <a:pt x="58" y="421"/>
                  </a:lnTo>
                  <a:lnTo>
                    <a:pt x="74" y="435"/>
                  </a:lnTo>
                  <a:lnTo>
                    <a:pt x="122" y="477"/>
                  </a:lnTo>
                  <a:lnTo>
                    <a:pt x="170" y="519"/>
                  </a:lnTo>
                  <a:lnTo>
                    <a:pt x="176" y="525"/>
                  </a:lnTo>
                  <a:lnTo>
                    <a:pt x="204" y="549"/>
                  </a:lnTo>
                  <a:lnTo>
                    <a:pt x="220" y="539"/>
                  </a:lnTo>
                  <a:lnTo>
                    <a:pt x="234" y="527"/>
                  </a:lnTo>
                  <a:lnTo>
                    <a:pt x="248" y="511"/>
                  </a:lnTo>
                  <a:lnTo>
                    <a:pt x="262" y="493"/>
                  </a:lnTo>
                  <a:lnTo>
                    <a:pt x="290" y="449"/>
                  </a:lnTo>
                  <a:lnTo>
                    <a:pt x="320" y="399"/>
                  </a:lnTo>
                  <a:lnTo>
                    <a:pt x="330" y="377"/>
                  </a:lnTo>
                  <a:lnTo>
                    <a:pt x="340" y="355"/>
                  </a:lnTo>
                  <a:lnTo>
                    <a:pt x="348" y="331"/>
                  </a:lnTo>
                  <a:lnTo>
                    <a:pt x="354" y="307"/>
                  </a:lnTo>
                  <a:lnTo>
                    <a:pt x="358" y="283"/>
                  </a:lnTo>
                  <a:lnTo>
                    <a:pt x="360" y="259"/>
                  </a:lnTo>
                  <a:lnTo>
                    <a:pt x="360" y="235"/>
                  </a:lnTo>
                  <a:lnTo>
                    <a:pt x="360" y="211"/>
                  </a:lnTo>
                  <a:lnTo>
                    <a:pt x="356" y="187"/>
                  </a:lnTo>
                  <a:lnTo>
                    <a:pt x="352" y="163"/>
                  </a:lnTo>
                  <a:lnTo>
                    <a:pt x="346" y="141"/>
                  </a:lnTo>
                  <a:lnTo>
                    <a:pt x="338" y="119"/>
                  </a:lnTo>
                  <a:lnTo>
                    <a:pt x="328" y="99"/>
                  </a:lnTo>
                  <a:lnTo>
                    <a:pt x="318" y="81"/>
                  </a:lnTo>
                  <a:lnTo>
                    <a:pt x="304" y="64"/>
                  </a:lnTo>
                  <a:lnTo>
                    <a:pt x="290" y="48"/>
                  </a:lnTo>
                  <a:lnTo>
                    <a:pt x="278" y="38"/>
                  </a:lnTo>
                  <a:lnTo>
                    <a:pt x="268" y="28"/>
                  </a:lnTo>
                  <a:lnTo>
                    <a:pt x="256" y="20"/>
                  </a:lnTo>
                  <a:lnTo>
                    <a:pt x="244" y="14"/>
                  </a:lnTo>
                  <a:lnTo>
                    <a:pt x="232" y="8"/>
                  </a:lnTo>
                  <a:lnTo>
                    <a:pt x="218" y="4"/>
                  </a:lnTo>
                  <a:lnTo>
                    <a:pt x="206" y="2"/>
                  </a:lnTo>
                  <a:lnTo>
                    <a:pt x="194" y="0"/>
                  </a:lnTo>
                  <a:lnTo>
                    <a:pt x="168" y="0"/>
                  </a:lnTo>
                  <a:lnTo>
                    <a:pt x="142" y="6"/>
                  </a:lnTo>
                  <a:lnTo>
                    <a:pt x="116" y="16"/>
                  </a:lnTo>
                  <a:lnTo>
                    <a:pt x="92" y="30"/>
                  </a:lnTo>
                  <a:lnTo>
                    <a:pt x="74" y="44"/>
                  </a:lnTo>
                  <a:lnTo>
                    <a:pt x="56" y="62"/>
                  </a:lnTo>
                  <a:lnTo>
                    <a:pt x="38" y="81"/>
                  </a:lnTo>
                  <a:lnTo>
                    <a:pt x="24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50" name="Freeform 390"/>
            <p:cNvSpPr>
              <a:spLocks/>
            </p:cNvSpPr>
            <p:nvPr/>
          </p:nvSpPr>
          <p:spPr bwMode="auto">
            <a:xfrm flipH="1">
              <a:off x="147140" y="128514"/>
              <a:ext cx="235921" cy="243991"/>
            </a:xfrm>
            <a:custGeom>
              <a:avLst/>
              <a:gdLst>
                <a:gd name="T0" fmla="*/ 2147483647 w 761"/>
                <a:gd name="T1" fmla="*/ 2147483647 h 784"/>
                <a:gd name="T2" fmla="*/ 2147483647 w 761"/>
                <a:gd name="T3" fmla="*/ 2147483647 h 784"/>
                <a:gd name="T4" fmla="*/ 2147483647 w 761"/>
                <a:gd name="T5" fmla="*/ 2147483647 h 784"/>
                <a:gd name="T6" fmla="*/ 2147483647 w 761"/>
                <a:gd name="T7" fmla="*/ 2147483647 h 784"/>
                <a:gd name="T8" fmla="*/ 2147483647 w 761"/>
                <a:gd name="T9" fmla="*/ 2147483647 h 784"/>
                <a:gd name="T10" fmla="*/ 2147483647 w 761"/>
                <a:gd name="T11" fmla="*/ 2147483647 h 784"/>
                <a:gd name="T12" fmla="*/ 2147483647 w 761"/>
                <a:gd name="T13" fmla="*/ 2147483647 h 784"/>
                <a:gd name="T14" fmla="*/ 2147483647 w 761"/>
                <a:gd name="T15" fmla="*/ 2147483647 h 784"/>
                <a:gd name="T16" fmla="*/ 2147483647 w 761"/>
                <a:gd name="T17" fmla="*/ 2147483647 h 784"/>
                <a:gd name="T18" fmla="*/ 2147483647 w 761"/>
                <a:gd name="T19" fmla="*/ 2147483647 h 784"/>
                <a:gd name="T20" fmla="*/ 2147483647 w 761"/>
                <a:gd name="T21" fmla="*/ 2147483647 h 784"/>
                <a:gd name="T22" fmla="*/ 2147483647 w 761"/>
                <a:gd name="T23" fmla="*/ 2147483647 h 784"/>
                <a:gd name="T24" fmla="*/ 2147483647 w 761"/>
                <a:gd name="T25" fmla="*/ 1868789352 h 784"/>
                <a:gd name="T26" fmla="*/ 2147483647 w 761"/>
                <a:gd name="T27" fmla="*/ 1868789352 h 784"/>
                <a:gd name="T28" fmla="*/ 834225999 w 761"/>
                <a:gd name="T29" fmla="*/ 602816457 h 784"/>
                <a:gd name="T30" fmla="*/ 357525450 w 761"/>
                <a:gd name="T31" fmla="*/ 180825673 h 784"/>
                <a:gd name="T32" fmla="*/ 59587569 w 761"/>
                <a:gd name="T33" fmla="*/ 0 h 784"/>
                <a:gd name="T34" fmla="*/ 0 w 761"/>
                <a:gd name="T35" fmla="*/ 60243059 h 784"/>
                <a:gd name="T36" fmla="*/ 0 w 761"/>
                <a:gd name="T37" fmla="*/ 60243059 h 784"/>
                <a:gd name="T38" fmla="*/ 0 w 761"/>
                <a:gd name="T39" fmla="*/ 60243059 h 784"/>
                <a:gd name="T40" fmla="*/ 0 w 761"/>
                <a:gd name="T41" fmla="*/ 60243059 h 784"/>
                <a:gd name="T42" fmla="*/ 0 w 761"/>
                <a:gd name="T43" fmla="*/ 120582594 h 784"/>
                <a:gd name="T44" fmla="*/ 0 w 761"/>
                <a:gd name="T45" fmla="*/ 120582594 h 784"/>
                <a:gd name="T46" fmla="*/ 119175137 w 761"/>
                <a:gd name="T47" fmla="*/ 361748133 h 784"/>
                <a:gd name="T48" fmla="*/ 417112999 w 761"/>
                <a:gd name="T49" fmla="*/ 723399168 h 784"/>
                <a:gd name="T50" fmla="*/ 1191846778 w 761"/>
                <a:gd name="T51" fmla="*/ 1687963446 h 784"/>
                <a:gd name="T52" fmla="*/ 2147483647 w 761"/>
                <a:gd name="T53" fmla="*/ 2147483647 h 784"/>
                <a:gd name="T54" fmla="*/ 2147483647 w 761"/>
                <a:gd name="T55" fmla="*/ 2147483647 h 784"/>
                <a:gd name="T56" fmla="*/ 2147483647 w 761"/>
                <a:gd name="T57" fmla="*/ 2147483647 h 784"/>
                <a:gd name="T58" fmla="*/ 2147483647 w 761"/>
                <a:gd name="T59" fmla="*/ 2147483647 h 784"/>
                <a:gd name="T60" fmla="*/ 2147483647 w 761"/>
                <a:gd name="T61" fmla="*/ 2147483647 h 784"/>
                <a:gd name="T62" fmla="*/ 2147483647 w 761"/>
                <a:gd name="T63" fmla="*/ 2147483647 h 784"/>
                <a:gd name="T64" fmla="*/ 2147483647 w 761"/>
                <a:gd name="T65" fmla="*/ 2147483647 h 784"/>
                <a:gd name="T66" fmla="*/ 2147483647 w 761"/>
                <a:gd name="T67" fmla="*/ 2147483647 h 784"/>
                <a:gd name="T68" fmla="*/ 2147483647 w 761"/>
                <a:gd name="T69" fmla="*/ 2147483647 h 784"/>
                <a:gd name="T70" fmla="*/ 2147483647 w 761"/>
                <a:gd name="T71" fmla="*/ 2147483647 h 784"/>
                <a:gd name="T72" fmla="*/ 2147483647 w 761"/>
                <a:gd name="T73" fmla="*/ 2147483647 h 784"/>
                <a:gd name="T74" fmla="*/ 2147483647 w 761"/>
                <a:gd name="T75" fmla="*/ 2147483647 h 784"/>
                <a:gd name="T76" fmla="*/ 2147483647 w 761"/>
                <a:gd name="T77" fmla="*/ 2147483647 h 784"/>
                <a:gd name="T78" fmla="*/ 2147483647 w 761"/>
                <a:gd name="T79" fmla="*/ 2147483647 h 784"/>
                <a:gd name="T80" fmla="*/ 2147483647 w 761"/>
                <a:gd name="T81" fmla="*/ 2147483647 h 784"/>
                <a:gd name="T82" fmla="*/ 2147483647 w 761"/>
                <a:gd name="T83" fmla="*/ 2147483647 h 784"/>
                <a:gd name="T84" fmla="*/ 2147483647 w 761"/>
                <a:gd name="T85" fmla="*/ 2147483647 h 784"/>
                <a:gd name="T86" fmla="*/ 2147483647 w 761"/>
                <a:gd name="T87" fmla="*/ 2147483647 h 784"/>
                <a:gd name="T88" fmla="*/ 2147483647 w 761"/>
                <a:gd name="T89" fmla="*/ 2147483647 h 784"/>
                <a:gd name="T90" fmla="*/ 2147483647 w 761"/>
                <a:gd name="T91" fmla="*/ 2147483647 h 784"/>
                <a:gd name="T92" fmla="*/ 2147483647 w 761"/>
                <a:gd name="T93" fmla="*/ 2147483647 h 784"/>
                <a:gd name="T94" fmla="*/ 2147483647 w 761"/>
                <a:gd name="T95" fmla="*/ 2147483647 h 784"/>
                <a:gd name="T96" fmla="*/ 2147483647 w 761"/>
                <a:gd name="T97" fmla="*/ 2147483647 h 784"/>
                <a:gd name="T98" fmla="*/ 2147483647 w 761"/>
                <a:gd name="T99" fmla="*/ 2147483647 h 784"/>
                <a:gd name="T100" fmla="*/ 2147483647 w 761"/>
                <a:gd name="T101" fmla="*/ 2147483647 h 784"/>
                <a:gd name="T102" fmla="*/ 2147483647 w 761"/>
                <a:gd name="T103" fmla="*/ 2147483647 h 78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761"/>
                <a:gd name="T157" fmla="*/ 0 h 784"/>
                <a:gd name="T158" fmla="*/ 761 w 761"/>
                <a:gd name="T159" fmla="*/ 784 h 78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761" h="784">
                  <a:moveTo>
                    <a:pt x="761" y="691"/>
                  </a:moveTo>
                  <a:lnTo>
                    <a:pt x="761" y="691"/>
                  </a:lnTo>
                  <a:lnTo>
                    <a:pt x="745" y="677"/>
                  </a:lnTo>
                  <a:lnTo>
                    <a:pt x="497" y="445"/>
                  </a:lnTo>
                  <a:lnTo>
                    <a:pt x="322" y="283"/>
                  </a:lnTo>
                  <a:lnTo>
                    <a:pt x="158" y="134"/>
                  </a:lnTo>
                  <a:lnTo>
                    <a:pt x="130" y="110"/>
                  </a:lnTo>
                  <a:lnTo>
                    <a:pt x="124" y="104"/>
                  </a:lnTo>
                  <a:lnTo>
                    <a:pt x="76" y="62"/>
                  </a:lnTo>
                  <a:lnTo>
                    <a:pt x="28" y="20"/>
                  </a:lnTo>
                  <a:lnTo>
                    <a:pt x="12" y="6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4" y="12"/>
                  </a:lnTo>
                  <a:lnTo>
                    <a:pt x="14" y="24"/>
                  </a:lnTo>
                  <a:lnTo>
                    <a:pt x="40" y="56"/>
                  </a:lnTo>
                  <a:lnTo>
                    <a:pt x="112" y="138"/>
                  </a:lnTo>
                  <a:lnTo>
                    <a:pt x="140" y="168"/>
                  </a:lnTo>
                  <a:lnTo>
                    <a:pt x="142" y="172"/>
                  </a:lnTo>
                  <a:lnTo>
                    <a:pt x="294" y="339"/>
                  </a:lnTo>
                  <a:lnTo>
                    <a:pt x="459" y="517"/>
                  </a:lnTo>
                  <a:lnTo>
                    <a:pt x="693" y="769"/>
                  </a:lnTo>
                  <a:lnTo>
                    <a:pt x="707" y="784"/>
                  </a:lnTo>
                  <a:lnTo>
                    <a:pt x="715" y="782"/>
                  </a:lnTo>
                  <a:lnTo>
                    <a:pt x="721" y="779"/>
                  </a:lnTo>
                  <a:lnTo>
                    <a:pt x="727" y="773"/>
                  </a:lnTo>
                  <a:lnTo>
                    <a:pt x="737" y="765"/>
                  </a:lnTo>
                  <a:lnTo>
                    <a:pt x="745" y="751"/>
                  </a:lnTo>
                  <a:lnTo>
                    <a:pt x="753" y="737"/>
                  </a:lnTo>
                  <a:lnTo>
                    <a:pt x="757" y="723"/>
                  </a:lnTo>
                  <a:lnTo>
                    <a:pt x="761" y="711"/>
                  </a:lnTo>
                  <a:lnTo>
                    <a:pt x="761" y="701"/>
                  </a:lnTo>
                  <a:lnTo>
                    <a:pt x="761" y="6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51" name="Freeform 406"/>
            <p:cNvSpPr>
              <a:spLocks/>
            </p:cNvSpPr>
            <p:nvPr/>
          </p:nvSpPr>
          <p:spPr bwMode="auto">
            <a:xfrm flipH="1">
              <a:off x="31663" y="560620"/>
              <a:ext cx="10555" cy="22971"/>
            </a:xfrm>
            <a:custGeom>
              <a:avLst/>
              <a:gdLst>
                <a:gd name="T0" fmla="*/ 299143855 w 34"/>
                <a:gd name="T1" fmla="*/ 0 h 74"/>
                <a:gd name="T2" fmla="*/ 299143855 w 34"/>
                <a:gd name="T3" fmla="*/ 0 h 74"/>
                <a:gd name="T4" fmla="*/ 119696169 w 34"/>
                <a:gd name="T5" fmla="*/ 1136660797 h 74"/>
                <a:gd name="T6" fmla="*/ 0 w 34"/>
                <a:gd name="T7" fmla="*/ 2147483647 h 74"/>
                <a:gd name="T8" fmla="*/ 1017224320 w 34"/>
                <a:gd name="T9" fmla="*/ 1495600839 h 74"/>
                <a:gd name="T10" fmla="*/ 1017224320 w 34"/>
                <a:gd name="T11" fmla="*/ 1495600839 h 74"/>
                <a:gd name="T12" fmla="*/ 1017224320 w 34"/>
                <a:gd name="T13" fmla="*/ 1375921978 h 74"/>
                <a:gd name="T14" fmla="*/ 897528190 w 34"/>
                <a:gd name="T15" fmla="*/ 1076821367 h 74"/>
                <a:gd name="T16" fmla="*/ 658232167 w 34"/>
                <a:gd name="T17" fmla="*/ 598201999 h 74"/>
                <a:gd name="T18" fmla="*/ 299143855 w 34"/>
                <a:gd name="T19" fmla="*/ 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74"/>
                <a:gd name="T32" fmla="*/ 34 w 34"/>
                <a:gd name="T33" fmla="*/ 74 h 7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74">
                  <a:moveTo>
                    <a:pt x="10" y="0"/>
                  </a:moveTo>
                  <a:lnTo>
                    <a:pt x="10" y="0"/>
                  </a:lnTo>
                  <a:lnTo>
                    <a:pt x="4" y="38"/>
                  </a:lnTo>
                  <a:lnTo>
                    <a:pt x="0" y="74"/>
                  </a:lnTo>
                  <a:lnTo>
                    <a:pt x="34" y="50"/>
                  </a:lnTo>
                  <a:lnTo>
                    <a:pt x="34" y="46"/>
                  </a:lnTo>
                  <a:lnTo>
                    <a:pt x="30" y="36"/>
                  </a:lnTo>
                  <a:lnTo>
                    <a:pt x="22" y="20"/>
                  </a:lnTo>
                  <a:lnTo>
                    <a:pt x="1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52" name="Freeform 408"/>
            <p:cNvSpPr>
              <a:spLocks/>
            </p:cNvSpPr>
            <p:nvPr/>
          </p:nvSpPr>
          <p:spPr bwMode="auto">
            <a:xfrm flipH="1">
              <a:off x="0" y="512194"/>
              <a:ext cx="621" cy="621"/>
            </a:xfrm>
            <a:custGeom>
              <a:avLst/>
              <a:gdLst>
                <a:gd name="T0" fmla="*/ 0 w 621"/>
                <a:gd name="T1" fmla="*/ 0 h 2"/>
                <a:gd name="T2" fmla="*/ 0 w 621"/>
                <a:gd name="T3" fmla="*/ 0 h 2"/>
                <a:gd name="T4" fmla="*/ 0 w 621"/>
                <a:gd name="T5" fmla="*/ 0 h 2"/>
                <a:gd name="T6" fmla="*/ 0 w 621"/>
                <a:gd name="T7" fmla="*/ 0 h 2"/>
                <a:gd name="T8" fmla="*/ 0 w 621"/>
                <a:gd name="T9" fmla="*/ 59870601 h 2"/>
                <a:gd name="T10" fmla="*/ 0 w 621"/>
                <a:gd name="T11" fmla="*/ 59870601 h 2"/>
                <a:gd name="T12" fmla="*/ 0 w 621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21"/>
                <a:gd name="T22" fmla="*/ 0 h 2"/>
                <a:gd name="T23" fmla="*/ 621 w 621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21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53" name="Freeform 409"/>
            <p:cNvSpPr>
              <a:spLocks/>
            </p:cNvSpPr>
            <p:nvPr/>
          </p:nvSpPr>
          <p:spPr bwMode="auto">
            <a:xfrm flipH="1">
              <a:off x="0" y="512194"/>
              <a:ext cx="621" cy="621"/>
            </a:xfrm>
            <a:custGeom>
              <a:avLst/>
              <a:gdLst>
                <a:gd name="T0" fmla="*/ 0 w 621"/>
                <a:gd name="T1" fmla="*/ 0 h 2"/>
                <a:gd name="T2" fmla="*/ 0 w 621"/>
                <a:gd name="T3" fmla="*/ 0 h 2"/>
                <a:gd name="T4" fmla="*/ 0 w 621"/>
                <a:gd name="T5" fmla="*/ 0 h 2"/>
                <a:gd name="T6" fmla="*/ 0 w 621"/>
                <a:gd name="T7" fmla="*/ 0 h 2"/>
                <a:gd name="T8" fmla="*/ 0 w 621"/>
                <a:gd name="T9" fmla="*/ 59870601 h 2"/>
                <a:gd name="T10" fmla="*/ 0 w 621"/>
                <a:gd name="T11" fmla="*/ 59870601 h 2"/>
                <a:gd name="T12" fmla="*/ 0 w 621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21"/>
                <a:gd name="T22" fmla="*/ 0 h 2"/>
                <a:gd name="T23" fmla="*/ 621 w 621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21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9234" name="TextBox 13"/>
          <p:cNvSpPr txBox="1">
            <a:spLocks noChangeArrowheads="1"/>
          </p:cNvSpPr>
          <p:nvPr/>
        </p:nvSpPr>
        <p:spPr bwMode="auto">
          <a:xfrm>
            <a:off x="2143125" y="1750219"/>
            <a:ext cx="9572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5" name="TextBox 13"/>
          <p:cNvSpPr txBox="1">
            <a:spLocks noChangeArrowheads="1"/>
          </p:cNvSpPr>
          <p:nvPr/>
        </p:nvSpPr>
        <p:spPr bwMode="auto">
          <a:xfrm>
            <a:off x="1600200" y="1990725"/>
            <a:ext cx="15001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6" name="TextBox 13"/>
          <p:cNvSpPr txBox="1">
            <a:spLocks noChangeArrowheads="1"/>
          </p:cNvSpPr>
          <p:nvPr/>
        </p:nvSpPr>
        <p:spPr bwMode="auto">
          <a:xfrm>
            <a:off x="5872163" y="1750219"/>
            <a:ext cx="11227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7" name="TextBox 13"/>
          <p:cNvSpPr txBox="1">
            <a:spLocks noChangeArrowheads="1"/>
          </p:cNvSpPr>
          <p:nvPr/>
        </p:nvSpPr>
        <p:spPr bwMode="auto">
          <a:xfrm>
            <a:off x="5872163" y="1990725"/>
            <a:ext cx="15037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8" name="TextBox 13"/>
          <p:cNvSpPr txBox="1">
            <a:spLocks noChangeArrowheads="1"/>
          </p:cNvSpPr>
          <p:nvPr/>
        </p:nvSpPr>
        <p:spPr bwMode="auto">
          <a:xfrm>
            <a:off x="2143125" y="3464719"/>
            <a:ext cx="9572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9" name="TextBox 13"/>
          <p:cNvSpPr txBox="1">
            <a:spLocks noChangeArrowheads="1"/>
          </p:cNvSpPr>
          <p:nvPr/>
        </p:nvSpPr>
        <p:spPr bwMode="auto">
          <a:xfrm>
            <a:off x="1600200" y="3705225"/>
            <a:ext cx="15001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0" name="TextBox 13"/>
          <p:cNvSpPr txBox="1">
            <a:spLocks noChangeArrowheads="1"/>
          </p:cNvSpPr>
          <p:nvPr/>
        </p:nvSpPr>
        <p:spPr bwMode="auto">
          <a:xfrm>
            <a:off x="5872163" y="3464719"/>
            <a:ext cx="11227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1" name="TextBox 13"/>
          <p:cNvSpPr txBox="1">
            <a:spLocks noChangeArrowheads="1"/>
          </p:cNvSpPr>
          <p:nvPr/>
        </p:nvSpPr>
        <p:spPr bwMode="auto">
          <a:xfrm>
            <a:off x="5872163" y="3705225"/>
            <a:ext cx="15037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10"/>
          <p:cNvSpPr txBox="1">
            <a:spLocks noChangeArrowheads="1"/>
          </p:cNvSpPr>
          <p:nvPr/>
        </p:nvSpPr>
        <p:spPr bwMode="auto">
          <a:xfrm>
            <a:off x="130969" y="165498"/>
            <a:ext cx="19812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0243" name="矩形 1"/>
          <p:cNvSpPr>
            <a:spLocks noChangeArrowheads="1"/>
          </p:cNvSpPr>
          <p:nvPr/>
        </p:nvSpPr>
        <p:spPr bwMode="auto">
          <a:xfrm>
            <a:off x="3" y="141686"/>
            <a:ext cx="108347" cy="347663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44" name="AutoShape 3"/>
          <p:cNvSpPr>
            <a:spLocks/>
          </p:cNvSpPr>
          <p:nvPr/>
        </p:nvSpPr>
        <p:spPr bwMode="auto">
          <a:xfrm>
            <a:off x="2899174" y="1353741"/>
            <a:ext cx="698897" cy="617934"/>
          </a:xfrm>
          <a:custGeom>
            <a:avLst/>
            <a:gdLst>
              <a:gd name="T0" fmla="*/ 874101081 w 21600"/>
              <a:gd name="T1" fmla="*/ 18924799 h 21600"/>
              <a:gd name="T2" fmla="*/ 874101081 w 21600"/>
              <a:gd name="T3" fmla="*/ 0 h 21600"/>
              <a:gd name="T4" fmla="*/ 867195641 w 21600"/>
              <a:gd name="T5" fmla="*/ 9490779 h 21600"/>
              <a:gd name="T6" fmla="*/ 860290891 w 21600"/>
              <a:gd name="T7" fmla="*/ 0 h 21600"/>
              <a:gd name="T8" fmla="*/ 860290891 w 21600"/>
              <a:gd name="T9" fmla="*/ 18924799 h 21600"/>
              <a:gd name="T10" fmla="*/ 0 w 21600"/>
              <a:gd name="T11" fmla="*/ 1198766809 h 21600"/>
              <a:gd name="T12" fmla="*/ 1734391281 w 21600"/>
              <a:gd name="T13" fmla="*/ 1198766809 h 21600"/>
              <a:gd name="T14" fmla="*/ 874101081 w 21600"/>
              <a:gd name="T15" fmla="*/ 18924799 h 21600"/>
              <a:gd name="T16" fmla="*/ 874101081 w 21600"/>
              <a:gd name="T17" fmla="*/ 18924799 h 216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1600"/>
              <a:gd name="T28" fmla="*/ 0 h 21600"/>
              <a:gd name="T29" fmla="*/ 21600 w 21600"/>
              <a:gd name="T30" fmla="*/ 21600 h 2160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1600" h="21600">
                <a:moveTo>
                  <a:pt x="10886" y="341"/>
                </a:moveTo>
                <a:lnTo>
                  <a:pt x="10886" y="0"/>
                </a:lnTo>
                <a:lnTo>
                  <a:pt x="10800" y="171"/>
                </a:lnTo>
                <a:lnTo>
                  <a:pt x="10714" y="0"/>
                </a:lnTo>
                <a:lnTo>
                  <a:pt x="10714" y="341"/>
                </a:lnTo>
                <a:lnTo>
                  <a:pt x="0" y="21600"/>
                </a:lnTo>
                <a:lnTo>
                  <a:pt x="21600" y="21600"/>
                </a:lnTo>
                <a:cubicBezTo>
                  <a:pt x="21600" y="21600"/>
                  <a:pt x="10886" y="341"/>
                  <a:pt x="10886" y="341"/>
                </a:cubicBezTo>
                <a:close/>
                <a:moveTo>
                  <a:pt x="10886" y="341"/>
                </a:moveTo>
              </a:path>
            </a:pathLst>
          </a:cu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0245" name="AutoShape 4"/>
          <p:cNvSpPr>
            <a:spLocks/>
          </p:cNvSpPr>
          <p:nvPr/>
        </p:nvSpPr>
        <p:spPr bwMode="auto">
          <a:xfrm>
            <a:off x="2537224" y="1984774"/>
            <a:ext cx="1422797" cy="626269"/>
          </a:xfrm>
          <a:custGeom>
            <a:avLst/>
            <a:gdLst>
              <a:gd name="T0" fmla="*/ 0 w 21600"/>
              <a:gd name="T1" fmla="*/ 1247931731 h 21600"/>
              <a:gd name="T2" fmla="*/ 2147483647 w 21600"/>
              <a:gd name="T3" fmla="*/ 1247931731 h 21600"/>
              <a:gd name="T4" fmla="*/ 2147483647 w 21600"/>
              <a:gd name="T5" fmla="*/ 0 h 21600"/>
              <a:gd name="T6" fmla="*/ 2147483647 w 21600"/>
              <a:gd name="T7" fmla="*/ 0 h 21600"/>
              <a:gd name="T8" fmla="*/ 0 w 21600"/>
              <a:gd name="T9" fmla="*/ 1247931731 h 21600"/>
              <a:gd name="T10" fmla="*/ 0 w 21600"/>
              <a:gd name="T11" fmla="*/ 1247931731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600"/>
              <a:gd name="T19" fmla="*/ 0 h 21600"/>
              <a:gd name="T20" fmla="*/ 21600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0" y="21600"/>
                </a:moveTo>
                <a:lnTo>
                  <a:pt x="21600" y="21600"/>
                </a:lnTo>
                <a:lnTo>
                  <a:pt x="16167" y="0"/>
                </a:lnTo>
                <a:lnTo>
                  <a:pt x="5432" y="0"/>
                </a:lnTo>
                <a:cubicBezTo>
                  <a:pt x="5432" y="0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0246" name="AutoShape 5"/>
          <p:cNvSpPr>
            <a:spLocks/>
          </p:cNvSpPr>
          <p:nvPr/>
        </p:nvSpPr>
        <p:spPr bwMode="auto">
          <a:xfrm>
            <a:off x="2180037" y="2622948"/>
            <a:ext cx="2138363" cy="623888"/>
          </a:xfrm>
          <a:custGeom>
            <a:avLst/>
            <a:gdLst>
              <a:gd name="T0" fmla="*/ 0 w 21600"/>
              <a:gd name="T1" fmla="*/ 1233750487 h 21600"/>
              <a:gd name="T2" fmla="*/ 2147483647 w 21600"/>
              <a:gd name="T3" fmla="*/ 1233750487 h 21600"/>
              <a:gd name="T4" fmla="*/ 2147483647 w 21600"/>
              <a:gd name="T5" fmla="*/ 0 h 21600"/>
              <a:gd name="T6" fmla="*/ 2147483647 w 21600"/>
              <a:gd name="T7" fmla="*/ 0 h 21600"/>
              <a:gd name="T8" fmla="*/ 0 w 21600"/>
              <a:gd name="T9" fmla="*/ 1233750487 h 21600"/>
              <a:gd name="T10" fmla="*/ 0 w 21600"/>
              <a:gd name="T11" fmla="*/ 123375048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600"/>
              <a:gd name="T19" fmla="*/ 0 h 21600"/>
              <a:gd name="T20" fmla="*/ 21600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0" y="21600"/>
                </a:moveTo>
                <a:lnTo>
                  <a:pt x="21600" y="21600"/>
                </a:lnTo>
                <a:lnTo>
                  <a:pt x="18007" y="0"/>
                </a:lnTo>
                <a:lnTo>
                  <a:pt x="3593" y="0"/>
                </a:lnTo>
                <a:cubicBezTo>
                  <a:pt x="3593" y="0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0247" name="AutoShape 6"/>
          <p:cNvSpPr>
            <a:spLocks/>
          </p:cNvSpPr>
          <p:nvPr/>
        </p:nvSpPr>
        <p:spPr bwMode="auto">
          <a:xfrm>
            <a:off x="1818085" y="3262314"/>
            <a:ext cx="2865834" cy="627460"/>
          </a:xfrm>
          <a:custGeom>
            <a:avLst/>
            <a:gdLst>
              <a:gd name="T0" fmla="*/ 0 w 21600"/>
              <a:gd name="T1" fmla="*/ 1255064989 h 21600"/>
              <a:gd name="T2" fmla="*/ 2147483647 w 21600"/>
              <a:gd name="T3" fmla="*/ 1255064989 h 21600"/>
              <a:gd name="T4" fmla="*/ 2147483647 w 21600"/>
              <a:gd name="T5" fmla="*/ 0 h 21600"/>
              <a:gd name="T6" fmla="*/ 2147483647 w 21600"/>
              <a:gd name="T7" fmla="*/ 0 h 21600"/>
              <a:gd name="T8" fmla="*/ 0 w 21600"/>
              <a:gd name="T9" fmla="*/ 1255064989 h 21600"/>
              <a:gd name="T10" fmla="*/ 0 w 21600"/>
              <a:gd name="T11" fmla="*/ 1255064989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600"/>
              <a:gd name="T19" fmla="*/ 0 h 21600"/>
              <a:gd name="T20" fmla="*/ 21600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0" y="21600"/>
                </a:moveTo>
                <a:lnTo>
                  <a:pt x="21600" y="21600"/>
                </a:lnTo>
                <a:lnTo>
                  <a:pt x="18901" y="0"/>
                </a:lnTo>
                <a:lnTo>
                  <a:pt x="2699" y="0"/>
                </a:lnTo>
                <a:cubicBezTo>
                  <a:pt x="2699" y="0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0248" name="AutoShape 7"/>
          <p:cNvSpPr>
            <a:spLocks/>
          </p:cNvSpPr>
          <p:nvPr/>
        </p:nvSpPr>
        <p:spPr bwMode="auto">
          <a:xfrm>
            <a:off x="1479950" y="3901680"/>
            <a:ext cx="3540919" cy="591740"/>
          </a:xfrm>
          <a:custGeom>
            <a:avLst/>
            <a:gdLst>
              <a:gd name="T0" fmla="*/ 0 w 21600"/>
              <a:gd name="T1" fmla="*/ 1052693251 h 21600"/>
              <a:gd name="T2" fmla="*/ 2147483647 w 21600"/>
              <a:gd name="T3" fmla="*/ 1052693251 h 21600"/>
              <a:gd name="T4" fmla="*/ 2147483647 w 21600"/>
              <a:gd name="T5" fmla="*/ 1052693251 h 21600"/>
              <a:gd name="T6" fmla="*/ 2147483647 w 21600"/>
              <a:gd name="T7" fmla="*/ 1052693251 h 21600"/>
              <a:gd name="T8" fmla="*/ 2147483647 w 21600"/>
              <a:gd name="T9" fmla="*/ 0 h 21600"/>
              <a:gd name="T10" fmla="*/ 2147483647 w 21600"/>
              <a:gd name="T11" fmla="*/ 0 h 21600"/>
              <a:gd name="T12" fmla="*/ 0 w 21600"/>
              <a:gd name="T13" fmla="*/ 1052693251 h 21600"/>
              <a:gd name="T14" fmla="*/ 0 w 21600"/>
              <a:gd name="T15" fmla="*/ 105269325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600"/>
              <a:gd name="T25" fmla="*/ 0 h 21600"/>
              <a:gd name="T26" fmla="*/ 21600 w 21600"/>
              <a:gd name="T27" fmla="*/ 21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21600"/>
                </a:moveTo>
                <a:lnTo>
                  <a:pt x="10783" y="21600"/>
                </a:lnTo>
                <a:lnTo>
                  <a:pt x="10817" y="21600"/>
                </a:lnTo>
                <a:lnTo>
                  <a:pt x="21600" y="21600"/>
                </a:lnTo>
                <a:lnTo>
                  <a:pt x="19540" y="0"/>
                </a:lnTo>
                <a:lnTo>
                  <a:pt x="2060" y="0"/>
                </a:lnTo>
                <a:cubicBezTo>
                  <a:pt x="2060" y="0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grpSp>
        <p:nvGrpSpPr>
          <p:cNvPr id="10249" name="组合 24"/>
          <p:cNvGrpSpPr>
            <a:grpSpLocks/>
          </p:cNvGrpSpPr>
          <p:nvPr/>
        </p:nvGrpSpPr>
        <p:grpSpPr bwMode="auto">
          <a:xfrm>
            <a:off x="535781" y="2690814"/>
            <a:ext cx="1104900" cy="1802606"/>
            <a:chOff x="0" y="0"/>
            <a:chExt cx="1473201" cy="2403476"/>
          </a:xfrm>
        </p:grpSpPr>
        <p:sp>
          <p:nvSpPr>
            <p:cNvPr id="10265" name="Freeform 5"/>
            <p:cNvSpPr>
              <a:spLocks/>
            </p:cNvSpPr>
            <p:nvPr/>
          </p:nvSpPr>
          <p:spPr bwMode="auto">
            <a:xfrm>
              <a:off x="915988" y="727075"/>
              <a:ext cx="241300" cy="258763"/>
            </a:xfrm>
            <a:custGeom>
              <a:avLst/>
              <a:gdLst>
                <a:gd name="T0" fmla="*/ 2147483647 w 71"/>
                <a:gd name="T1" fmla="*/ 2147483647 h 76"/>
                <a:gd name="T2" fmla="*/ 2147483647 w 71"/>
                <a:gd name="T3" fmla="*/ 2147483647 h 76"/>
                <a:gd name="T4" fmla="*/ 2147483647 w 71"/>
                <a:gd name="T5" fmla="*/ 2147483647 h 76"/>
                <a:gd name="T6" fmla="*/ 2147483647 w 71"/>
                <a:gd name="T7" fmla="*/ 2147483647 h 76"/>
                <a:gd name="T8" fmla="*/ 2147483647 w 71"/>
                <a:gd name="T9" fmla="*/ 2147483647 h 76"/>
                <a:gd name="T10" fmla="*/ 2147483647 w 71"/>
                <a:gd name="T11" fmla="*/ 2147483647 h 76"/>
                <a:gd name="T12" fmla="*/ 2147483647 w 71"/>
                <a:gd name="T13" fmla="*/ 2147483647 h 76"/>
                <a:gd name="T14" fmla="*/ 2147483647 w 71"/>
                <a:gd name="T15" fmla="*/ 2147483647 h 76"/>
                <a:gd name="T16" fmla="*/ 2147483647 w 71"/>
                <a:gd name="T17" fmla="*/ 2147483647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76"/>
                <a:gd name="T29" fmla="*/ 71 w 71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76">
                  <a:moveTo>
                    <a:pt x="53" y="8"/>
                  </a:moveTo>
                  <a:cubicBezTo>
                    <a:pt x="38" y="3"/>
                    <a:pt x="38" y="3"/>
                    <a:pt x="38" y="3"/>
                  </a:cubicBezTo>
                  <a:cubicBezTo>
                    <a:pt x="27" y="0"/>
                    <a:pt x="15" y="6"/>
                    <a:pt x="11" y="17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0" y="52"/>
                    <a:pt x="6" y="64"/>
                    <a:pt x="17" y="67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44" y="76"/>
                    <a:pt x="56" y="70"/>
                    <a:pt x="59" y="58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71" y="24"/>
                    <a:pt x="65" y="12"/>
                    <a:pt x="53" y="8"/>
                  </a:cubicBezTo>
                  <a:close/>
                </a:path>
              </a:pathLst>
            </a:custGeom>
            <a:solidFill>
              <a:srgbClr val="FDC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66" name="Freeform 6"/>
            <p:cNvSpPr>
              <a:spLocks/>
            </p:cNvSpPr>
            <p:nvPr/>
          </p:nvSpPr>
          <p:spPr bwMode="auto">
            <a:xfrm>
              <a:off x="950913" y="750888"/>
              <a:ext cx="176213" cy="190500"/>
            </a:xfrm>
            <a:custGeom>
              <a:avLst/>
              <a:gdLst>
                <a:gd name="T0" fmla="*/ 2147483647 w 52"/>
                <a:gd name="T1" fmla="*/ 2147483647 h 56"/>
                <a:gd name="T2" fmla="*/ 2147483647 w 52"/>
                <a:gd name="T3" fmla="*/ 2147483647 h 56"/>
                <a:gd name="T4" fmla="*/ 2147483647 w 52"/>
                <a:gd name="T5" fmla="*/ 2147483647 h 56"/>
                <a:gd name="T6" fmla="*/ 2147483647 w 52"/>
                <a:gd name="T7" fmla="*/ 2147483647 h 56"/>
                <a:gd name="T8" fmla="*/ 2147483647 w 52"/>
                <a:gd name="T9" fmla="*/ 2147483647 h 56"/>
                <a:gd name="T10" fmla="*/ 2147483647 w 52"/>
                <a:gd name="T11" fmla="*/ 2147483647 h 56"/>
                <a:gd name="T12" fmla="*/ 2147483647 w 52"/>
                <a:gd name="T13" fmla="*/ 2147483647 h 56"/>
                <a:gd name="T14" fmla="*/ 2147483647 w 52"/>
                <a:gd name="T15" fmla="*/ 2147483647 h 56"/>
                <a:gd name="T16" fmla="*/ 2147483647 w 52"/>
                <a:gd name="T17" fmla="*/ 2147483647 h 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56"/>
                <a:gd name="T29" fmla="*/ 52 w 52"/>
                <a:gd name="T30" fmla="*/ 56 h 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56">
                  <a:moveTo>
                    <a:pt x="39" y="6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20" y="0"/>
                    <a:pt x="11" y="4"/>
                    <a:pt x="8" y="1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0" y="38"/>
                    <a:pt x="4" y="47"/>
                    <a:pt x="12" y="49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32" y="56"/>
                    <a:pt x="41" y="51"/>
                    <a:pt x="43" y="43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52" y="18"/>
                    <a:pt x="47" y="9"/>
                    <a:pt x="39" y="6"/>
                  </a:cubicBezTo>
                  <a:close/>
                </a:path>
              </a:pathLst>
            </a:custGeom>
            <a:solidFill>
              <a:srgbClr val="E4BA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67" name="Freeform 7"/>
            <p:cNvSpPr>
              <a:spLocks/>
            </p:cNvSpPr>
            <p:nvPr/>
          </p:nvSpPr>
          <p:spPr bwMode="auto">
            <a:xfrm>
              <a:off x="71438" y="681038"/>
              <a:ext cx="227013" cy="249238"/>
            </a:xfrm>
            <a:custGeom>
              <a:avLst/>
              <a:gdLst>
                <a:gd name="T0" fmla="*/ 2147483647 w 67"/>
                <a:gd name="T1" fmla="*/ 2147483647 h 74"/>
                <a:gd name="T2" fmla="*/ 2147483647 w 67"/>
                <a:gd name="T3" fmla="*/ 2147483647 h 74"/>
                <a:gd name="T4" fmla="*/ 2147483647 w 67"/>
                <a:gd name="T5" fmla="*/ 2147483647 h 74"/>
                <a:gd name="T6" fmla="*/ 2147483647 w 67"/>
                <a:gd name="T7" fmla="*/ 2147483647 h 74"/>
                <a:gd name="T8" fmla="*/ 2147483647 w 67"/>
                <a:gd name="T9" fmla="*/ 2147483647 h 74"/>
                <a:gd name="T10" fmla="*/ 2147483647 w 67"/>
                <a:gd name="T11" fmla="*/ 2147483647 h 74"/>
                <a:gd name="T12" fmla="*/ 2147483647 w 67"/>
                <a:gd name="T13" fmla="*/ 2147483647 h 74"/>
                <a:gd name="T14" fmla="*/ 2147483647 w 67"/>
                <a:gd name="T15" fmla="*/ 2147483647 h 74"/>
                <a:gd name="T16" fmla="*/ 2147483647 w 67"/>
                <a:gd name="T17" fmla="*/ 2147483647 h 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7"/>
                <a:gd name="T28" fmla="*/ 0 h 74"/>
                <a:gd name="T29" fmla="*/ 67 w 67"/>
                <a:gd name="T30" fmla="*/ 74 h 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7" h="74">
                  <a:moveTo>
                    <a:pt x="19" y="5"/>
                  </a:moveTo>
                  <a:cubicBezTo>
                    <a:pt x="34" y="2"/>
                    <a:pt x="34" y="2"/>
                    <a:pt x="34" y="2"/>
                  </a:cubicBezTo>
                  <a:cubicBezTo>
                    <a:pt x="46" y="0"/>
                    <a:pt x="58" y="8"/>
                    <a:pt x="60" y="19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7" y="55"/>
                    <a:pt x="59" y="66"/>
                    <a:pt x="48" y="69"/>
                  </a:cubicBezTo>
                  <a:cubicBezTo>
                    <a:pt x="33" y="72"/>
                    <a:pt x="33" y="72"/>
                    <a:pt x="33" y="72"/>
                  </a:cubicBezTo>
                  <a:cubicBezTo>
                    <a:pt x="21" y="74"/>
                    <a:pt x="9" y="66"/>
                    <a:pt x="7" y="55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19"/>
                    <a:pt x="8" y="8"/>
                    <a:pt x="19" y="5"/>
                  </a:cubicBezTo>
                  <a:close/>
                </a:path>
              </a:pathLst>
            </a:custGeom>
            <a:solidFill>
              <a:srgbClr val="FDC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68" name="Freeform 8"/>
            <p:cNvSpPr>
              <a:spLocks/>
            </p:cNvSpPr>
            <p:nvPr/>
          </p:nvSpPr>
          <p:spPr bwMode="auto">
            <a:xfrm>
              <a:off x="101600" y="704850"/>
              <a:ext cx="166688" cy="182563"/>
            </a:xfrm>
            <a:custGeom>
              <a:avLst/>
              <a:gdLst>
                <a:gd name="T0" fmla="*/ 2147483647 w 49"/>
                <a:gd name="T1" fmla="*/ 2147483647 h 54"/>
                <a:gd name="T2" fmla="*/ 2147483647 w 49"/>
                <a:gd name="T3" fmla="*/ 2147483647 h 54"/>
                <a:gd name="T4" fmla="*/ 2147483647 w 49"/>
                <a:gd name="T5" fmla="*/ 2147483647 h 54"/>
                <a:gd name="T6" fmla="*/ 2147483647 w 49"/>
                <a:gd name="T7" fmla="*/ 2147483647 h 54"/>
                <a:gd name="T8" fmla="*/ 2147483647 w 49"/>
                <a:gd name="T9" fmla="*/ 2147483647 h 54"/>
                <a:gd name="T10" fmla="*/ 2147483647 w 49"/>
                <a:gd name="T11" fmla="*/ 2147483647 h 54"/>
                <a:gd name="T12" fmla="*/ 2147483647 w 49"/>
                <a:gd name="T13" fmla="*/ 2147483647 h 54"/>
                <a:gd name="T14" fmla="*/ 2147483647 w 49"/>
                <a:gd name="T15" fmla="*/ 2147483647 h 54"/>
                <a:gd name="T16" fmla="*/ 2147483647 w 49"/>
                <a:gd name="T17" fmla="*/ 2147483647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54"/>
                <a:gd name="T29" fmla="*/ 49 w 49"/>
                <a:gd name="T30" fmla="*/ 54 h 5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54">
                  <a:moveTo>
                    <a:pt x="14" y="4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34" y="0"/>
                    <a:pt x="42" y="5"/>
                    <a:pt x="44" y="14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40"/>
                    <a:pt x="44" y="48"/>
                    <a:pt x="35" y="50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15" y="54"/>
                    <a:pt x="7" y="48"/>
                    <a:pt x="5" y="40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0" y="14"/>
                    <a:pt x="6" y="5"/>
                    <a:pt x="14" y="4"/>
                  </a:cubicBezTo>
                  <a:close/>
                </a:path>
              </a:pathLst>
            </a:custGeom>
            <a:solidFill>
              <a:srgbClr val="E4BA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69" name="Rectangle 9"/>
            <p:cNvSpPr>
              <a:spLocks noChangeArrowheads="1"/>
            </p:cNvSpPr>
            <p:nvPr/>
          </p:nvSpPr>
          <p:spPr bwMode="auto">
            <a:xfrm>
              <a:off x="423863" y="1312863"/>
              <a:ext cx="363538" cy="514350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70" name="Rectangle 10"/>
            <p:cNvSpPr>
              <a:spLocks noChangeArrowheads="1"/>
            </p:cNvSpPr>
            <p:nvPr/>
          </p:nvSpPr>
          <p:spPr bwMode="auto">
            <a:xfrm>
              <a:off x="430213" y="1787525"/>
              <a:ext cx="350838" cy="1381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71" name="Rectangle 11"/>
            <p:cNvSpPr>
              <a:spLocks noChangeArrowheads="1"/>
            </p:cNvSpPr>
            <p:nvPr/>
          </p:nvSpPr>
          <p:spPr bwMode="auto">
            <a:xfrm>
              <a:off x="471488" y="1150938"/>
              <a:ext cx="295275" cy="196850"/>
            </a:xfrm>
            <a:prstGeom prst="rect">
              <a:avLst/>
            </a:prstGeom>
            <a:solidFill>
              <a:srgbClr val="CDA7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72" name="Freeform 12"/>
            <p:cNvSpPr>
              <a:spLocks/>
            </p:cNvSpPr>
            <p:nvPr/>
          </p:nvSpPr>
          <p:spPr bwMode="auto">
            <a:xfrm>
              <a:off x="268288" y="1235075"/>
              <a:ext cx="254000" cy="639763"/>
            </a:xfrm>
            <a:custGeom>
              <a:avLst/>
              <a:gdLst>
                <a:gd name="T0" fmla="*/ 2147483647 w 75"/>
                <a:gd name="T1" fmla="*/ 2147483647 h 189"/>
                <a:gd name="T2" fmla="*/ 2147483647 w 75"/>
                <a:gd name="T3" fmla="*/ 2147483647 h 189"/>
                <a:gd name="T4" fmla="*/ 0 w 75"/>
                <a:gd name="T5" fmla="*/ 2147483647 h 189"/>
                <a:gd name="T6" fmla="*/ 2147483647 w 75"/>
                <a:gd name="T7" fmla="*/ 2147483647 h 189"/>
                <a:gd name="T8" fmla="*/ 2147483647 w 75"/>
                <a:gd name="T9" fmla="*/ 2147483647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"/>
                <a:gd name="T16" fmla="*/ 0 h 189"/>
                <a:gd name="T17" fmla="*/ 75 w 75"/>
                <a:gd name="T18" fmla="*/ 189 h 1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" h="189">
                  <a:moveTo>
                    <a:pt x="72" y="3"/>
                  </a:moveTo>
                  <a:cubicBezTo>
                    <a:pt x="75" y="73"/>
                    <a:pt x="71" y="145"/>
                    <a:pt x="63" y="189"/>
                  </a:cubicBezTo>
                  <a:cubicBezTo>
                    <a:pt x="42" y="184"/>
                    <a:pt x="21" y="179"/>
                    <a:pt x="0" y="175"/>
                  </a:cubicBezTo>
                  <a:cubicBezTo>
                    <a:pt x="19" y="128"/>
                    <a:pt x="34" y="76"/>
                    <a:pt x="40" y="10"/>
                  </a:cubicBezTo>
                  <a:cubicBezTo>
                    <a:pt x="48" y="7"/>
                    <a:pt x="62" y="0"/>
                    <a:pt x="72" y="3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73" name="Freeform 13"/>
            <p:cNvSpPr>
              <a:spLocks/>
            </p:cNvSpPr>
            <p:nvPr/>
          </p:nvSpPr>
          <p:spPr bwMode="auto">
            <a:xfrm>
              <a:off x="712788" y="1249363"/>
              <a:ext cx="254000" cy="625475"/>
            </a:xfrm>
            <a:custGeom>
              <a:avLst/>
              <a:gdLst>
                <a:gd name="T0" fmla="*/ 2147483647 w 75"/>
                <a:gd name="T1" fmla="*/ 2147483647 h 185"/>
                <a:gd name="T2" fmla="*/ 2147483647 w 75"/>
                <a:gd name="T3" fmla="*/ 2147483647 h 185"/>
                <a:gd name="T4" fmla="*/ 2147483647 w 75"/>
                <a:gd name="T5" fmla="*/ 2147483647 h 185"/>
                <a:gd name="T6" fmla="*/ 2147483647 w 75"/>
                <a:gd name="T7" fmla="*/ 2147483647 h 185"/>
                <a:gd name="T8" fmla="*/ 2147483647 w 75"/>
                <a:gd name="T9" fmla="*/ 2147483647 h 1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"/>
                <a:gd name="T16" fmla="*/ 0 h 185"/>
                <a:gd name="T17" fmla="*/ 75 w 75"/>
                <a:gd name="T18" fmla="*/ 185 h 1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" h="185">
                  <a:moveTo>
                    <a:pt x="3" y="3"/>
                  </a:moveTo>
                  <a:cubicBezTo>
                    <a:pt x="0" y="73"/>
                    <a:pt x="3" y="141"/>
                    <a:pt x="12" y="185"/>
                  </a:cubicBezTo>
                  <a:cubicBezTo>
                    <a:pt x="33" y="180"/>
                    <a:pt x="54" y="175"/>
                    <a:pt x="75" y="171"/>
                  </a:cubicBezTo>
                  <a:cubicBezTo>
                    <a:pt x="56" y="124"/>
                    <a:pt x="41" y="72"/>
                    <a:pt x="35" y="6"/>
                  </a:cubicBezTo>
                  <a:cubicBezTo>
                    <a:pt x="24" y="5"/>
                    <a:pt x="14" y="0"/>
                    <a:pt x="3" y="3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74" name="Freeform 14"/>
            <p:cNvSpPr>
              <a:spLocks/>
            </p:cNvSpPr>
            <p:nvPr/>
          </p:nvSpPr>
          <p:spPr bwMode="auto">
            <a:xfrm>
              <a:off x="552450" y="1316038"/>
              <a:ext cx="136525" cy="406400"/>
            </a:xfrm>
            <a:custGeom>
              <a:avLst/>
              <a:gdLst>
                <a:gd name="T0" fmla="*/ 2147483647 w 86"/>
                <a:gd name="T1" fmla="*/ 0 h 256"/>
                <a:gd name="T2" fmla="*/ 2147483647 w 86"/>
                <a:gd name="T3" fmla="*/ 2147483647 h 256"/>
                <a:gd name="T4" fmla="*/ 2147483647 w 86"/>
                <a:gd name="T5" fmla="*/ 2147483647 h 256"/>
                <a:gd name="T6" fmla="*/ 0 w 86"/>
                <a:gd name="T7" fmla="*/ 2147483647 h 256"/>
                <a:gd name="T8" fmla="*/ 2147483647 w 86"/>
                <a:gd name="T9" fmla="*/ 2147483647 h 256"/>
                <a:gd name="T10" fmla="*/ 2147483647 w 86"/>
                <a:gd name="T11" fmla="*/ 2147483647 h 256"/>
                <a:gd name="T12" fmla="*/ 2147483647 w 86"/>
                <a:gd name="T13" fmla="*/ 2147483647 h 256"/>
                <a:gd name="T14" fmla="*/ 2147483647 w 86"/>
                <a:gd name="T15" fmla="*/ 2147483647 h 256"/>
                <a:gd name="T16" fmla="*/ 2147483647 w 86"/>
                <a:gd name="T17" fmla="*/ 2147483647 h 256"/>
                <a:gd name="T18" fmla="*/ 2147483647 w 86"/>
                <a:gd name="T19" fmla="*/ 2147483647 h 256"/>
                <a:gd name="T20" fmla="*/ 2147483647 w 86"/>
                <a:gd name="T21" fmla="*/ 2147483647 h 256"/>
                <a:gd name="T22" fmla="*/ 2147483647 w 86"/>
                <a:gd name="T23" fmla="*/ 2147483647 h 256"/>
                <a:gd name="T24" fmla="*/ 2147483647 w 86"/>
                <a:gd name="T25" fmla="*/ 0 h 256"/>
                <a:gd name="T26" fmla="*/ 2147483647 w 86"/>
                <a:gd name="T27" fmla="*/ 2147483647 h 256"/>
                <a:gd name="T28" fmla="*/ 2147483647 w 86"/>
                <a:gd name="T29" fmla="*/ 0 h 2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6"/>
                <a:gd name="T46" fmla="*/ 0 h 256"/>
                <a:gd name="T47" fmla="*/ 86 w 86"/>
                <a:gd name="T48" fmla="*/ 256 h 25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6" h="256">
                  <a:moveTo>
                    <a:pt x="28" y="0"/>
                  </a:moveTo>
                  <a:lnTo>
                    <a:pt x="7" y="45"/>
                  </a:lnTo>
                  <a:lnTo>
                    <a:pt x="28" y="67"/>
                  </a:lnTo>
                  <a:lnTo>
                    <a:pt x="0" y="214"/>
                  </a:lnTo>
                  <a:lnTo>
                    <a:pt x="43" y="254"/>
                  </a:lnTo>
                  <a:lnTo>
                    <a:pt x="43" y="256"/>
                  </a:lnTo>
                  <a:lnTo>
                    <a:pt x="45" y="256"/>
                  </a:lnTo>
                  <a:lnTo>
                    <a:pt x="45" y="254"/>
                  </a:lnTo>
                  <a:lnTo>
                    <a:pt x="86" y="214"/>
                  </a:lnTo>
                  <a:lnTo>
                    <a:pt x="60" y="67"/>
                  </a:lnTo>
                  <a:lnTo>
                    <a:pt x="82" y="45"/>
                  </a:lnTo>
                  <a:lnTo>
                    <a:pt x="60" y="0"/>
                  </a:lnTo>
                  <a:lnTo>
                    <a:pt x="43" y="3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104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75" name="Freeform 15"/>
            <p:cNvSpPr>
              <a:spLocks/>
            </p:cNvSpPr>
            <p:nvPr/>
          </p:nvSpPr>
          <p:spPr bwMode="auto">
            <a:xfrm>
              <a:off x="617538" y="1187450"/>
              <a:ext cx="187325" cy="214313"/>
            </a:xfrm>
            <a:custGeom>
              <a:avLst/>
              <a:gdLst>
                <a:gd name="T0" fmla="*/ 2147483647 w 55"/>
                <a:gd name="T1" fmla="*/ 0 h 63"/>
                <a:gd name="T2" fmla="*/ 0 w 55"/>
                <a:gd name="T3" fmla="*/ 2147483647 h 63"/>
                <a:gd name="T4" fmla="*/ 2147483647 w 55"/>
                <a:gd name="T5" fmla="*/ 2147483647 h 63"/>
                <a:gd name="T6" fmla="*/ 2147483647 w 55"/>
                <a:gd name="T7" fmla="*/ 2147483647 h 63"/>
                <a:gd name="T8" fmla="*/ 2147483647 w 55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63"/>
                <a:gd name="T17" fmla="*/ 55 w 55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63">
                  <a:moveTo>
                    <a:pt x="46" y="0"/>
                  </a:moveTo>
                  <a:cubicBezTo>
                    <a:pt x="31" y="12"/>
                    <a:pt x="18" y="33"/>
                    <a:pt x="0" y="39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50" y="63"/>
                    <a:pt x="49" y="41"/>
                    <a:pt x="55" y="9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76" name="Freeform 16"/>
            <p:cNvSpPr>
              <a:spLocks/>
            </p:cNvSpPr>
            <p:nvPr/>
          </p:nvSpPr>
          <p:spPr bwMode="auto">
            <a:xfrm>
              <a:off x="169863" y="1781175"/>
              <a:ext cx="125413" cy="107950"/>
            </a:xfrm>
            <a:custGeom>
              <a:avLst/>
              <a:gdLst>
                <a:gd name="T0" fmla="*/ 2147483647 w 37"/>
                <a:gd name="T1" fmla="*/ 2147483647 h 32"/>
                <a:gd name="T2" fmla="*/ 2147483647 w 37"/>
                <a:gd name="T3" fmla="*/ 2147483647 h 32"/>
                <a:gd name="T4" fmla="*/ 0 w 37"/>
                <a:gd name="T5" fmla="*/ 2147483647 h 32"/>
                <a:gd name="T6" fmla="*/ 0 w 37"/>
                <a:gd name="T7" fmla="*/ 2147483647 h 32"/>
                <a:gd name="T8" fmla="*/ 2147483647 w 37"/>
                <a:gd name="T9" fmla="*/ 2147483647 h 32"/>
                <a:gd name="T10" fmla="*/ 2147483647 w 37"/>
                <a:gd name="T11" fmla="*/ 2147483647 h 32"/>
                <a:gd name="T12" fmla="*/ 2147483647 w 37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7"/>
                <a:gd name="T22" fmla="*/ 0 h 32"/>
                <a:gd name="T23" fmla="*/ 37 w 37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7" h="32">
                  <a:moveTo>
                    <a:pt x="31" y="32"/>
                  </a:moveTo>
                  <a:cubicBezTo>
                    <a:pt x="30" y="25"/>
                    <a:pt x="27" y="18"/>
                    <a:pt x="21" y="14"/>
                  </a:cubicBezTo>
                  <a:cubicBezTo>
                    <a:pt x="16" y="10"/>
                    <a:pt x="9" y="7"/>
                    <a:pt x="0" y="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1" y="0"/>
                    <a:pt x="19" y="3"/>
                    <a:pt x="26" y="8"/>
                  </a:cubicBezTo>
                  <a:cubicBezTo>
                    <a:pt x="33" y="14"/>
                    <a:pt x="37" y="23"/>
                    <a:pt x="37" y="31"/>
                  </a:cubicBezTo>
                  <a:lnTo>
                    <a:pt x="31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77" name="Freeform 17"/>
            <p:cNvSpPr>
              <a:spLocks/>
            </p:cNvSpPr>
            <p:nvPr/>
          </p:nvSpPr>
          <p:spPr bwMode="auto">
            <a:xfrm>
              <a:off x="80963" y="1647825"/>
              <a:ext cx="166688" cy="234950"/>
            </a:xfrm>
            <a:custGeom>
              <a:avLst/>
              <a:gdLst>
                <a:gd name="T0" fmla="*/ 2147483647 w 49"/>
                <a:gd name="T1" fmla="*/ 0 h 69"/>
                <a:gd name="T2" fmla="*/ 2147483647 w 49"/>
                <a:gd name="T3" fmla="*/ 2147483647 h 69"/>
                <a:gd name="T4" fmla="*/ 2147483647 w 49"/>
                <a:gd name="T5" fmla="*/ 2147483647 h 69"/>
                <a:gd name="T6" fmla="*/ 2147483647 w 49"/>
                <a:gd name="T7" fmla="*/ 2147483647 h 69"/>
                <a:gd name="T8" fmla="*/ 2147483647 w 49"/>
                <a:gd name="T9" fmla="*/ 2147483647 h 69"/>
                <a:gd name="T10" fmla="*/ 2147483647 w 49"/>
                <a:gd name="T11" fmla="*/ 2147483647 h 69"/>
                <a:gd name="T12" fmla="*/ 2147483647 w 49"/>
                <a:gd name="T13" fmla="*/ 2147483647 h 69"/>
                <a:gd name="T14" fmla="*/ 2147483647 w 49"/>
                <a:gd name="T15" fmla="*/ 2147483647 h 69"/>
                <a:gd name="T16" fmla="*/ 2147483647 w 49"/>
                <a:gd name="T17" fmla="*/ 2147483647 h 69"/>
                <a:gd name="T18" fmla="*/ 2147483647 w 49"/>
                <a:gd name="T19" fmla="*/ 0 h 69"/>
                <a:gd name="T20" fmla="*/ 2147483647 w 49"/>
                <a:gd name="T21" fmla="*/ 0 h 6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9"/>
                <a:gd name="T34" fmla="*/ 0 h 69"/>
                <a:gd name="T35" fmla="*/ 49 w 49"/>
                <a:gd name="T36" fmla="*/ 69 h 6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9" h="69">
                  <a:moveTo>
                    <a:pt x="12" y="0"/>
                  </a:moveTo>
                  <a:cubicBezTo>
                    <a:pt x="12" y="0"/>
                    <a:pt x="0" y="40"/>
                    <a:pt x="3" y="51"/>
                  </a:cubicBezTo>
                  <a:cubicBezTo>
                    <a:pt x="6" y="61"/>
                    <a:pt x="19" y="66"/>
                    <a:pt x="25" y="67"/>
                  </a:cubicBezTo>
                  <a:cubicBezTo>
                    <a:pt x="31" y="69"/>
                    <a:pt x="44" y="58"/>
                    <a:pt x="44" y="58"/>
                  </a:cubicBezTo>
                  <a:cubicBezTo>
                    <a:pt x="44" y="58"/>
                    <a:pt x="28" y="47"/>
                    <a:pt x="29" y="44"/>
                  </a:cubicBezTo>
                  <a:cubicBezTo>
                    <a:pt x="30" y="41"/>
                    <a:pt x="35" y="37"/>
                    <a:pt x="36" y="38"/>
                  </a:cubicBezTo>
                  <a:cubicBezTo>
                    <a:pt x="38" y="39"/>
                    <a:pt x="39" y="50"/>
                    <a:pt x="39" y="50"/>
                  </a:cubicBezTo>
                  <a:cubicBezTo>
                    <a:pt x="39" y="50"/>
                    <a:pt x="44" y="53"/>
                    <a:pt x="46" y="48"/>
                  </a:cubicBezTo>
                  <a:cubicBezTo>
                    <a:pt x="49" y="42"/>
                    <a:pt x="44" y="26"/>
                    <a:pt x="44" y="26"/>
                  </a:cubicBezTo>
                  <a:cubicBezTo>
                    <a:pt x="38" y="0"/>
                    <a:pt x="38" y="0"/>
                    <a:pt x="38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DC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78" name="Freeform 18"/>
            <p:cNvSpPr>
              <a:spLocks/>
            </p:cNvSpPr>
            <p:nvPr/>
          </p:nvSpPr>
          <p:spPr bwMode="auto">
            <a:xfrm>
              <a:off x="125413" y="1739900"/>
              <a:ext cx="104775" cy="122238"/>
            </a:xfrm>
            <a:custGeom>
              <a:avLst/>
              <a:gdLst>
                <a:gd name="T0" fmla="*/ 2147483647 w 31"/>
                <a:gd name="T1" fmla="*/ 2147483647 h 36"/>
                <a:gd name="T2" fmla="*/ 2147483647 w 31"/>
                <a:gd name="T3" fmla="*/ 2147483647 h 36"/>
                <a:gd name="T4" fmla="*/ 2147483647 w 31"/>
                <a:gd name="T5" fmla="*/ 2147483647 h 36"/>
                <a:gd name="T6" fmla="*/ 2147483647 w 31"/>
                <a:gd name="T7" fmla="*/ 2147483647 h 36"/>
                <a:gd name="T8" fmla="*/ 2147483647 w 31"/>
                <a:gd name="T9" fmla="*/ 0 h 36"/>
                <a:gd name="T10" fmla="*/ 2147483647 w 31"/>
                <a:gd name="T11" fmla="*/ 2147483647 h 36"/>
                <a:gd name="T12" fmla="*/ 2147483647 w 31"/>
                <a:gd name="T13" fmla="*/ 214748364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"/>
                <a:gd name="T22" fmla="*/ 0 h 36"/>
                <a:gd name="T23" fmla="*/ 31 w 31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" h="36">
                  <a:moveTo>
                    <a:pt x="24" y="36"/>
                  </a:moveTo>
                  <a:cubicBezTo>
                    <a:pt x="28" y="34"/>
                    <a:pt x="31" y="31"/>
                    <a:pt x="31" y="31"/>
                  </a:cubicBezTo>
                  <a:cubicBezTo>
                    <a:pt x="31" y="31"/>
                    <a:pt x="15" y="20"/>
                    <a:pt x="16" y="17"/>
                  </a:cubicBezTo>
                  <a:cubicBezTo>
                    <a:pt x="17" y="14"/>
                    <a:pt x="22" y="10"/>
                    <a:pt x="23" y="11"/>
                  </a:cubicBezTo>
                  <a:cubicBezTo>
                    <a:pt x="23" y="11"/>
                    <a:pt x="13" y="0"/>
                    <a:pt x="9" y="0"/>
                  </a:cubicBezTo>
                  <a:cubicBezTo>
                    <a:pt x="6" y="0"/>
                    <a:pt x="0" y="13"/>
                    <a:pt x="2" y="20"/>
                  </a:cubicBezTo>
                  <a:cubicBezTo>
                    <a:pt x="3" y="25"/>
                    <a:pt x="16" y="33"/>
                    <a:pt x="24" y="36"/>
                  </a:cubicBezTo>
                  <a:close/>
                </a:path>
              </a:pathLst>
            </a:custGeom>
            <a:solidFill>
              <a:srgbClr val="B99F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79" name="Freeform 19"/>
            <p:cNvSpPr>
              <a:spLocks/>
            </p:cNvSpPr>
            <p:nvPr/>
          </p:nvSpPr>
          <p:spPr bwMode="auto">
            <a:xfrm>
              <a:off x="104775" y="1781175"/>
              <a:ext cx="92075" cy="134938"/>
            </a:xfrm>
            <a:custGeom>
              <a:avLst/>
              <a:gdLst>
                <a:gd name="T0" fmla="*/ 0 w 27"/>
                <a:gd name="T1" fmla="*/ 2147483647 h 40"/>
                <a:gd name="T2" fmla="*/ 2147483647 w 27"/>
                <a:gd name="T3" fmla="*/ 2147483647 h 40"/>
                <a:gd name="T4" fmla="*/ 2147483647 w 27"/>
                <a:gd name="T5" fmla="*/ 2147483647 h 40"/>
                <a:gd name="T6" fmla="*/ 2147483647 w 27"/>
                <a:gd name="T7" fmla="*/ 2147483647 h 40"/>
                <a:gd name="T8" fmla="*/ 2147483647 w 27"/>
                <a:gd name="T9" fmla="*/ 2147483647 h 40"/>
                <a:gd name="T10" fmla="*/ 2147483647 w 27"/>
                <a:gd name="T11" fmla="*/ 2147483647 h 40"/>
                <a:gd name="T12" fmla="*/ 0 w 27"/>
                <a:gd name="T13" fmla="*/ 2147483647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"/>
                <a:gd name="T22" fmla="*/ 0 h 40"/>
                <a:gd name="T23" fmla="*/ 27 w 27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" h="40">
                  <a:moveTo>
                    <a:pt x="0" y="40"/>
                  </a:moveTo>
                  <a:cubicBezTo>
                    <a:pt x="0" y="31"/>
                    <a:pt x="0" y="21"/>
                    <a:pt x="3" y="13"/>
                  </a:cubicBezTo>
                  <a:cubicBezTo>
                    <a:pt x="7" y="5"/>
                    <a:pt x="14" y="0"/>
                    <a:pt x="27" y="1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17" y="7"/>
                    <a:pt x="12" y="11"/>
                    <a:pt x="9" y="16"/>
                  </a:cubicBezTo>
                  <a:cubicBezTo>
                    <a:pt x="7" y="22"/>
                    <a:pt x="7" y="31"/>
                    <a:pt x="7" y="40"/>
                  </a:cubicBezTo>
                  <a:lnTo>
                    <a:pt x="0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80" name="Freeform 20"/>
            <p:cNvSpPr>
              <a:spLocks/>
            </p:cNvSpPr>
            <p:nvPr/>
          </p:nvSpPr>
          <p:spPr bwMode="auto">
            <a:xfrm>
              <a:off x="396875" y="2274888"/>
              <a:ext cx="193675" cy="128588"/>
            </a:xfrm>
            <a:custGeom>
              <a:avLst/>
              <a:gdLst>
                <a:gd name="T0" fmla="*/ 2147483647 w 57"/>
                <a:gd name="T1" fmla="*/ 0 h 38"/>
                <a:gd name="T2" fmla="*/ 2147483647 w 57"/>
                <a:gd name="T3" fmla="*/ 2147483647 h 38"/>
                <a:gd name="T4" fmla="*/ 2147483647 w 57"/>
                <a:gd name="T5" fmla="*/ 2147483647 h 38"/>
                <a:gd name="T6" fmla="*/ 2147483647 w 57"/>
                <a:gd name="T7" fmla="*/ 2147483647 h 38"/>
                <a:gd name="T8" fmla="*/ 2147483647 w 57"/>
                <a:gd name="T9" fmla="*/ 0 h 38"/>
                <a:gd name="T10" fmla="*/ 2147483647 w 57"/>
                <a:gd name="T11" fmla="*/ 0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"/>
                <a:gd name="T19" fmla="*/ 0 h 38"/>
                <a:gd name="T20" fmla="*/ 57 w 57"/>
                <a:gd name="T21" fmla="*/ 38 h 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" h="38">
                  <a:moveTo>
                    <a:pt x="52" y="0"/>
                  </a:moveTo>
                  <a:cubicBezTo>
                    <a:pt x="57" y="20"/>
                    <a:pt x="57" y="20"/>
                    <a:pt x="57" y="20"/>
                  </a:cubicBezTo>
                  <a:cubicBezTo>
                    <a:pt x="50" y="30"/>
                    <a:pt x="24" y="37"/>
                    <a:pt x="6" y="38"/>
                  </a:cubicBezTo>
                  <a:cubicBezTo>
                    <a:pt x="0" y="29"/>
                    <a:pt x="23" y="19"/>
                    <a:pt x="39" y="15"/>
                  </a:cubicBezTo>
                  <a:cubicBezTo>
                    <a:pt x="33" y="0"/>
                    <a:pt x="33" y="0"/>
                    <a:pt x="33" y="0"/>
                  </a:cubicBezTo>
                  <a:lnTo>
                    <a:pt x="52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81" name="Freeform 21"/>
            <p:cNvSpPr>
              <a:spLocks/>
            </p:cNvSpPr>
            <p:nvPr/>
          </p:nvSpPr>
          <p:spPr bwMode="auto">
            <a:xfrm>
              <a:off x="631825" y="2254250"/>
              <a:ext cx="179388" cy="101600"/>
            </a:xfrm>
            <a:custGeom>
              <a:avLst/>
              <a:gdLst>
                <a:gd name="T0" fmla="*/ 2147483647 w 53"/>
                <a:gd name="T1" fmla="*/ 2147483647 h 30"/>
                <a:gd name="T2" fmla="*/ 2147483647 w 53"/>
                <a:gd name="T3" fmla="*/ 2147483647 h 30"/>
                <a:gd name="T4" fmla="*/ 2147483647 w 53"/>
                <a:gd name="T5" fmla="*/ 2147483647 h 30"/>
                <a:gd name="T6" fmla="*/ 0 w 53"/>
                <a:gd name="T7" fmla="*/ 2147483647 h 30"/>
                <a:gd name="T8" fmla="*/ 0 w 53"/>
                <a:gd name="T9" fmla="*/ 2147483647 h 30"/>
                <a:gd name="T10" fmla="*/ 2147483647 w 53"/>
                <a:gd name="T11" fmla="*/ 0 h 30"/>
                <a:gd name="T12" fmla="*/ 2147483647 w 53"/>
                <a:gd name="T13" fmla="*/ 2147483647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3"/>
                <a:gd name="T22" fmla="*/ 0 h 30"/>
                <a:gd name="T23" fmla="*/ 53 w 53"/>
                <a:gd name="T24" fmla="*/ 30 h 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3" h="30">
                  <a:moveTo>
                    <a:pt x="21" y="3"/>
                  </a:moveTo>
                  <a:cubicBezTo>
                    <a:pt x="21" y="3"/>
                    <a:pt x="18" y="11"/>
                    <a:pt x="19" y="12"/>
                  </a:cubicBezTo>
                  <a:cubicBezTo>
                    <a:pt x="22" y="14"/>
                    <a:pt x="52" y="18"/>
                    <a:pt x="53" y="3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21" y="3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82" name="Freeform 22"/>
            <p:cNvSpPr>
              <a:spLocks/>
            </p:cNvSpPr>
            <p:nvPr/>
          </p:nvSpPr>
          <p:spPr bwMode="auto">
            <a:xfrm>
              <a:off x="430213" y="1905000"/>
              <a:ext cx="160338" cy="387350"/>
            </a:xfrm>
            <a:custGeom>
              <a:avLst/>
              <a:gdLst>
                <a:gd name="T0" fmla="*/ 0 w 47"/>
                <a:gd name="T1" fmla="*/ 2147483647 h 114"/>
                <a:gd name="T2" fmla="*/ 2147483647 w 47"/>
                <a:gd name="T3" fmla="*/ 2147483647 h 114"/>
                <a:gd name="T4" fmla="*/ 2147483647 w 47"/>
                <a:gd name="T5" fmla="*/ 2147483647 h 114"/>
                <a:gd name="T6" fmla="*/ 2147483647 w 47"/>
                <a:gd name="T7" fmla="*/ 0 h 114"/>
                <a:gd name="T8" fmla="*/ 0 w 47"/>
                <a:gd name="T9" fmla="*/ 2147483647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114"/>
                <a:gd name="T17" fmla="*/ 47 w 47"/>
                <a:gd name="T18" fmla="*/ 114 h 1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114">
                  <a:moveTo>
                    <a:pt x="0" y="4"/>
                  </a:moveTo>
                  <a:cubicBezTo>
                    <a:pt x="7" y="39"/>
                    <a:pt x="7" y="81"/>
                    <a:pt x="21" y="114"/>
                  </a:cubicBezTo>
                  <a:cubicBezTo>
                    <a:pt x="30" y="114"/>
                    <a:pt x="38" y="114"/>
                    <a:pt x="47" y="114"/>
                  </a:cubicBezTo>
                  <a:cubicBezTo>
                    <a:pt x="35" y="72"/>
                    <a:pt x="38" y="36"/>
                    <a:pt x="42" y="0"/>
                  </a:cubicBezTo>
                  <a:cubicBezTo>
                    <a:pt x="28" y="1"/>
                    <a:pt x="14" y="3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83" name="Freeform 23"/>
            <p:cNvSpPr>
              <a:spLocks/>
            </p:cNvSpPr>
            <p:nvPr/>
          </p:nvSpPr>
          <p:spPr bwMode="auto">
            <a:xfrm>
              <a:off x="1096963" y="923925"/>
              <a:ext cx="376238" cy="627063"/>
            </a:xfrm>
            <a:custGeom>
              <a:avLst/>
              <a:gdLst>
                <a:gd name="T0" fmla="*/ 2147483647 w 111"/>
                <a:gd name="T1" fmla="*/ 2147483647 h 185"/>
                <a:gd name="T2" fmla="*/ 2147483647 w 111"/>
                <a:gd name="T3" fmla="*/ 2147483647 h 185"/>
                <a:gd name="T4" fmla="*/ 2147483647 w 111"/>
                <a:gd name="T5" fmla="*/ 0 h 185"/>
                <a:gd name="T6" fmla="*/ 2147483647 w 111"/>
                <a:gd name="T7" fmla="*/ 2147483647 h 185"/>
                <a:gd name="T8" fmla="*/ 2147483647 w 111"/>
                <a:gd name="T9" fmla="*/ 2147483647 h 185"/>
                <a:gd name="T10" fmla="*/ 2147483647 w 111"/>
                <a:gd name="T11" fmla="*/ 2147483647 h 185"/>
                <a:gd name="T12" fmla="*/ 2147483647 w 111"/>
                <a:gd name="T13" fmla="*/ 2147483647 h 185"/>
                <a:gd name="T14" fmla="*/ 2147483647 w 111"/>
                <a:gd name="T15" fmla="*/ 2147483647 h 185"/>
                <a:gd name="T16" fmla="*/ 2147483647 w 111"/>
                <a:gd name="T17" fmla="*/ 2147483647 h 185"/>
                <a:gd name="T18" fmla="*/ 2147483647 w 111"/>
                <a:gd name="T19" fmla="*/ 2147483647 h 185"/>
                <a:gd name="T20" fmla="*/ 2147483647 w 111"/>
                <a:gd name="T21" fmla="*/ 2147483647 h 185"/>
                <a:gd name="T22" fmla="*/ 2147483647 w 111"/>
                <a:gd name="T23" fmla="*/ 2147483647 h 185"/>
                <a:gd name="T24" fmla="*/ 2147483647 w 111"/>
                <a:gd name="T25" fmla="*/ 2147483647 h 185"/>
                <a:gd name="T26" fmla="*/ 2147483647 w 111"/>
                <a:gd name="T27" fmla="*/ 2147483647 h 1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11"/>
                <a:gd name="T43" fmla="*/ 0 h 185"/>
                <a:gd name="T44" fmla="*/ 111 w 111"/>
                <a:gd name="T45" fmla="*/ 185 h 18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11" h="185">
                  <a:moveTo>
                    <a:pt x="4" y="124"/>
                  </a:moveTo>
                  <a:cubicBezTo>
                    <a:pt x="0" y="122"/>
                    <a:pt x="32" y="116"/>
                    <a:pt x="31" y="100"/>
                  </a:cubicBezTo>
                  <a:cubicBezTo>
                    <a:pt x="27" y="55"/>
                    <a:pt x="51" y="39"/>
                    <a:pt x="47" y="0"/>
                  </a:cubicBezTo>
                  <a:cubicBezTo>
                    <a:pt x="47" y="0"/>
                    <a:pt x="77" y="1"/>
                    <a:pt x="82" y="21"/>
                  </a:cubicBezTo>
                  <a:cubicBezTo>
                    <a:pt x="87" y="41"/>
                    <a:pt x="56" y="61"/>
                    <a:pt x="60" y="86"/>
                  </a:cubicBezTo>
                  <a:cubicBezTo>
                    <a:pt x="60" y="86"/>
                    <a:pt x="83" y="80"/>
                    <a:pt x="96" y="82"/>
                  </a:cubicBezTo>
                  <a:cubicBezTo>
                    <a:pt x="109" y="85"/>
                    <a:pt x="107" y="102"/>
                    <a:pt x="101" y="103"/>
                  </a:cubicBezTo>
                  <a:cubicBezTo>
                    <a:pt x="101" y="105"/>
                    <a:pt x="109" y="102"/>
                    <a:pt x="109" y="113"/>
                  </a:cubicBezTo>
                  <a:cubicBezTo>
                    <a:pt x="110" y="124"/>
                    <a:pt x="101" y="128"/>
                    <a:pt x="101" y="128"/>
                  </a:cubicBezTo>
                  <a:cubicBezTo>
                    <a:pt x="111" y="137"/>
                    <a:pt x="111" y="150"/>
                    <a:pt x="101" y="154"/>
                  </a:cubicBezTo>
                  <a:cubicBezTo>
                    <a:pt x="101" y="154"/>
                    <a:pt x="101" y="175"/>
                    <a:pt x="94" y="180"/>
                  </a:cubicBezTo>
                  <a:cubicBezTo>
                    <a:pt x="87" y="185"/>
                    <a:pt x="69" y="182"/>
                    <a:pt x="69" y="182"/>
                  </a:cubicBezTo>
                  <a:cubicBezTo>
                    <a:pt x="52" y="178"/>
                    <a:pt x="33" y="170"/>
                    <a:pt x="15" y="167"/>
                  </a:cubicBezTo>
                  <a:cubicBezTo>
                    <a:pt x="1" y="155"/>
                    <a:pt x="9" y="137"/>
                    <a:pt x="4" y="124"/>
                  </a:cubicBezTo>
                  <a:close/>
                </a:path>
              </a:pathLst>
            </a:custGeom>
            <a:solidFill>
              <a:srgbClr val="FDC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84" name="Freeform 24"/>
            <p:cNvSpPr>
              <a:spLocks/>
            </p:cNvSpPr>
            <p:nvPr/>
          </p:nvSpPr>
          <p:spPr bwMode="auto">
            <a:xfrm>
              <a:off x="438150" y="1187450"/>
              <a:ext cx="188913" cy="214313"/>
            </a:xfrm>
            <a:custGeom>
              <a:avLst/>
              <a:gdLst>
                <a:gd name="T0" fmla="*/ 2147483647 w 56"/>
                <a:gd name="T1" fmla="*/ 0 h 63"/>
                <a:gd name="T2" fmla="*/ 2147483647 w 56"/>
                <a:gd name="T3" fmla="*/ 2147483647 h 63"/>
                <a:gd name="T4" fmla="*/ 2147483647 w 56"/>
                <a:gd name="T5" fmla="*/ 2147483647 h 63"/>
                <a:gd name="T6" fmla="*/ 0 w 56"/>
                <a:gd name="T7" fmla="*/ 2147483647 h 63"/>
                <a:gd name="T8" fmla="*/ 2147483647 w 56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63"/>
                <a:gd name="T17" fmla="*/ 56 w 56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63">
                  <a:moveTo>
                    <a:pt x="10" y="0"/>
                  </a:moveTo>
                  <a:cubicBezTo>
                    <a:pt x="25" y="12"/>
                    <a:pt x="38" y="33"/>
                    <a:pt x="56" y="39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5" y="63"/>
                    <a:pt x="6" y="41"/>
                    <a:pt x="0" y="9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85" name="Freeform 25"/>
            <p:cNvSpPr>
              <a:spLocks/>
            </p:cNvSpPr>
            <p:nvPr/>
          </p:nvSpPr>
          <p:spPr bwMode="auto">
            <a:xfrm>
              <a:off x="128588" y="349250"/>
              <a:ext cx="984250" cy="930275"/>
            </a:xfrm>
            <a:custGeom>
              <a:avLst/>
              <a:gdLst>
                <a:gd name="T0" fmla="*/ 2147483647 w 290"/>
                <a:gd name="T1" fmla="*/ 2147483647 h 275"/>
                <a:gd name="T2" fmla="*/ 2147483647 w 290"/>
                <a:gd name="T3" fmla="*/ 2147483647 h 275"/>
                <a:gd name="T4" fmla="*/ 2147483647 w 290"/>
                <a:gd name="T5" fmla="*/ 2147483647 h 275"/>
                <a:gd name="T6" fmla="*/ 2147483647 w 290"/>
                <a:gd name="T7" fmla="*/ 2147483647 h 275"/>
                <a:gd name="T8" fmla="*/ 2147483647 w 290"/>
                <a:gd name="T9" fmla="*/ 2147483647 h 275"/>
                <a:gd name="T10" fmla="*/ 2147483647 w 290"/>
                <a:gd name="T11" fmla="*/ 2147483647 h 275"/>
                <a:gd name="T12" fmla="*/ 2147483647 w 290"/>
                <a:gd name="T13" fmla="*/ 2147483647 h 275"/>
                <a:gd name="T14" fmla="*/ 2147483647 w 290"/>
                <a:gd name="T15" fmla="*/ 0 h 275"/>
                <a:gd name="T16" fmla="*/ 2147483647 w 290"/>
                <a:gd name="T17" fmla="*/ 2147483647 h 275"/>
                <a:gd name="T18" fmla="*/ 2147483647 w 290"/>
                <a:gd name="T19" fmla="*/ 2147483647 h 2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0"/>
                <a:gd name="T31" fmla="*/ 0 h 275"/>
                <a:gd name="T32" fmla="*/ 290 w 290"/>
                <a:gd name="T33" fmla="*/ 275 h 2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0" h="275">
                  <a:moveTo>
                    <a:pt x="8" y="19"/>
                  </a:moveTo>
                  <a:cubicBezTo>
                    <a:pt x="8" y="19"/>
                    <a:pt x="0" y="190"/>
                    <a:pt x="31" y="228"/>
                  </a:cubicBezTo>
                  <a:cubicBezTo>
                    <a:pt x="65" y="267"/>
                    <a:pt x="204" y="275"/>
                    <a:pt x="243" y="240"/>
                  </a:cubicBezTo>
                  <a:cubicBezTo>
                    <a:pt x="278" y="207"/>
                    <a:pt x="290" y="35"/>
                    <a:pt x="290" y="35"/>
                  </a:cubicBezTo>
                  <a:cubicBezTo>
                    <a:pt x="168" y="8"/>
                    <a:pt x="168" y="8"/>
                    <a:pt x="168" y="8"/>
                  </a:cubicBezTo>
                  <a:cubicBezTo>
                    <a:pt x="168" y="2"/>
                    <a:pt x="168" y="2"/>
                    <a:pt x="168" y="2"/>
                  </a:cubicBezTo>
                  <a:cubicBezTo>
                    <a:pt x="150" y="4"/>
                    <a:pt x="150" y="4"/>
                    <a:pt x="150" y="4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6"/>
                    <a:pt x="133" y="6"/>
                    <a:pt x="133" y="6"/>
                  </a:cubicBezTo>
                  <a:lnTo>
                    <a:pt x="8" y="19"/>
                  </a:lnTo>
                  <a:close/>
                </a:path>
              </a:pathLst>
            </a:custGeom>
            <a:solidFill>
              <a:srgbClr val="FDC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86" name="Freeform 26"/>
            <p:cNvSpPr>
              <a:spLocks/>
            </p:cNvSpPr>
            <p:nvPr/>
          </p:nvSpPr>
          <p:spPr bwMode="auto">
            <a:xfrm>
              <a:off x="173038" y="301625"/>
              <a:ext cx="909638" cy="527050"/>
            </a:xfrm>
            <a:custGeom>
              <a:avLst/>
              <a:gdLst>
                <a:gd name="T0" fmla="*/ 0 w 268"/>
                <a:gd name="T1" fmla="*/ 2147483647 h 156"/>
                <a:gd name="T2" fmla="*/ 2147483647 w 268"/>
                <a:gd name="T3" fmla="*/ 2147483647 h 156"/>
                <a:gd name="T4" fmla="*/ 2147483647 w 268"/>
                <a:gd name="T5" fmla="*/ 2147483647 h 156"/>
                <a:gd name="T6" fmla="*/ 2147483647 w 268"/>
                <a:gd name="T7" fmla="*/ 2147483647 h 156"/>
                <a:gd name="T8" fmla="*/ 2147483647 w 268"/>
                <a:gd name="T9" fmla="*/ 2147483647 h 156"/>
                <a:gd name="T10" fmla="*/ 2147483647 w 268"/>
                <a:gd name="T11" fmla="*/ 2147483647 h 156"/>
                <a:gd name="T12" fmla="*/ 2147483647 w 268"/>
                <a:gd name="T13" fmla="*/ 2147483647 h 156"/>
                <a:gd name="T14" fmla="*/ 2147483647 w 268"/>
                <a:gd name="T15" fmla="*/ 2147483647 h 156"/>
                <a:gd name="T16" fmla="*/ 2147483647 w 268"/>
                <a:gd name="T17" fmla="*/ 0 h 156"/>
                <a:gd name="T18" fmla="*/ 2147483647 w 268"/>
                <a:gd name="T19" fmla="*/ 2147483647 h 156"/>
                <a:gd name="T20" fmla="*/ 2147483647 w 268"/>
                <a:gd name="T21" fmla="*/ 2147483647 h 156"/>
                <a:gd name="T22" fmla="*/ 0 w 268"/>
                <a:gd name="T23" fmla="*/ 2147483647 h 1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8"/>
                <a:gd name="T37" fmla="*/ 0 h 156"/>
                <a:gd name="T38" fmla="*/ 268 w 268"/>
                <a:gd name="T39" fmla="*/ 156 h 1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8" h="156">
                  <a:moveTo>
                    <a:pt x="0" y="140"/>
                  </a:moveTo>
                  <a:cubicBezTo>
                    <a:pt x="10" y="95"/>
                    <a:pt x="28" y="21"/>
                    <a:pt x="82" y="56"/>
                  </a:cubicBezTo>
                  <a:cubicBezTo>
                    <a:pt x="100" y="68"/>
                    <a:pt x="176" y="72"/>
                    <a:pt x="193" y="63"/>
                  </a:cubicBezTo>
                  <a:cubicBezTo>
                    <a:pt x="247" y="35"/>
                    <a:pt x="260" y="110"/>
                    <a:pt x="265" y="156"/>
                  </a:cubicBezTo>
                  <a:cubicBezTo>
                    <a:pt x="265" y="156"/>
                    <a:pt x="268" y="49"/>
                    <a:pt x="267" y="39"/>
                  </a:cubicBezTo>
                  <a:cubicBezTo>
                    <a:pt x="265" y="29"/>
                    <a:pt x="267" y="18"/>
                    <a:pt x="267" y="18"/>
                  </a:cubicBezTo>
                  <a:cubicBezTo>
                    <a:pt x="236" y="12"/>
                    <a:pt x="236" y="12"/>
                    <a:pt x="236" y="12"/>
                  </a:cubicBezTo>
                  <a:cubicBezTo>
                    <a:pt x="139" y="34"/>
                    <a:pt x="139" y="34"/>
                    <a:pt x="139" y="34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14"/>
                    <a:pt x="12" y="24"/>
                  </a:cubicBezTo>
                  <a:cubicBezTo>
                    <a:pt x="9" y="34"/>
                    <a:pt x="0" y="140"/>
                    <a:pt x="0" y="140"/>
                  </a:cubicBezTo>
                  <a:close/>
                </a:path>
              </a:pathLst>
            </a:custGeom>
            <a:solidFill>
              <a:srgbClr val="E4BA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87" name="Freeform 27"/>
            <p:cNvSpPr>
              <a:spLocks/>
            </p:cNvSpPr>
            <p:nvPr/>
          </p:nvSpPr>
          <p:spPr bwMode="auto">
            <a:xfrm>
              <a:off x="87313" y="0"/>
              <a:ext cx="1141413" cy="828675"/>
            </a:xfrm>
            <a:custGeom>
              <a:avLst/>
              <a:gdLst>
                <a:gd name="T0" fmla="*/ 2147483647 w 336"/>
                <a:gd name="T1" fmla="*/ 2147483647 h 245"/>
                <a:gd name="T2" fmla="*/ 2147483647 w 336"/>
                <a:gd name="T3" fmla="*/ 2147483647 h 245"/>
                <a:gd name="T4" fmla="*/ 2147483647 w 336"/>
                <a:gd name="T5" fmla="*/ 2147483647 h 245"/>
                <a:gd name="T6" fmla="*/ 2147483647 w 336"/>
                <a:gd name="T7" fmla="*/ 2147483647 h 245"/>
                <a:gd name="T8" fmla="*/ 2147483647 w 336"/>
                <a:gd name="T9" fmla="*/ 2147483647 h 245"/>
                <a:gd name="T10" fmla="*/ 2147483647 w 336"/>
                <a:gd name="T11" fmla="*/ 2147483647 h 245"/>
                <a:gd name="T12" fmla="*/ 2147483647 w 336"/>
                <a:gd name="T13" fmla="*/ 2147483647 h 245"/>
                <a:gd name="T14" fmla="*/ 2147483647 w 336"/>
                <a:gd name="T15" fmla="*/ 2147483647 h 245"/>
                <a:gd name="T16" fmla="*/ 2147483647 w 336"/>
                <a:gd name="T17" fmla="*/ 2147483647 h 245"/>
                <a:gd name="T18" fmla="*/ 2147483647 w 336"/>
                <a:gd name="T19" fmla="*/ 2147483647 h 245"/>
                <a:gd name="T20" fmla="*/ 2147483647 w 336"/>
                <a:gd name="T21" fmla="*/ 2147483647 h 2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36"/>
                <a:gd name="T34" fmla="*/ 0 h 245"/>
                <a:gd name="T35" fmla="*/ 336 w 336"/>
                <a:gd name="T36" fmla="*/ 245 h 24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36" h="245">
                  <a:moveTo>
                    <a:pt x="15" y="228"/>
                  </a:moveTo>
                  <a:cubicBezTo>
                    <a:pt x="27" y="230"/>
                    <a:pt x="27" y="230"/>
                    <a:pt x="27" y="230"/>
                  </a:cubicBezTo>
                  <a:cubicBezTo>
                    <a:pt x="27" y="230"/>
                    <a:pt x="30" y="156"/>
                    <a:pt x="55" y="131"/>
                  </a:cubicBezTo>
                  <a:cubicBezTo>
                    <a:pt x="80" y="106"/>
                    <a:pt x="107" y="124"/>
                    <a:pt x="123" y="136"/>
                  </a:cubicBezTo>
                  <a:cubicBezTo>
                    <a:pt x="138" y="148"/>
                    <a:pt x="187" y="151"/>
                    <a:pt x="203" y="141"/>
                  </a:cubicBezTo>
                  <a:cubicBezTo>
                    <a:pt x="220" y="131"/>
                    <a:pt x="249" y="116"/>
                    <a:pt x="271" y="144"/>
                  </a:cubicBezTo>
                  <a:cubicBezTo>
                    <a:pt x="293" y="171"/>
                    <a:pt x="287" y="245"/>
                    <a:pt x="287" y="245"/>
                  </a:cubicBezTo>
                  <a:cubicBezTo>
                    <a:pt x="299" y="244"/>
                    <a:pt x="299" y="244"/>
                    <a:pt x="299" y="244"/>
                  </a:cubicBezTo>
                  <a:cubicBezTo>
                    <a:pt x="299" y="244"/>
                    <a:pt x="324" y="162"/>
                    <a:pt x="327" y="129"/>
                  </a:cubicBezTo>
                  <a:cubicBezTo>
                    <a:pt x="336" y="20"/>
                    <a:pt x="5" y="0"/>
                    <a:pt x="1" y="110"/>
                  </a:cubicBezTo>
                  <a:cubicBezTo>
                    <a:pt x="0" y="143"/>
                    <a:pt x="15" y="228"/>
                    <a:pt x="15" y="228"/>
                  </a:cubicBezTo>
                  <a:close/>
                </a:path>
              </a:pathLst>
            </a:custGeom>
            <a:solidFill>
              <a:srgbClr val="422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88" name="Freeform 28"/>
            <p:cNvSpPr>
              <a:spLocks/>
            </p:cNvSpPr>
            <p:nvPr/>
          </p:nvSpPr>
          <p:spPr bwMode="auto">
            <a:xfrm>
              <a:off x="461963" y="971550"/>
              <a:ext cx="349250" cy="179388"/>
            </a:xfrm>
            <a:custGeom>
              <a:avLst/>
              <a:gdLst>
                <a:gd name="T0" fmla="*/ 2147483647 w 103"/>
                <a:gd name="T1" fmla="*/ 2147483647 h 53"/>
                <a:gd name="T2" fmla="*/ 2147483647 w 103"/>
                <a:gd name="T3" fmla="*/ 0 h 53"/>
                <a:gd name="T4" fmla="*/ 2147483647 w 103"/>
                <a:gd name="T5" fmla="*/ 2147483647 h 53"/>
                <a:gd name="T6" fmla="*/ 2147483647 w 103"/>
                <a:gd name="T7" fmla="*/ 2147483647 h 53"/>
                <a:gd name="T8" fmla="*/ 2147483647 w 103"/>
                <a:gd name="T9" fmla="*/ 2147483647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"/>
                <a:gd name="T16" fmla="*/ 0 h 53"/>
                <a:gd name="T17" fmla="*/ 103 w 10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" h="53">
                  <a:moveTo>
                    <a:pt x="4" y="16"/>
                  </a:moveTo>
                  <a:cubicBezTo>
                    <a:pt x="35" y="17"/>
                    <a:pt x="75" y="16"/>
                    <a:pt x="103" y="0"/>
                  </a:cubicBezTo>
                  <a:cubicBezTo>
                    <a:pt x="103" y="0"/>
                    <a:pt x="103" y="37"/>
                    <a:pt x="85" y="45"/>
                  </a:cubicBezTo>
                  <a:cubicBezTo>
                    <a:pt x="68" y="53"/>
                    <a:pt x="30" y="49"/>
                    <a:pt x="15" y="40"/>
                  </a:cubicBezTo>
                  <a:cubicBezTo>
                    <a:pt x="0" y="30"/>
                    <a:pt x="4" y="16"/>
                    <a:pt x="4" y="16"/>
                  </a:cubicBezTo>
                  <a:close/>
                </a:path>
              </a:pathLst>
            </a:custGeom>
            <a:solidFill>
              <a:srgbClr val="E48C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89" name="Freeform 29"/>
            <p:cNvSpPr>
              <a:spLocks/>
            </p:cNvSpPr>
            <p:nvPr/>
          </p:nvSpPr>
          <p:spPr bwMode="auto">
            <a:xfrm>
              <a:off x="560388" y="1103313"/>
              <a:ext cx="134938" cy="38100"/>
            </a:xfrm>
            <a:custGeom>
              <a:avLst/>
              <a:gdLst>
                <a:gd name="T0" fmla="*/ 2147483647 w 40"/>
                <a:gd name="T1" fmla="*/ 2147483647 h 11"/>
                <a:gd name="T2" fmla="*/ 0 w 40"/>
                <a:gd name="T3" fmla="*/ 2147483647 h 11"/>
                <a:gd name="T4" fmla="*/ 2147483647 w 40"/>
                <a:gd name="T5" fmla="*/ 2147483647 h 11"/>
                <a:gd name="T6" fmla="*/ 2147483647 w 40"/>
                <a:gd name="T7" fmla="*/ 2147483647 h 11"/>
                <a:gd name="T8" fmla="*/ 2147483647 w 40"/>
                <a:gd name="T9" fmla="*/ 0 h 11"/>
                <a:gd name="T10" fmla="*/ 2147483647 w 40"/>
                <a:gd name="T11" fmla="*/ 2147483647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11"/>
                <a:gd name="T20" fmla="*/ 40 w 40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11">
                  <a:moveTo>
                    <a:pt x="40" y="10"/>
                  </a:moveTo>
                  <a:cubicBezTo>
                    <a:pt x="27" y="11"/>
                    <a:pt x="12" y="9"/>
                    <a:pt x="0" y="6"/>
                  </a:cubicBezTo>
                  <a:cubicBezTo>
                    <a:pt x="3" y="4"/>
                    <a:pt x="9" y="0"/>
                    <a:pt x="11" y="1"/>
                  </a:cubicBezTo>
                  <a:cubicBezTo>
                    <a:pt x="15" y="2"/>
                    <a:pt x="17" y="3"/>
                    <a:pt x="17" y="3"/>
                  </a:cubicBezTo>
                  <a:cubicBezTo>
                    <a:pt x="17" y="3"/>
                    <a:pt x="21" y="0"/>
                    <a:pt x="27" y="0"/>
                  </a:cubicBezTo>
                  <a:cubicBezTo>
                    <a:pt x="31" y="1"/>
                    <a:pt x="37" y="6"/>
                    <a:pt x="40" y="10"/>
                  </a:cubicBezTo>
                  <a:close/>
                </a:path>
              </a:pathLst>
            </a:custGeom>
            <a:solidFill>
              <a:srgbClr val="EB66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90" name="Freeform 30"/>
            <p:cNvSpPr>
              <a:spLocks/>
            </p:cNvSpPr>
            <p:nvPr/>
          </p:nvSpPr>
          <p:spPr bwMode="auto">
            <a:xfrm>
              <a:off x="471488" y="971550"/>
              <a:ext cx="339725" cy="98425"/>
            </a:xfrm>
            <a:custGeom>
              <a:avLst/>
              <a:gdLst>
                <a:gd name="T0" fmla="*/ 2147483647 w 100"/>
                <a:gd name="T1" fmla="*/ 2147483647 h 29"/>
                <a:gd name="T2" fmla="*/ 2147483647 w 100"/>
                <a:gd name="T3" fmla="*/ 0 h 29"/>
                <a:gd name="T4" fmla="*/ 2147483647 w 100"/>
                <a:gd name="T5" fmla="*/ 2147483647 h 29"/>
                <a:gd name="T6" fmla="*/ 2147483647 w 100"/>
                <a:gd name="T7" fmla="*/ 2147483647 h 29"/>
                <a:gd name="T8" fmla="*/ 2147483647 w 100"/>
                <a:gd name="T9" fmla="*/ 2147483647 h 29"/>
                <a:gd name="T10" fmla="*/ 2147483647 w 100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0"/>
                <a:gd name="T19" fmla="*/ 0 h 29"/>
                <a:gd name="T20" fmla="*/ 100 w 100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0" h="29">
                  <a:moveTo>
                    <a:pt x="1" y="16"/>
                  </a:moveTo>
                  <a:cubicBezTo>
                    <a:pt x="32" y="17"/>
                    <a:pt x="72" y="16"/>
                    <a:pt x="100" y="0"/>
                  </a:cubicBezTo>
                  <a:cubicBezTo>
                    <a:pt x="100" y="0"/>
                    <a:pt x="100" y="11"/>
                    <a:pt x="97" y="22"/>
                  </a:cubicBezTo>
                  <a:cubicBezTo>
                    <a:pt x="89" y="24"/>
                    <a:pt x="78" y="26"/>
                    <a:pt x="67" y="27"/>
                  </a:cubicBezTo>
                  <a:cubicBezTo>
                    <a:pt x="44" y="29"/>
                    <a:pt x="13" y="26"/>
                    <a:pt x="1" y="25"/>
                  </a:cubicBezTo>
                  <a:cubicBezTo>
                    <a:pt x="0" y="20"/>
                    <a:pt x="1" y="16"/>
                    <a:pt x="1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91" name="Freeform 31"/>
            <p:cNvSpPr>
              <a:spLocks/>
            </p:cNvSpPr>
            <p:nvPr/>
          </p:nvSpPr>
          <p:spPr bwMode="auto">
            <a:xfrm>
              <a:off x="617538" y="169863"/>
              <a:ext cx="584200" cy="287338"/>
            </a:xfrm>
            <a:custGeom>
              <a:avLst/>
              <a:gdLst>
                <a:gd name="T0" fmla="*/ 0 w 172"/>
                <a:gd name="T1" fmla="*/ 2147483647 h 85"/>
                <a:gd name="T2" fmla="*/ 2147483647 w 172"/>
                <a:gd name="T3" fmla="*/ 2147483647 h 85"/>
                <a:gd name="T4" fmla="*/ 2147483647 w 172"/>
                <a:gd name="T5" fmla="*/ 2147483647 h 85"/>
                <a:gd name="T6" fmla="*/ 0 w 172"/>
                <a:gd name="T7" fmla="*/ 2147483647 h 8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2"/>
                <a:gd name="T13" fmla="*/ 0 h 85"/>
                <a:gd name="T14" fmla="*/ 172 w 172"/>
                <a:gd name="T15" fmla="*/ 85 h 8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2" h="85">
                  <a:moveTo>
                    <a:pt x="0" y="1"/>
                  </a:moveTo>
                  <a:cubicBezTo>
                    <a:pt x="19" y="0"/>
                    <a:pt x="172" y="20"/>
                    <a:pt x="149" y="85"/>
                  </a:cubicBezTo>
                  <a:cubicBezTo>
                    <a:pt x="149" y="85"/>
                    <a:pt x="135" y="54"/>
                    <a:pt x="99" y="36"/>
                  </a:cubicBezTo>
                  <a:cubicBezTo>
                    <a:pt x="63" y="18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E63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92" name="Freeform 32"/>
            <p:cNvSpPr>
              <a:spLocks/>
            </p:cNvSpPr>
            <p:nvPr/>
          </p:nvSpPr>
          <p:spPr bwMode="auto">
            <a:xfrm>
              <a:off x="573088" y="869950"/>
              <a:ext cx="31750" cy="36513"/>
            </a:xfrm>
            <a:custGeom>
              <a:avLst/>
              <a:gdLst>
                <a:gd name="T0" fmla="*/ 2147483647 w 9"/>
                <a:gd name="T1" fmla="*/ 0 h 11"/>
                <a:gd name="T2" fmla="*/ 2147483647 w 9"/>
                <a:gd name="T3" fmla="*/ 2147483647 h 11"/>
                <a:gd name="T4" fmla="*/ 2147483647 w 9"/>
                <a:gd name="T5" fmla="*/ 2147483647 h 11"/>
                <a:gd name="T6" fmla="*/ 0 w 9"/>
                <a:gd name="T7" fmla="*/ 2147483647 h 11"/>
                <a:gd name="T8" fmla="*/ 2147483647 w 9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11"/>
                <a:gd name="T17" fmla="*/ 9 w 9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11">
                  <a:moveTo>
                    <a:pt x="5" y="0"/>
                  </a:moveTo>
                  <a:cubicBezTo>
                    <a:pt x="7" y="0"/>
                    <a:pt x="9" y="2"/>
                    <a:pt x="9" y="6"/>
                  </a:cubicBezTo>
                  <a:cubicBezTo>
                    <a:pt x="8" y="9"/>
                    <a:pt x="6" y="11"/>
                    <a:pt x="4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lose/>
                </a:path>
              </a:pathLst>
            </a:custGeom>
            <a:solidFill>
              <a:srgbClr val="B971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93" name="Freeform 33"/>
            <p:cNvSpPr>
              <a:spLocks/>
            </p:cNvSpPr>
            <p:nvPr/>
          </p:nvSpPr>
          <p:spPr bwMode="auto">
            <a:xfrm>
              <a:off x="638175" y="873125"/>
              <a:ext cx="30163" cy="38100"/>
            </a:xfrm>
            <a:custGeom>
              <a:avLst/>
              <a:gdLst>
                <a:gd name="T0" fmla="*/ 2147483647 w 9"/>
                <a:gd name="T1" fmla="*/ 0 h 11"/>
                <a:gd name="T2" fmla="*/ 2147483647 w 9"/>
                <a:gd name="T3" fmla="*/ 2147483647 h 11"/>
                <a:gd name="T4" fmla="*/ 2147483647 w 9"/>
                <a:gd name="T5" fmla="*/ 2147483647 h 11"/>
                <a:gd name="T6" fmla="*/ 0 w 9"/>
                <a:gd name="T7" fmla="*/ 2147483647 h 11"/>
                <a:gd name="T8" fmla="*/ 2147483647 w 9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11"/>
                <a:gd name="T17" fmla="*/ 9 w 9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11">
                  <a:moveTo>
                    <a:pt x="5" y="0"/>
                  </a:moveTo>
                  <a:cubicBezTo>
                    <a:pt x="7" y="0"/>
                    <a:pt x="9" y="3"/>
                    <a:pt x="9" y="6"/>
                  </a:cubicBezTo>
                  <a:cubicBezTo>
                    <a:pt x="9" y="9"/>
                    <a:pt x="7" y="11"/>
                    <a:pt x="4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1" y="2"/>
                    <a:pt x="3" y="0"/>
                    <a:pt x="5" y="0"/>
                  </a:cubicBezTo>
                  <a:close/>
                </a:path>
              </a:pathLst>
            </a:custGeom>
            <a:solidFill>
              <a:srgbClr val="B971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94" name="Freeform 34"/>
            <p:cNvSpPr>
              <a:spLocks/>
            </p:cNvSpPr>
            <p:nvPr/>
          </p:nvSpPr>
          <p:spPr bwMode="auto">
            <a:xfrm>
              <a:off x="325438" y="1736725"/>
              <a:ext cx="128588" cy="68263"/>
            </a:xfrm>
            <a:custGeom>
              <a:avLst/>
              <a:gdLst>
                <a:gd name="T0" fmla="*/ 2147483647 w 81"/>
                <a:gd name="T1" fmla="*/ 2147483647 h 43"/>
                <a:gd name="T2" fmla="*/ 0 w 81"/>
                <a:gd name="T3" fmla="*/ 2147483647 h 43"/>
                <a:gd name="T4" fmla="*/ 2147483647 w 81"/>
                <a:gd name="T5" fmla="*/ 2147483647 h 43"/>
                <a:gd name="T6" fmla="*/ 2147483647 w 81"/>
                <a:gd name="T7" fmla="*/ 0 h 43"/>
                <a:gd name="T8" fmla="*/ 2147483647 w 81"/>
                <a:gd name="T9" fmla="*/ 2147483647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"/>
                <a:gd name="T16" fmla="*/ 0 h 43"/>
                <a:gd name="T17" fmla="*/ 81 w 81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" h="43">
                  <a:moveTo>
                    <a:pt x="11" y="8"/>
                  </a:moveTo>
                  <a:lnTo>
                    <a:pt x="0" y="32"/>
                  </a:lnTo>
                  <a:lnTo>
                    <a:pt x="81" y="43"/>
                  </a:lnTo>
                  <a:lnTo>
                    <a:pt x="77" y="0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95" name="Freeform 35"/>
            <p:cNvSpPr>
              <a:spLocks/>
            </p:cNvSpPr>
            <p:nvPr/>
          </p:nvSpPr>
          <p:spPr bwMode="auto">
            <a:xfrm>
              <a:off x="363538" y="511175"/>
              <a:ext cx="179388" cy="77788"/>
            </a:xfrm>
            <a:custGeom>
              <a:avLst/>
              <a:gdLst>
                <a:gd name="T0" fmla="*/ 0 w 53"/>
                <a:gd name="T1" fmla="*/ 2147483647 h 23"/>
                <a:gd name="T2" fmla="*/ 2147483647 w 53"/>
                <a:gd name="T3" fmla="*/ 2147483647 h 23"/>
                <a:gd name="T4" fmla="*/ 2147483647 w 53"/>
                <a:gd name="T5" fmla="*/ 2147483647 h 23"/>
                <a:gd name="T6" fmla="*/ 2147483647 w 53"/>
                <a:gd name="T7" fmla="*/ 2147483647 h 23"/>
                <a:gd name="T8" fmla="*/ 0 w 53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23"/>
                <a:gd name="T17" fmla="*/ 53 w 5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23">
                  <a:moveTo>
                    <a:pt x="0" y="19"/>
                  </a:moveTo>
                  <a:cubicBezTo>
                    <a:pt x="12" y="0"/>
                    <a:pt x="43" y="2"/>
                    <a:pt x="53" y="21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2" y="9"/>
                    <a:pt x="14" y="7"/>
                    <a:pt x="3" y="21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422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96" name="Freeform 36"/>
            <p:cNvSpPr>
              <a:spLocks/>
            </p:cNvSpPr>
            <p:nvPr/>
          </p:nvSpPr>
          <p:spPr bwMode="auto">
            <a:xfrm>
              <a:off x="709613" y="531813"/>
              <a:ext cx="179388" cy="77788"/>
            </a:xfrm>
            <a:custGeom>
              <a:avLst/>
              <a:gdLst>
                <a:gd name="T0" fmla="*/ 0 w 53"/>
                <a:gd name="T1" fmla="*/ 2147483647 h 23"/>
                <a:gd name="T2" fmla="*/ 2147483647 w 53"/>
                <a:gd name="T3" fmla="*/ 2147483647 h 23"/>
                <a:gd name="T4" fmla="*/ 2147483647 w 53"/>
                <a:gd name="T5" fmla="*/ 2147483647 h 23"/>
                <a:gd name="T6" fmla="*/ 2147483647 w 53"/>
                <a:gd name="T7" fmla="*/ 2147483647 h 23"/>
                <a:gd name="T8" fmla="*/ 0 w 53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23"/>
                <a:gd name="T17" fmla="*/ 53 w 5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23">
                  <a:moveTo>
                    <a:pt x="0" y="19"/>
                  </a:moveTo>
                  <a:cubicBezTo>
                    <a:pt x="12" y="0"/>
                    <a:pt x="44" y="2"/>
                    <a:pt x="53" y="21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3" y="9"/>
                    <a:pt x="14" y="7"/>
                    <a:pt x="3" y="21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422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97" name="Freeform 37"/>
            <p:cNvSpPr>
              <a:spLocks/>
            </p:cNvSpPr>
            <p:nvPr/>
          </p:nvSpPr>
          <p:spPr bwMode="auto">
            <a:xfrm>
              <a:off x="77788" y="1289050"/>
              <a:ext cx="349250" cy="385763"/>
            </a:xfrm>
            <a:custGeom>
              <a:avLst/>
              <a:gdLst>
                <a:gd name="T0" fmla="*/ 2147483647 w 103"/>
                <a:gd name="T1" fmla="*/ 0 h 114"/>
                <a:gd name="T2" fmla="*/ 2147483647 w 103"/>
                <a:gd name="T3" fmla="*/ 2147483647 h 114"/>
                <a:gd name="T4" fmla="*/ 2147483647 w 103"/>
                <a:gd name="T5" fmla="*/ 2147483647 h 114"/>
                <a:gd name="T6" fmla="*/ 2147483647 w 103"/>
                <a:gd name="T7" fmla="*/ 2147483647 h 114"/>
                <a:gd name="T8" fmla="*/ 2147483647 w 103"/>
                <a:gd name="T9" fmla="*/ 0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"/>
                <a:gd name="T16" fmla="*/ 0 h 114"/>
                <a:gd name="T17" fmla="*/ 103 w 103"/>
                <a:gd name="T18" fmla="*/ 114 h 1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" h="114">
                  <a:moveTo>
                    <a:pt x="95" y="0"/>
                  </a:moveTo>
                  <a:cubicBezTo>
                    <a:pt x="41" y="6"/>
                    <a:pt x="0" y="57"/>
                    <a:pt x="7" y="114"/>
                  </a:cubicBezTo>
                  <a:cubicBezTo>
                    <a:pt x="48" y="113"/>
                    <a:pt x="48" y="113"/>
                    <a:pt x="48" y="113"/>
                  </a:cubicBezTo>
                  <a:cubicBezTo>
                    <a:pt x="46" y="82"/>
                    <a:pt x="66" y="44"/>
                    <a:pt x="92" y="36"/>
                  </a:cubicBezTo>
                  <a:cubicBezTo>
                    <a:pt x="103" y="24"/>
                    <a:pt x="100" y="12"/>
                    <a:pt x="9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98" name="Freeform 38"/>
            <p:cNvSpPr>
              <a:spLocks/>
            </p:cNvSpPr>
            <p:nvPr/>
          </p:nvSpPr>
          <p:spPr bwMode="auto">
            <a:xfrm>
              <a:off x="0" y="1898650"/>
              <a:ext cx="396875" cy="342900"/>
            </a:xfrm>
            <a:custGeom>
              <a:avLst/>
              <a:gdLst>
                <a:gd name="T0" fmla="*/ 2147483647 w 117"/>
                <a:gd name="T1" fmla="*/ 0 h 101"/>
                <a:gd name="T2" fmla="*/ 2147483647 w 117"/>
                <a:gd name="T3" fmla="*/ 2147483647 h 101"/>
                <a:gd name="T4" fmla="*/ 2147483647 w 117"/>
                <a:gd name="T5" fmla="*/ 2147483647 h 101"/>
                <a:gd name="T6" fmla="*/ 2147483647 w 117"/>
                <a:gd name="T7" fmla="*/ 2147483647 h 101"/>
                <a:gd name="T8" fmla="*/ 2147483647 w 117"/>
                <a:gd name="T9" fmla="*/ 2147483647 h 101"/>
                <a:gd name="T10" fmla="*/ 2147483647 w 117"/>
                <a:gd name="T11" fmla="*/ 2147483647 h 101"/>
                <a:gd name="T12" fmla="*/ 2147483647 w 117"/>
                <a:gd name="T13" fmla="*/ 2147483647 h 101"/>
                <a:gd name="T14" fmla="*/ 2147483647 w 117"/>
                <a:gd name="T15" fmla="*/ 2147483647 h 101"/>
                <a:gd name="T16" fmla="*/ 2147483647 w 117"/>
                <a:gd name="T17" fmla="*/ 0 h 10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7"/>
                <a:gd name="T28" fmla="*/ 0 h 101"/>
                <a:gd name="T29" fmla="*/ 117 w 117"/>
                <a:gd name="T30" fmla="*/ 101 h 10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7" h="101">
                  <a:moveTo>
                    <a:pt x="99" y="0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6" y="4"/>
                    <a:pt x="0" y="11"/>
                    <a:pt x="1" y="1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95"/>
                    <a:pt x="11" y="101"/>
                    <a:pt x="18" y="101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11" y="97"/>
                    <a:pt x="117" y="90"/>
                    <a:pt x="116" y="83"/>
                  </a:cubicBezTo>
                  <a:cubicBezTo>
                    <a:pt x="113" y="13"/>
                    <a:pt x="113" y="13"/>
                    <a:pt x="113" y="13"/>
                  </a:cubicBezTo>
                  <a:cubicBezTo>
                    <a:pt x="113" y="6"/>
                    <a:pt x="107" y="0"/>
                    <a:pt x="99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99" name="Freeform 39"/>
            <p:cNvSpPr>
              <a:spLocks/>
            </p:cNvSpPr>
            <p:nvPr/>
          </p:nvSpPr>
          <p:spPr bwMode="auto">
            <a:xfrm>
              <a:off x="87313" y="1895475"/>
              <a:ext cx="55563" cy="30163"/>
            </a:xfrm>
            <a:custGeom>
              <a:avLst/>
              <a:gdLst>
                <a:gd name="T0" fmla="*/ 0 w 35"/>
                <a:gd name="T1" fmla="*/ 0 h 19"/>
                <a:gd name="T2" fmla="*/ 2147483647 w 35"/>
                <a:gd name="T3" fmla="*/ 0 h 19"/>
                <a:gd name="T4" fmla="*/ 2147483647 w 35"/>
                <a:gd name="T5" fmla="*/ 2147483647 h 19"/>
                <a:gd name="T6" fmla="*/ 0 w 35"/>
                <a:gd name="T7" fmla="*/ 2147483647 h 19"/>
                <a:gd name="T8" fmla="*/ 0 w 35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19"/>
                <a:gd name="T17" fmla="*/ 35 w 3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19">
                  <a:moveTo>
                    <a:pt x="0" y="0"/>
                  </a:moveTo>
                  <a:lnTo>
                    <a:pt x="35" y="0"/>
                  </a:lnTo>
                  <a:lnTo>
                    <a:pt x="35" y="17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300" name="Freeform 40"/>
            <p:cNvSpPr>
              <a:spLocks/>
            </p:cNvSpPr>
            <p:nvPr/>
          </p:nvSpPr>
          <p:spPr bwMode="auto">
            <a:xfrm>
              <a:off x="257175" y="1878013"/>
              <a:ext cx="55563" cy="34925"/>
            </a:xfrm>
            <a:custGeom>
              <a:avLst/>
              <a:gdLst>
                <a:gd name="T0" fmla="*/ 0 w 35"/>
                <a:gd name="T1" fmla="*/ 2147483647 h 22"/>
                <a:gd name="T2" fmla="*/ 2147483647 w 35"/>
                <a:gd name="T3" fmla="*/ 0 h 22"/>
                <a:gd name="T4" fmla="*/ 2147483647 w 35"/>
                <a:gd name="T5" fmla="*/ 2147483647 h 22"/>
                <a:gd name="T6" fmla="*/ 0 w 35"/>
                <a:gd name="T7" fmla="*/ 2147483647 h 22"/>
                <a:gd name="T8" fmla="*/ 0 w 35"/>
                <a:gd name="T9" fmla="*/ 2147483647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2"/>
                <a:gd name="T17" fmla="*/ 35 w 35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2">
                  <a:moveTo>
                    <a:pt x="0" y="3"/>
                  </a:moveTo>
                  <a:lnTo>
                    <a:pt x="35" y="0"/>
                  </a:lnTo>
                  <a:lnTo>
                    <a:pt x="35" y="20"/>
                  </a:lnTo>
                  <a:lnTo>
                    <a:pt x="0" y="22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301" name="Freeform 41"/>
            <p:cNvSpPr>
              <a:spLocks/>
            </p:cNvSpPr>
            <p:nvPr/>
          </p:nvSpPr>
          <p:spPr bwMode="auto">
            <a:xfrm>
              <a:off x="44450" y="1966913"/>
              <a:ext cx="93663" cy="236538"/>
            </a:xfrm>
            <a:custGeom>
              <a:avLst/>
              <a:gdLst>
                <a:gd name="T0" fmla="*/ 2147483647 w 28"/>
                <a:gd name="T1" fmla="*/ 0 h 70"/>
                <a:gd name="T2" fmla="*/ 2147483647 w 28"/>
                <a:gd name="T3" fmla="*/ 2147483647 h 70"/>
                <a:gd name="T4" fmla="*/ 2147483647 w 28"/>
                <a:gd name="T5" fmla="*/ 2147483647 h 70"/>
                <a:gd name="T6" fmla="*/ 2147483647 w 28"/>
                <a:gd name="T7" fmla="*/ 2147483647 h 70"/>
                <a:gd name="T8" fmla="*/ 2147483647 w 28"/>
                <a:gd name="T9" fmla="*/ 0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70"/>
                <a:gd name="T17" fmla="*/ 28 w 28"/>
                <a:gd name="T18" fmla="*/ 70 h 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70">
                  <a:moveTo>
                    <a:pt x="1" y="0"/>
                  </a:moveTo>
                  <a:cubicBezTo>
                    <a:pt x="1" y="0"/>
                    <a:pt x="0" y="61"/>
                    <a:pt x="3" y="65"/>
                  </a:cubicBezTo>
                  <a:cubicBezTo>
                    <a:pt x="7" y="70"/>
                    <a:pt x="28" y="67"/>
                    <a:pt x="28" y="67"/>
                  </a:cubicBezTo>
                  <a:cubicBezTo>
                    <a:pt x="28" y="67"/>
                    <a:pt x="16" y="60"/>
                    <a:pt x="13" y="50"/>
                  </a:cubicBezTo>
                  <a:cubicBezTo>
                    <a:pt x="9" y="4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302" name="Freeform 42"/>
            <p:cNvSpPr>
              <a:spLocks/>
            </p:cNvSpPr>
            <p:nvPr/>
          </p:nvSpPr>
          <p:spPr bwMode="auto">
            <a:xfrm>
              <a:off x="620713" y="1905000"/>
              <a:ext cx="169863" cy="387350"/>
            </a:xfrm>
            <a:custGeom>
              <a:avLst/>
              <a:gdLst>
                <a:gd name="T0" fmla="*/ 2147483647 w 50"/>
                <a:gd name="T1" fmla="*/ 2147483647 h 114"/>
                <a:gd name="T2" fmla="*/ 2147483647 w 50"/>
                <a:gd name="T3" fmla="*/ 2147483647 h 114"/>
                <a:gd name="T4" fmla="*/ 0 w 50"/>
                <a:gd name="T5" fmla="*/ 2147483647 h 114"/>
                <a:gd name="T6" fmla="*/ 2147483647 w 50"/>
                <a:gd name="T7" fmla="*/ 0 h 114"/>
                <a:gd name="T8" fmla="*/ 2147483647 w 50"/>
                <a:gd name="T9" fmla="*/ 2147483647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114"/>
                <a:gd name="T17" fmla="*/ 50 w 50"/>
                <a:gd name="T18" fmla="*/ 114 h 1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114">
                  <a:moveTo>
                    <a:pt x="47" y="4"/>
                  </a:moveTo>
                  <a:cubicBezTo>
                    <a:pt x="48" y="44"/>
                    <a:pt x="50" y="87"/>
                    <a:pt x="27" y="114"/>
                  </a:cubicBezTo>
                  <a:cubicBezTo>
                    <a:pt x="18" y="114"/>
                    <a:pt x="9" y="114"/>
                    <a:pt x="0" y="114"/>
                  </a:cubicBezTo>
                  <a:cubicBezTo>
                    <a:pt x="21" y="78"/>
                    <a:pt x="16" y="41"/>
                    <a:pt x="5" y="0"/>
                  </a:cubicBezTo>
                  <a:cubicBezTo>
                    <a:pt x="19" y="1"/>
                    <a:pt x="33" y="3"/>
                    <a:pt x="47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303" name="Freeform 43"/>
            <p:cNvSpPr>
              <a:spLocks/>
            </p:cNvSpPr>
            <p:nvPr/>
          </p:nvSpPr>
          <p:spPr bwMode="auto">
            <a:xfrm>
              <a:off x="796925" y="914400"/>
              <a:ext cx="68263" cy="74613"/>
            </a:xfrm>
            <a:custGeom>
              <a:avLst/>
              <a:gdLst>
                <a:gd name="T0" fmla="*/ 2147483647 w 20"/>
                <a:gd name="T1" fmla="*/ 2147483647 h 22"/>
                <a:gd name="T2" fmla="*/ 0 w 20"/>
                <a:gd name="T3" fmla="*/ 2147483647 h 22"/>
                <a:gd name="T4" fmla="*/ 0 w 20"/>
                <a:gd name="T5" fmla="*/ 2147483647 h 22"/>
                <a:gd name="T6" fmla="*/ 2147483647 w 20"/>
                <a:gd name="T7" fmla="*/ 2147483647 h 22"/>
                <a:gd name="T8" fmla="*/ 2147483647 w 20"/>
                <a:gd name="T9" fmla="*/ 2147483647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22"/>
                <a:gd name="T17" fmla="*/ 20 w 20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22">
                  <a:moveTo>
                    <a:pt x="20" y="21"/>
                  </a:moveTo>
                  <a:cubicBezTo>
                    <a:pt x="19" y="10"/>
                    <a:pt x="13" y="0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9" y="8"/>
                    <a:pt x="14" y="13"/>
                    <a:pt x="16" y="22"/>
                  </a:cubicBezTo>
                  <a:lnTo>
                    <a:pt x="20" y="21"/>
                  </a:lnTo>
                  <a:close/>
                </a:path>
              </a:pathLst>
            </a:custGeom>
            <a:solidFill>
              <a:srgbClr val="B971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304" name="Freeform 44"/>
            <p:cNvSpPr>
              <a:spLocks noEditPoints="1"/>
            </p:cNvSpPr>
            <p:nvPr/>
          </p:nvSpPr>
          <p:spPr bwMode="auto">
            <a:xfrm>
              <a:off x="366713" y="633413"/>
              <a:ext cx="509588" cy="209550"/>
            </a:xfrm>
            <a:custGeom>
              <a:avLst/>
              <a:gdLst>
                <a:gd name="T0" fmla="*/ 2147483647 w 150"/>
                <a:gd name="T1" fmla="*/ 2147483647 h 62"/>
                <a:gd name="T2" fmla="*/ 2147483647 w 150"/>
                <a:gd name="T3" fmla="*/ 2147483647 h 62"/>
                <a:gd name="T4" fmla="*/ 2147483647 w 150"/>
                <a:gd name="T5" fmla="*/ 2147483647 h 62"/>
                <a:gd name="T6" fmla="*/ 2147483647 w 150"/>
                <a:gd name="T7" fmla="*/ 2147483647 h 62"/>
                <a:gd name="T8" fmla="*/ 2147483647 w 150"/>
                <a:gd name="T9" fmla="*/ 2147483647 h 62"/>
                <a:gd name="T10" fmla="*/ 2147483647 w 150"/>
                <a:gd name="T11" fmla="*/ 2147483647 h 62"/>
                <a:gd name="T12" fmla="*/ 2147483647 w 150"/>
                <a:gd name="T13" fmla="*/ 2147483647 h 62"/>
                <a:gd name="T14" fmla="*/ 2147483647 w 150"/>
                <a:gd name="T15" fmla="*/ 2147483647 h 62"/>
                <a:gd name="T16" fmla="*/ 2147483647 w 150"/>
                <a:gd name="T17" fmla="*/ 2147483647 h 62"/>
                <a:gd name="T18" fmla="*/ 2147483647 w 150"/>
                <a:gd name="T19" fmla="*/ 2147483647 h 6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0"/>
                <a:gd name="T31" fmla="*/ 0 h 62"/>
                <a:gd name="T32" fmla="*/ 150 w 150"/>
                <a:gd name="T33" fmla="*/ 62 h 6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0" h="62">
                  <a:moveTo>
                    <a:pt x="146" y="62"/>
                  </a:moveTo>
                  <a:cubicBezTo>
                    <a:pt x="97" y="53"/>
                    <a:pt x="97" y="53"/>
                    <a:pt x="97" y="53"/>
                  </a:cubicBezTo>
                  <a:cubicBezTo>
                    <a:pt x="97" y="53"/>
                    <a:pt x="100" y="15"/>
                    <a:pt x="112" y="10"/>
                  </a:cubicBezTo>
                  <a:cubicBezTo>
                    <a:pt x="124" y="6"/>
                    <a:pt x="144" y="14"/>
                    <a:pt x="147" y="25"/>
                  </a:cubicBezTo>
                  <a:cubicBezTo>
                    <a:pt x="150" y="36"/>
                    <a:pt x="146" y="62"/>
                    <a:pt x="146" y="62"/>
                  </a:cubicBezTo>
                  <a:close/>
                  <a:moveTo>
                    <a:pt x="2" y="52"/>
                  </a:move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3" y="11"/>
                    <a:pt x="42" y="6"/>
                  </a:cubicBezTo>
                  <a:cubicBezTo>
                    <a:pt x="31" y="0"/>
                    <a:pt x="10" y="5"/>
                    <a:pt x="5" y="15"/>
                  </a:cubicBezTo>
                  <a:cubicBezTo>
                    <a:pt x="0" y="26"/>
                    <a:pt x="2" y="52"/>
                    <a:pt x="2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305" name="Freeform 45"/>
            <p:cNvSpPr>
              <a:spLocks noEditPoints="1"/>
            </p:cNvSpPr>
            <p:nvPr/>
          </p:nvSpPr>
          <p:spPr bwMode="auto">
            <a:xfrm>
              <a:off x="403225" y="687388"/>
              <a:ext cx="438150" cy="146050"/>
            </a:xfrm>
            <a:custGeom>
              <a:avLst/>
              <a:gdLst>
                <a:gd name="T0" fmla="*/ 2147483647 w 129"/>
                <a:gd name="T1" fmla="*/ 2147483647 h 43"/>
                <a:gd name="T2" fmla="*/ 2147483647 w 129"/>
                <a:gd name="T3" fmla="*/ 2147483647 h 43"/>
                <a:gd name="T4" fmla="*/ 2147483647 w 129"/>
                <a:gd name="T5" fmla="*/ 2147483647 h 43"/>
                <a:gd name="T6" fmla="*/ 2147483647 w 129"/>
                <a:gd name="T7" fmla="*/ 2147483647 h 43"/>
                <a:gd name="T8" fmla="*/ 2147483647 w 129"/>
                <a:gd name="T9" fmla="*/ 2147483647 h 43"/>
                <a:gd name="T10" fmla="*/ 2147483647 w 129"/>
                <a:gd name="T11" fmla="*/ 2147483647 h 43"/>
                <a:gd name="T12" fmla="*/ 2147483647 w 129"/>
                <a:gd name="T13" fmla="*/ 0 h 43"/>
                <a:gd name="T14" fmla="*/ 2147483647 w 129"/>
                <a:gd name="T15" fmla="*/ 2147483647 h 43"/>
                <a:gd name="T16" fmla="*/ 2147483647 w 129"/>
                <a:gd name="T17" fmla="*/ 2147483647 h 43"/>
                <a:gd name="T18" fmla="*/ 2147483647 w 129"/>
                <a:gd name="T19" fmla="*/ 2147483647 h 43"/>
                <a:gd name="T20" fmla="*/ 0 w 129"/>
                <a:gd name="T21" fmla="*/ 2147483647 h 43"/>
                <a:gd name="T22" fmla="*/ 2147483647 w 129"/>
                <a:gd name="T23" fmla="*/ 0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9"/>
                <a:gd name="T37" fmla="*/ 0 h 43"/>
                <a:gd name="T38" fmla="*/ 129 w 129"/>
                <a:gd name="T39" fmla="*/ 4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9" h="43">
                  <a:moveTo>
                    <a:pt x="122" y="43"/>
                  </a:moveTo>
                  <a:cubicBezTo>
                    <a:pt x="100" y="40"/>
                    <a:pt x="100" y="40"/>
                    <a:pt x="100" y="40"/>
                  </a:cubicBezTo>
                  <a:cubicBezTo>
                    <a:pt x="98" y="36"/>
                    <a:pt x="97" y="31"/>
                    <a:pt x="97" y="26"/>
                  </a:cubicBezTo>
                  <a:cubicBezTo>
                    <a:pt x="98" y="15"/>
                    <a:pt x="105" y="6"/>
                    <a:pt x="114" y="7"/>
                  </a:cubicBezTo>
                  <a:cubicBezTo>
                    <a:pt x="123" y="7"/>
                    <a:pt x="129" y="17"/>
                    <a:pt x="128" y="28"/>
                  </a:cubicBezTo>
                  <a:cubicBezTo>
                    <a:pt x="128" y="34"/>
                    <a:pt x="126" y="40"/>
                    <a:pt x="122" y="43"/>
                  </a:cubicBezTo>
                  <a:close/>
                  <a:moveTo>
                    <a:pt x="17" y="0"/>
                  </a:moveTo>
                  <a:cubicBezTo>
                    <a:pt x="26" y="1"/>
                    <a:pt x="32" y="10"/>
                    <a:pt x="31" y="22"/>
                  </a:cubicBezTo>
                  <a:cubicBezTo>
                    <a:pt x="31" y="27"/>
                    <a:pt x="29" y="31"/>
                    <a:pt x="27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32"/>
                    <a:pt x="0" y="26"/>
                    <a:pt x="0" y="20"/>
                  </a:cubicBezTo>
                  <a:cubicBezTo>
                    <a:pt x="1" y="8"/>
                    <a:pt x="8" y="0"/>
                    <a:pt x="1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306" name="Freeform 46"/>
            <p:cNvSpPr>
              <a:spLocks/>
            </p:cNvSpPr>
            <p:nvPr/>
          </p:nvSpPr>
          <p:spPr bwMode="auto">
            <a:xfrm>
              <a:off x="387350" y="714375"/>
              <a:ext cx="60325" cy="36513"/>
            </a:xfrm>
            <a:custGeom>
              <a:avLst/>
              <a:gdLst>
                <a:gd name="T0" fmla="*/ 2147483647 w 18"/>
                <a:gd name="T1" fmla="*/ 2147483647 h 11"/>
                <a:gd name="T2" fmla="*/ 2147483647 w 18"/>
                <a:gd name="T3" fmla="*/ 2147483647 h 11"/>
                <a:gd name="T4" fmla="*/ 2147483647 w 18"/>
                <a:gd name="T5" fmla="*/ 2147483647 h 11"/>
                <a:gd name="T6" fmla="*/ 0 w 18"/>
                <a:gd name="T7" fmla="*/ 2147483647 h 11"/>
                <a:gd name="T8" fmla="*/ 2147483647 w 18"/>
                <a:gd name="T9" fmla="*/ 2147483647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1"/>
                <a:gd name="T17" fmla="*/ 18 w 18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1">
                  <a:moveTo>
                    <a:pt x="1" y="2"/>
                  </a:moveTo>
                  <a:cubicBezTo>
                    <a:pt x="7" y="1"/>
                    <a:pt x="13" y="0"/>
                    <a:pt x="18" y="3"/>
                  </a:cubicBezTo>
                  <a:cubicBezTo>
                    <a:pt x="18" y="6"/>
                    <a:pt x="18" y="8"/>
                    <a:pt x="18" y="11"/>
                  </a:cubicBezTo>
                  <a:cubicBezTo>
                    <a:pt x="11" y="8"/>
                    <a:pt x="5" y="8"/>
                    <a:pt x="0" y="9"/>
                  </a:cubicBezTo>
                  <a:cubicBezTo>
                    <a:pt x="0" y="7"/>
                    <a:pt x="0" y="5"/>
                    <a:pt x="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307" name="Freeform 47"/>
            <p:cNvSpPr>
              <a:spLocks/>
            </p:cNvSpPr>
            <p:nvPr/>
          </p:nvSpPr>
          <p:spPr bwMode="auto">
            <a:xfrm>
              <a:off x="712788" y="741363"/>
              <a:ext cx="60325" cy="33338"/>
            </a:xfrm>
            <a:custGeom>
              <a:avLst/>
              <a:gdLst>
                <a:gd name="T0" fmla="*/ 2147483647 w 18"/>
                <a:gd name="T1" fmla="*/ 2147483647 h 10"/>
                <a:gd name="T2" fmla="*/ 2147483647 w 18"/>
                <a:gd name="T3" fmla="*/ 2147483647 h 10"/>
                <a:gd name="T4" fmla="*/ 2147483647 w 18"/>
                <a:gd name="T5" fmla="*/ 2147483647 h 10"/>
                <a:gd name="T6" fmla="*/ 0 w 18"/>
                <a:gd name="T7" fmla="*/ 2147483647 h 10"/>
                <a:gd name="T8" fmla="*/ 2147483647 w 18"/>
                <a:gd name="T9" fmla="*/ 2147483647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0"/>
                <a:gd name="T17" fmla="*/ 18 w 18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0">
                  <a:moveTo>
                    <a:pt x="1" y="1"/>
                  </a:moveTo>
                  <a:cubicBezTo>
                    <a:pt x="7" y="0"/>
                    <a:pt x="13" y="0"/>
                    <a:pt x="18" y="3"/>
                  </a:cubicBezTo>
                  <a:cubicBezTo>
                    <a:pt x="18" y="5"/>
                    <a:pt x="18" y="8"/>
                    <a:pt x="18" y="10"/>
                  </a:cubicBezTo>
                  <a:cubicBezTo>
                    <a:pt x="11" y="7"/>
                    <a:pt x="5" y="7"/>
                    <a:pt x="0" y="9"/>
                  </a:cubicBezTo>
                  <a:cubicBezTo>
                    <a:pt x="0" y="6"/>
                    <a:pt x="0" y="4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308" name="Freeform 48"/>
            <p:cNvSpPr>
              <a:spLocks/>
            </p:cNvSpPr>
            <p:nvPr/>
          </p:nvSpPr>
          <p:spPr bwMode="auto">
            <a:xfrm>
              <a:off x="509588" y="47625"/>
              <a:ext cx="125413" cy="119063"/>
            </a:xfrm>
            <a:custGeom>
              <a:avLst/>
              <a:gdLst>
                <a:gd name="T0" fmla="*/ 2147483647 w 79"/>
                <a:gd name="T1" fmla="*/ 2147483647 h 75"/>
                <a:gd name="T2" fmla="*/ 0 w 79"/>
                <a:gd name="T3" fmla="*/ 2147483647 h 75"/>
                <a:gd name="T4" fmla="*/ 2147483647 w 79"/>
                <a:gd name="T5" fmla="*/ 2147483647 h 75"/>
                <a:gd name="T6" fmla="*/ 2147483647 w 79"/>
                <a:gd name="T7" fmla="*/ 2147483647 h 75"/>
                <a:gd name="T8" fmla="*/ 2147483647 w 79"/>
                <a:gd name="T9" fmla="*/ 0 h 75"/>
                <a:gd name="T10" fmla="*/ 2147483647 w 79"/>
                <a:gd name="T11" fmla="*/ 2147483647 h 75"/>
                <a:gd name="T12" fmla="*/ 2147483647 w 79"/>
                <a:gd name="T13" fmla="*/ 2147483647 h 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9"/>
                <a:gd name="T22" fmla="*/ 0 h 75"/>
                <a:gd name="T23" fmla="*/ 79 w 79"/>
                <a:gd name="T24" fmla="*/ 75 h 7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9" h="75">
                  <a:moveTo>
                    <a:pt x="66" y="75"/>
                  </a:moveTo>
                  <a:lnTo>
                    <a:pt x="0" y="23"/>
                  </a:lnTo>
                  <a:lnTo>
                    <a:pt x="21" y="4"/>
                  </a:lnTo>
                  <a:lnTo>
                    <a:pt x="55" y="43"/>
                  </a:lnTo>
                  <a:lnTo>
                    <a:pt x="51" y="0"/>
                  </a:lnTo>
                  <a:lnTo>
                    <a:pt x="79" y="2"/>
                  </a:lnTo>
                  <a:lnTo>
                    <a:pt x="66" y="75"/>
                  </a:lnTo>
                  <a:close/>
                </a:path>
              </a:pathLst>
            </a:custGeom>
            <a:solidFill>
              <a:srgbClr val="422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309" name="Freeform 49"/>
            <p:cNvSpPr>
              <a:spLocks/>
            </p:cNvSpPr>
            <p:nvPr/>
          </p:nvSpPr>
          <p:spPr bwMode="auto">
            <a:xfrm>
              <a:off x="790575" y="1293813"/>
              <a:ext cx="377825" cy="222250"/>
            </a:xfrm>
            <a:custGeom>
              <a:avLst/>
              <a:gdLst>
                <a:gd name="T0" fmla="*/ 2147483647 w 111"/>
                <a:gd name="T1" fmla="*/ 0 h 66"/>
                <a:gd name="T2" fmla="*/ 2147483647 w 111"/>
                <a:gd name="T3" fmla="*/ 0 h 66"/>
                <a:gd name="T4" fmla="*/ 2147483647 w 111"/>
                <a:gd name="T5" fmla="*/ 2147483647 h 66"/>
                <a:gd name="T6" fmla="*/ 2147483647 w 111"/>
                <a:gd name="T7" fmla="*/ 2147483647 h 66"/>
                <a:gd name="T8" fmla="*/ 2147483647 w 111"/>
                <a:gd name="T9" fmla="*/ 0 h 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"/>
                <a:gd name="T16" fmla="*/ 0 h 66"/>
                <a:gd name="T17" fmla="*/ 111 w 111"/>
                <a:gd name="T18" fmla="*/ 66 h 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" h="66">
                  <a:moveTo>
                    <a:pt x="9" y="0"/>
                  </a:moveTo>
                  <a:cubicBezTo>
                    <a:pt x="43" y="14"/>
                    <a:pt x="80" y="20"/>
                    <a:pt x="107" y="0"/>
                  </a:cubicBezTo>
                  <a:cubicBezTo>
                    <a:pt x="90" y="34"/>
                    <a:pt x="104" y="57"/>
                    <a:pt x="111" y="66"/>
                  </a:cubicBezTo>
                  <a:cubicBezTo>
                    <a:pt x="74" y="66"/>
                    <a:pt x="39" y="54"/>
                    <a:pt x="10" y="33"/>
                  </a:cubicBezTo>
                  <a:cubicBezTo>
                    <a:pt x="3" y="24"/>
                    <a:pt x="0" y="13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310" name="Freeform 50"/>
            <p:cNvSpPr>
              <a:spLocks/>
            </p:cNvSpPr>
            <p:nvPr/>
          </p:nvSpPr>
          <p:spPr bwMode="auto">
            <a:xfrm>
              <a:off x="1246188" y="1222375"/>
              <a:ext cx="155575" cy="307975"/>
            </a:xfrm>
            <a:custGeom>
              <a:avLst/>
              <a:gdLst>
                <a:gd name="T0" fmla="*/ 2147483647 w 46"/>
                <a:gd name="T1" fmla="*/ 2147483647 h 91"/>
                <a:gd name="T2" fmla="*/ 2147483647 w 46"/>
                <a:gd name="T3" fmla="*/ 2147483647 h 91"/>
                <a:gd name="T4" fmla="*/ 2147483647 w 46"/>
                <a:gd name="T5" fmla="*/ 2147483647 h 91"/>
                <a:gd name="T6" fmla="*/ 2147483647 w 46"/>
                <a:gd name="T7" fmla="*/ 2147483647 h 91"/>
                <a:gd name="T8" fmla="*/ 2147483647 w 46"/>
                <a:gd name="T9" fmla="*/ 2147483647 h 91"/>
                <a:gd name="T10" fmla="*/ 2147483647 w 46"/>
                <a:gd name="T11" fmla="*/ 2147483647 h 91"/>
                <a:gd name="T12" fmla="*/ 2147483647 w 46"/>
                <a:gd name="T13" fmla="*/ 2147483647 h 91"/>
                <a:gd name="T14" fmla="*/ 2147483647 w 46"/>
                <a:gd name="T15" fmla="*/ 2147483647 h 91"/>
                <a:gd name="T16" fmla="*/ 2147483647 w 46"/>
                <a:gd name="T17" fmla="*/ 2147483647 h 91"/>
                <a:gd name="T18" fmla="*/ 2147483647 w 46"/>
                <a:gd name="T19" fmla="*/ 2147483647 h 91"/>
                <a:gd name="T20" fmla="*/ 2147483647 w 46"/>
                <a:gd name="T21" fmla="*/ 2147483647 h 91"/>
                <a:gd name="T22" fmla="*/ 2147483647 w 46"/>
                <a:gd name="T23" fmla="*/ 2147483647 h 91"/>
                <a:gd name="T24" fmla="*/ 2147483647 w 46"/>
                <a:gd name="T25" fmla="*/ 2147483647 h 91"/>
                <a:gd name="T26" fmla="*/ 2147483647 w 46"/>
                <a:gd name="T27" fmla="*/ 2147483647 h 91"/>
                <a:gd name="T28" fmla="*/ 2147483647 w 46"/>
                <a:gd name="T29" fmla="*/ 2147483647 h 91"/>
                <a:gd name="T30" fmla="*/ 2147483647 w 46"/>
                <a:gd name="T31" fmla="*/ 2147483647 h 91"/>
                <a:gd name="T32" fmla="*/ 2147483647 w 46"/>
                <a:gd name="T33" fmla="*/ 2147483647 h 91"/>
                <a:gd name="T34" fmla="*/ 2147483647 w 46"/>
                <a:gd name="T35" fmla="*/ 2147483647 h 91"/>
                <a:gd name="T36" fmla="*/ 2147483647 w 46"/>
                <a:gd name="T37" fmla="*/ 2147483647 h 91"/>
                <a:gd name="T38" fmla="*/ 2147483647 w 46"/>
                <a:gd name="T39" fmla="*/ 2147483647 h 91"/>
                <a:gd name="T40" fmla="*/ 2147483647 w 46"/>
                <a:gd name="T41" fmla="*/ 2147483647 h 91"/>
                <a:gd name="T42" fmla="*/ 2147483647 w 46"/>
                <a:gd name="T43" fmla="*/ 2147483647 h 91"/>
                <a:gd name="T44" fmla="*/ 2147483647 w 46"/>
                <a:gd name="T45" fmla="*/ 2147483647 h 91"/>
                <a:gd name="T46" fmla="*/ 2147483647 w 46"/>
                <a:gd name="T47" fmla="*/ 2147483647 h 91"/>
                <a:gd name="T48" fmla="*/ 2147483647 w 46"/>
                <a:gd name="T49" fmla="*/ 2147483647 h 91"/>
                <a:gd name="T50" fmla="*/ 2147483647 w 46"/>
                <a:gd name="T51" fmla="*/ 2147483647 h 91"/>
                <a:gd name="T52" fmla="*/ 2147483647 w 46"/>
                <a:gd name="T53" fmla="*/ 2147483647 h 91"/>
                <a:gd name="T54" fmla="*/ 2147483647 w 46"/>
                <a:gd name="T55" fmla="*/ 2147483647 h 91"/>
                <a:gd name="T56" fmla="*/ 2147483647 w 46"/>
                <a:gd name="T57" fmla="*/ 2147483647 h 91"/>
                <a:gd name="T58" fmla="*/ 2147483647 w 46"/>
                <a:gd name="T59" fmla="*/ 2147483647 h 91"/>
                <a:gd name="T60" fmla="*/ 0 w 46"/>
                <a:gd name="T61" fmla="*/ 2147483647 h 91"/>
                <a:gd name="T62" fmla="*/ 2147483647 w 46"/>
                <a:gd name="T63" fmla="*/ 2147483647 h 91"/>
                <a:gd name="T64" fmla="*/ 2147483647 w 46"/>
                <a:gd name="T65" fmla="*/ 2147483647 h 91"/>
                <a:gd name="T66" fmla="*/ 2147483647 w 46"/>
                <a:gd name="T67" fmla="*/ 2147483647 h 91"/>
                <a:gd name="T68" fmla="*/ 2147483647 w 46"/>
                <a:gd name="T69" fmla="*/ 2147483647 h 91"/>
                <a:gd name="T70" fmla="*/ 2147483647 w 46"/>
                <a:gd name="T71" fmla="*/ 2147483647 h 91"/>
                <a:gd name="T72" fmla="*/ 2147483647 w 46"/>
                <a:gd name="T73" fmla="*/ 0 h 91"/>
                <a:gd name="T74" fmla="*/ 2147483647 w 46"/>
                <a:gd name="T75" fmla="*/ 2147483647 h 9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46"/>
                <a:gd name="T115" fmla="*/ 0 h 91"/>
                <a:gd name="T116" fmla="*/ 46 w 46"/>
                <a:gd name="T117" fmla="*/ 91 h 9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46" h="91">
                  <a:moveTo>
                    <a:pt x="32" y="2"/>
                  </a:moveTo>
                  <a:cubicBezTo>
                    <a:pt x="26" y="2"/>
                    <a:pt x="22" y="6"/>
                    <a:pt x="19" y="8"/>
                  </a:cubicBezTo>
                  <a:cubicBezTo>
                    <a:pt x="19" y="8"/>
                    <a:pt x="18" y="9"/>
                    <a:pt x="18" y="10"/>
                  </a:cubicBezTo>
                  <a:cubicBezTo>
                    <a:pt x="18" y="10"/>
                    <a:pt x="18" y="13"/>
                    <a:pt x="18" y="14"/>
                  </a:cubicBezTo>
                  <a:cubicBezTo>
                    <a:pt x="19" y="17"/>
                    <a:pt x="20" y="19"/>
                    <a:pt x="22" y="19"/>
                  </a:cubicBezTo>
                  <a:cubicBezTo>
                    <a:pt x="25" y="19"/>
                    <a:pt x="30" y="18"/>
                    <a:pt x="31" y="19"/>
                  </a:cubicBezTo>
                  <a:cubicBezTo>
                    <a:pt x="32" y="20"/>
                    <a:pt x="32" y="21"/>
                    <a:pt x="31" y="22"/>
                  </a:cubicBezTo>
                  <a:cubicBezTo>
                    <a:pt x="26" y="23"/>
                    <a:pt x="10" y="25"/>
                    <a:pt x="8" y="27"/>
                  </a:cubicBezTo>
                  <a:cubicBezTo>
                    <a:pt x="7" y="29"/>
                    <a:pt x="6" y="33"/>
                    <a:pt x="5" y="37"/>
                  </a:cubicBezTo>
                  <a:cubicBezTo>
                    <a:pt x="5" y="39"/>
                    <a:pt x="6" y="40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16" y="41"/>
                    <a:pt x="44" y="41"/>
                    <a:pt x="43" y="39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21" y="46"/>
                    <a:pt x="10" y="46"/>
                  </a:cubicBezTo>
                  <a:cubicBezTo>
                    <a:pt x="9" y="48"/>
                    <a:pt x="8" y="53"/>
                    <a:pt x="7" y="57"/>
                  </a:cubicBezTo>
                  <a:cubicBezTo>
                    <a:pt x="7" y="60"/>
                    <a:pt x="8" y="63"/>
                    <a:pt x="9" y="64"/>
                  </a:cubicBezTo>
                  <a:cubicBezTo>
                    <a:pt x="11" y="68"/>
                    <a:pt x="46" y="66"/>
                    <a:pt x="46" y="65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46" y="67"/>
                    <a:pt x="33" y="69"/>
                    <a:pt x="22" y="70"/>
                  </a:cubicBezTo>
                  <a:cubicBezTo>
                    <a:pt x="21" y="71"/>
                    <a:pt x="20" y="74"/>
                    <a:pt x="19" y="77"/>
                  </a:cubicBezTo>
                  <a:cubicBezTo>
                    <a:pt x="19" y="79"/>
                    <a:pt x="19" y="81"/>
                    <a:pt x="20" y="82"/>
                  </a:cubicBezTo>
                  <a:cubicBezTo>
                    <a:pt x="22" y="86"/>
                    <a:pt x="23" y="86"/>
                    <a:pt x="23" y="86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19" y="91"/>
                    <a:pt x="15" y="85"/>
                  </a:cubicBezTo>
                  <a:cubicBezTo>
                    <a:pt x="14" y="83"/>
                    <a:pt x="13" y="79"/>
                    <a:pt x="14" y="76"/>
                  </a:cubicBezTo>
                  <a:cubicBezTo>
                    <a:pt x="15" y="74"/>
                    <a:pt x="15" y="72"/>
                    <a:pt x="16" y="70"/>
                  </a:cubicBezTo>
                  <a:cubicBezTo>
                    <a:pt x="11" y="70"/>
                    <a:pt x="6" y="70"/>
                    <a:pt x="5" y="68"/>
                  </a:cubicBezTo>
                  <a:cubicBezTo>
                    <a:pt x="3" y="65"/>
                    <a:pt x="2" y="61"/>
                    <a:pt x="2" y="57"/>
                  </a:cubicBezTo>
                  <a:cubicBezTo>
                    <a:pt x="2" y="53"/>
                    <a:pt x="3" y="48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1" y="43"/>
                    <a:pt x="0" y="40"/>
                    <a:pt x="0" y="36"/>
                  </a:cubicBezTo>
                  <a:cubicBezTo>
                    <a:pt x="0" y="32"/>
                    <a:pt x="2" y="27"/>
                    <a:pt x="4" y="24"/>
                  </a:cubicBezTo>
                  <a:cubicBezTo>
                    <a:pt x="6" y="21"/>
                    <a:pt x="11" y="20"/>
                    <a:pt x="15" y="19"/>
                  </a:cubicBezTo>
                  <a:cubicBezTo>
                    <a:pt x="14" y="18"/>
                    <a:pt x="13" y="16"/>
                    <a:pt x="13" y="14"/>
                  </a:cubicBezTo>
                  <a:cubicBezTo>
                    <a:pt x="13" y="13"/>
                    <a:pt x="13" y="11"/>
                    <a:pt x="14" y="10"/>
                  </a:cubicBezTo>
                  <a:cubicBezTo>
                    <a:pt x="14" y="8"/>
                    <a:pt x="15" y="7"/>
                    <a:pt x="17" y="6"/>
                  </a:cubicBezTo>
                  <a:cubicBezTo>
                    <a:pt x="20" y="3"/>
                    <a:pt x="25" y="1"/>
                    <a:pt x="32" y="0"/>
                  </a:cubicBezTo>
                  <a:lnTo>
                    <a:pt x="32" y="2"/>
                  </a:lnTo>
                  <a:close/>
                </a:path>
              </a:pathLst>
            </a:custGeom>
            <a:solidFill>
              <a:srgbClr val="B996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cxnSp>
        <p:nvCxnSpPr>
          <p:cNvPr id="10250" name="直接连接符 71"/>
          <p:cNvCxnSpPr>
            <a:cxnSpLocks noChangeShapeType="1"/>
          </p:cNvCxnSpPr>
          <p:nvPr/>
        </p:nvCxnSpPr>
        <p:spPr bwMode="auto">
          <a:xfrm>
            <a:off x="3723085" y="1971675"/>
            <a:ext cx="4964906" cy="0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1" name="直接连接符 72"/>
          <p:cNvCxnSpPr>
            <a:cxnSpLocks noChangeShapeType="1"/>
          </p:cNvCxnSpPr>
          <p:nvPr/>
        </p:nvCxnSpPr>
        <p:spPr bwMode="auto">
          <a:xfrm>
            <a:off x="4045746" y="2601516"/>
            <a:ext cx="4642247" cy="0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2" name="直接连接符 73"/>
          <p:cNvCxnSpPr>
            <a:cxnSpLocks noChangeShapeType="1"/>
          </p:cNvCxnSpPr>
          <p:nvPr/>
        </p:nvCxnSpPr>
        <p:spPr bwMode="auto">
          <a:xfrm>
            <a:off x="4437462" y="3253979"/>
            <a:ext cx="4250531" cy="0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3" name="直接连接符 74"/>
          <p:cNvCxnSpPr>
            <a:cxnSpLocks noChangeShapeType="1"/>
          </p:cNvCxnSpPr>
          <p:nvPr/>
        </p:nvCxnSpPr>
        <p:spPr bwMode="auto">
          <a:xfrm>
            <a:off x="4794648" y="3888581"/>
            <a:ext cx="3893344" cy="0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4" name="直接连接符 75"/>
          <p:cNvCxnSpPr>
            <a:cxnSpLocks noChangeShapeType="1"/>
          </p:cNvCxnSpPr>
          <p:nvPr/>
        </p:nvCxnSpPr>
        <p:spPr bwMode="auto">
          <a:xfrm>
            <a:off x="5082779" y="4463654"/>
            <a:ext cx="3605213" cy="0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5" name="文本框 76"/>
          <p:cNvSpPr txBox="1">
            <a:spLocks noChangeArrowheads="1"/>
          </p:cNvSpPr>
          <p:nvPr/>
        </p:nvSpPr>
        <p:spPr bwMode="auto">
          <a:xfrm>
            <a:off x="3075385" y="1549004"/>
            <a:ext cx="41552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endParaRPr lang="zh-CN" alt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6" name="文本框 77"/>
          <p:cNvSpPr txBox="1">
            <a:spLocks noChangeArrowheads="1"/>
          </p:cNvSpPr>
          <p:nvPr/>
        </p:nvSpPr>
        <p:spPr bwMode="auto">
          <a:xfrm>
            <a:off x="3075385" y="2106216"/>
            <a:ext cx="41552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</a:t>
            </a:r>
            <a:endParaRPr lang="zh-CN" alt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7" name="文本框 78"/>
          <p:cNvSpPr txBox="1">
            <a:spLocks noChangeArrowheads="1"/>
          </p:cNvSpPr>
          <p:nvPr/>
        </p:nvSpPr>
        <p:spPr bwMode="auto">
          <a:xfrm>
            <a:off x="3075385" y="2722960"/>
            <a:ext cx="41552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</a:t>
            </a:r>
            <a:endParaRPr lang="zh-CN" alt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8" name="文本框 79"/>
          <p:cNvSpPr txBox="1">
            <a:spLocks noChangeArrowheads="1"/>
          </p:cNvSpPr>
          <p:nvPr/>
        </p:nvSpPr>
        <p:spPr bwMode="auto">
          <a:xfrm>
            <a:off x="3075385" y="3399235"/>
            <a:ext cx="41552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</a:t>
            </a:r>
            <a:endParaRPr lang="zh-CN" alt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9" name="文本框 80"/>
          <p:cNvSpPr txBox="1">
            <a:spLocks noChangeArrowheads="1"/>
          </p:cNvSpPr>
          <p:nvPr/>
        </p:nvSpPr>
        <p:spPr bwMode="auto">
          <a:xfrm>
            <a:off x="3075385" y="3993356"/>
            <a:ext cx="41552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E</a:t>
            </a:r>
            <a:endParaRPr lang="zh-CN" alt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0" name="矩形 81"/>
          <p:cNvSpPr>
            <a:spLocks noChangeArrowheads="1"/>
          </p:cNvSpPr>
          <p:nvPr/>
        </p:nvSpPr>
        <p:spPr bwMode="auto">
          <a:xfrm>
            <a:off x="3774284" y="1502570"/>
            <a:ext cx="4402931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1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1" name="矩形 82"/>
          <p:cNvSpPr>
            <a:spLocks noChangeArrowheads="1"/>
          </p:cNvSpPr>
          <p:nvPr/>
        </p:nvSpPr>
        <p:spPr bwMode="auto">
          <a:xfrm>
            <a:off x="4045746" y="2120505"/>
            <a:ext cx="4402931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1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2" name="矩形 83"/>
          <p:cNvSpPr>
            <a:spLocks noChangeArrowheads="1"/>
          </p:cNvSpPr>
          <p:nvPr/>
        </p:nvSpPr>
        <p:spPr bwMode="auto">
          <a:xfrm>
            <a:off x="4386264" y="2758679"/>
            <a:ext cx="4301729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1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3" name="矩形 84"/>
          <p:cNvSpPr>
            <a:spLocks noChangeArrowheads="1"/>
          </p:cNvSpPr>
          <p:nvPr/>
        </p:nvSpPr>
        <p:spPr bwMode="auto">
          <a:xfrm>
            <a:off x="4748214" y="3406380"/>
            <a:ext cx="3939779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1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4" name="矩形 85"/>
          <p:cNvSpPr>
            <a:spLocks noChangeArrowheads="1"/>
          </p:cNvSpPr>
          <p:nvPr/>
        </p:nvSpPr>
        <p:spPr bwMode="auto">
          <a:xfrm>
            <a:off x="5082781" y="4008835"/>
            <a:ext cx="3706415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1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Pages>0</Pages>
  <Words>2813</Words>
  <Characters>0</Characters>
  <Application>Microsoft Office PowerPoint</Application>
  <DocSecurity>0</DocSecurity>
  <PresentationFormat>全屏显示(16:9)</PresentationFormat>
  <Lines>0</Lines>
  <Paragraphs>201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蓝色实用</dc:title>
  <dc:creator>第一PPT</dc:creator>
  <cp:keywords>www.1ppt.com</cp:keywords>
  <cp:lastModifiedBy>Windows User</cp:lastModifiedBy>
  <cp:revision>24</cp:revision>
  <dcterms:created xsi:type="dcterms:W3CDTF">2015-07-17T02:38:59Z</dcterms:created>
  <dcterms:modified xsi:type="dcterms:W3CDTF">2018-06-05T08:54:45Z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