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0"/>
  </p:notesMasterIdLst>
  <p:sldIdLst>
    <p:sldId id="257" r:id="rId3"/>
    <p:sldId id="258" r:id="rId4"/>
    <p:sldId id="259"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5" r:id="rId28"/>
    <p:sldId id="286"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57" d="100"/>
          <a:sy n="57" d="100"/>
        </p:scale>
        <p:origin x="-90" y="-160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423D8D-ADED-4CBC-8FDF-18C147FD2030}" type="datetimeFigureOut">
              <a:rPr lang="zh-CN" altLang="en-US" smtClean="0"/>
              <a:t>2018/6/5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F949D8-EB05-4516-A8ED-9C9D960A3303}" type="slidenum">
              <a:rPr lang="zh-CN" altLang="en-US" smtClean="0"/>
              <a:t>‹#›</a:t>
            </a:fld>
            <a:endParaRPr lang="zh-CN" altLang="en-US"/>
          </a:p>
        </p:txBody>
      </p:sp>
    </p:spTree>
    <p:extLst>
      <p:ext uri="{BB962C8B-B14F-4D97-AF65-F5344CB8AC3E}">
        <p14:creationId xmlns:p14="http://schemas.microsoft.com/office/powerpoint/2010/main" val="2419678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0.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themeOverride" Target="../theme/themeOverride1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hemeOverride" Target="../theme/themeOverride12.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hemeOverride" Target="../theme/themeOverride13.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themeOverride" Target="../theme/themeOverride14.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hemeOverride" Target="../theme/themeOverride15.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notesMaster" Target="../notesMasters/notesMaster1.xml"/><Relationship Id="rId1" Type="http://schemas.openxmlformats.org/officeDocument/2006/relationships/themeOverride" Target="../theme/themeOverride16.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notesMaster" Target="../notesMasters/notesMaster1.xml"/><Relationship Id="rId1" Type="http://schemas.openxmlformats.org/officeDocument/2006/relationships/themeOverride" Target="../theme/themeOverride17.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25.xml"/><Relationship Id="rId2" Type="http://schemas.openxmlformats.org/officeDocument/2006/relationships/notesMaster" Target="../notesMasters/notesMaster1.xml"/><Relationship Id="rId1" Type="http://schemas.openxmlformats.org/officeDocument/2006/relationships/themeOverride" Target="../theme/themeOverride18.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hemeOverride" Target="../theme/themeOverride6.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notesMaster" Target="../notesMasters/notesMaster1.xml"/><Relationship Id="rId1" Type="http://schemas.openxmlformats.org/officeDocument/2006/relationships/themeOverride" Target="../theme/themeOverride7.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hemeOverride" Target="../theme/themeOverride8.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hemeOverride" Target="../theme/themeOverr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a:xfrm>
            <a:off x="379413" y="684213"/>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noChangeArrowheads="1"/>
          </p:cNvSpPr>
          <p:nvPr>
            <p:ph type="body" idx="1"/>
          </p:nvPr>
        </p:nvSpPr>
        <p:spPr>
          <a:xfrm>
            <a:off x="684213" y="4341813"/>
            <a:ext cx="5486400" cy="411480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http://meihua.docer.com/</a:t>
            </a:r>
            <a:endParaRPr lang="zh-CN" altLang="en-US"/>
          </a:p>
        </p:txBody>
      </p:sp>
      <p:sp>
        <p:nvSpPr>
          <p:cNvPr id="6148"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557701C2-6D85-4FA5-A0A8-82986BFAC99C}" type="slidenum">
              <a:rPr lang="zh-CN" altLang="en-US" sz="1200">
                <a:solidFill>
                  <a:srgbClr val="000000"/>
                </a:solidFill>
              </a:rPr>
              <a:pPr algn="r" fontAlgn="base">
                <a:spcBef>
                  <a:spcPct val="0"/>
                </a:spcBef>
                <a:spcAft>
                  <a:spcPct val="0"/>
                </a:spcAft>
                <a:buFont typeface="Arial" panose="020B0604020202020204" pitchFamily="34" charset="0"/>
                <a:buNone/>
              </a:pPr>
              <a:t>3</a:t>
            </a:fld>
            <a:endParaRPr lang="zh-CN" altLang="en-US" sz="1200">
              <a:solidFill>
                <a:srgbClr val="000000"/>
              </a:solidFill>
            </a:endParaRPr>
          </a:p>
        </p:txBody>
      </p:sp>
    </p:spTree>
    <p:extLst>
      <p:ext uri="{BB962C8B-B14F-4D97-AF65-F5344CB8AC3E}">
        <p14:creationId xmlns:p14="http://schemas.microsoft.com/office/powerpoint/2010/main" val="1699451512"/>
      </p:ext>
    </p:extLst>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a:xfrm>
            <a:off x="379413" y="684213"/>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noChangeArrowheads="1"/>
          </p:cNvSpPr>
          <p:nvPr>
            <p:ph type="body" idx="1"/>
          </p:nvPr>
        </p:nvSpPr>
        <p:spPr>
          <a:xfrm>
            <a:off x="684213" y="4341813"/>
            <a:ext cx="5486400" cy="411480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endParaRPr lang="zh-CN" altLang="en-US"/>
          </a:p>
        </p:txBody>
      </p:sp>
      <p:sp>
        <p:nvSpPr>
          <p:cNvPr id="31748"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53819A72-D9E6-46FC-BF0A-A73146025E37}"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17</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4049410036"/>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EAA3E2DD-2BDD-4CC2-AB3A-8A2D0FE0D2C8}"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18</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246079122"/>
      </p:ext>
    </p:extLst>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xfrm>
            <a:off x="684213" y="1141413"/>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noChangeArrowheads="1"/>
          </p:cNvSpPr>
          <p:nvPr>
            <p:ph type="body" idx="1"/>
          </p:nvPr>
        </p:nvSpPr>
        <p:spPr>
          <a:xfrm>
            <a:off x="684213" y="4398963"/>
            <a:ext cx="5486400" cy="360045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p>
        </p:txBody>
      </p:sp>
      <p:sp>
        <p:nvSpPr>
          <p:cNvPr id="35844"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CC107528-5CAA-4E0B-9CE8-7BB60A646908}"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19</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3647591311"/>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ln/>
          <a:extLst>
            <a:ext uri="{909E8E84-426E-40DD-AFC4-6F175D3DCCD1}">
              <a14:hiddenFill xmlns:a14="http://schemas.microsoft.com/office/drawing/2010/main">
                <a:solidFill>
                  <a:srgbClr val="FFFFFF"/>
                </a:solidFill>
              </a14:hiddenFill>
            </a:ext>
          </a:extLst>
        </p:spPr>
        <p:txBody>
          <a:bodyPr/>
          <a:lstStyle/>
          <a:p>
            <a:r>
              <a:rPr lang="zh-CN" altLang="en-US"/>
              <a:t>模板来自于 </a:t>
            </a:r>
            <a:r>
              <a:rPr lang="en-US" altLang="zh-CN"/>
              <a:t>http://docer.wps.cn</a:t>
            </a: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C70B2364-07E4-4ABA-958C-B521D63AFF72}"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20</a:t>
            </a:fld>
            <a:endParaRPr lang="en-US" altLang="zh-CN" sz="1200">
              <a:solidFill>
                <a:srgbClr val="000000"/>
              </a:solidFill>
              <a:latin typeface="Calibri" panose="020F0502020204030204" pitchFamily="34" charset="0"/>
            </a:endParaRPr>
          </a:p>
        </p:txBody>
      </p:sp>
    </p:spTree>
    <p:extLst>
      <p:ext uri="{BB962C8B-B14F-4D97-AF65-F5344CB8AC3E}">
        <p14:creationId xmlns:p14="http://schemas.microsoft.com/office/powerpoint/2010/main" val="1915723933"/>
      </p:ext>
    </p:extLst>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a:xfrm>
            <a:off x="684213" y="1141413"/>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1"/>
          </p:nvPr>
        </p:nvSpPr>
        <p:spPr>
          <a:xfrm>
            <a:off x="684213" y="4398963"/>
            <a:ext cx="5486400" cy="360045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endParaRPr lang="zh-CN" altLang="en-US"/>
          </a:p>
        </p:txBody>
      </p:sp>
      <p:sp>
        <p:nvSpPr>
          <p:cNvPr id="39940"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E15A5185-7EE5-4097-8958-B138CB9E5602}"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21</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3654049212"/>
      </p:ext>
    </p:extLst>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xfrm>
            <a:off x="684213" y="1141413"/>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noChangeArrowheads="1"/>
          </p:cNvSpPr>
          <p:nvPr>
            <p:ph type="body" idx="1"/>
          </p:nvPr>
        </p:nvSpPr>
        <p:spPr>
          <a:xfrm>
            <a:off x="684213" y="4398963"/>
            <a:ext cx="5486400" cy="360045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endParaRPr lang="zh-CN" altLang="en-US"/>
          </a:p>
        </p:txBody>
      </p:sp>
      <p:sp>
        <p:nvSpPr>
          <p:cNvPr id="41988"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67E5ED47-6FB8-4974-9A1F-7FA6A1EAA36A}"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22</a:t>
            </a:fld>
            <a:endParaRPr lang="en-US" altLang="zh-CN" sz="1200">
              <a:solidFill>
                <a:srgbClr val="000000"/>
              </a:solidFill>
              <a:latin typeface="Calibri" panose="020F0502020204030204" pitchFamily="34" charset="0"/>
            </a:endParaRPr>
          </a:p>
        </p:txBody>
      </p:sp>
    </p:spTree>
    <p:extLst>
      <p:ext uri="{BB962C8B-B14F-4D97-AF65-F5344CB8AC3E}">
        <p14:creationId xmlns:p14="http://schemas.microsoft.com/office/powerpoint/2010/main" val="2838873989"/>
      </p:ext>
    </p:extLst>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a:xfrm>
            <a:off x="684213" y="1141413"/>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noChangeArrowheads="1"/>
          </p:cNvSpPr>
          <p:nvPr>
            <p:ph type="body" idx="1"/>
          </p:nvPr>
        </p:nvSpPr>
        <p:spPr>
          <a:xfrm>
            <a:off x="684213" y="4398963"/>
            <a:ext cx="5486400" cy="360045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endParaRPr lang="zh-CN" altLang="en-US"/>
          </a:p>
        </p:txBody>
      </p:sp>
      <p:sp>
        <p:nvSpPr>
          <p:cNvPr id="4403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213AFA75-741B-4D9D-9435-38818CCA3754}"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23</a:t>
            </a:fld>
            <a:endParaRPr lang="en-US" altLang="zh-CN" sz="1200">
              <a:solidFill>
                <a:srgbClr val="000000"/>
              </a:solidFill>
              <a:latin typeface="Calibri" panose="020F0502020204030204" pitchFamily="34" charset="0"/>
            </a:endParaRPr>
          </a:p>
        </p:txBody>
      </p:sp>
    </p:spTree>
    <p:extLst>
      <p:ext uri="{BB962C8B-B14F-4D97-AF65-F5344CB8AC3E}">
        <p14:creationId xmlns:p14="http://schemas.microsoft.com/office/powerpoint/2010/main" val="3164225555"/>
      </p:ext>
    </p:extLst>
  </p:cSld>
  <p:clrMapOvr>
    <a:overrideClrMapping bg1="lt1" tx1="dk1" bg2="lt2" tx2="dk2" accent1="accent1" accent2="accent2" accent3="accent3" accent4="accent4" accent5="accent5" accent6="accent6" hlink="hlink" folHlink="folHlink"/>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xfrm>
            <a:off x="379413" y="684213"/>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备注占位符 2"/>
          <p:cNvSpPr>
            <a:spLocks noGrp="1" noChangeArrowheads="1"/>
          </p:cNvSpPr>
          <p:nvPr>
            <p:ph type="body" idx="1"/>
          </p:nvPr>
        </p:nvSpPr>
        <p:spPr>
          <a:xfrm>
            <a:off x="684213" y="4341813"/>
            <a:ext cx="5486400" cy="4114800"/>
          </a:xfrm>
          <a:noFill/>
          <a:ln/>
          <a:extLst>
            <a:ext uri="{909E8E84-426E-40DD-AFC4-6F175D3DCCD1}">
              <a14:hiddenFill xmlns:a14="http://schemas.microsoft.com/office/drawing/2010/main">
                <a:solidFill>
                  <a:srgbClr val="FFFFFF"/>
                </a:solidFill>
              </a14:hiddenFill>
            </a:ext>
          </a:extLst>
        </p:spPr>
        <p:txBody>
          <a:bodyPr/>
          <a:lstStyle/>
          <a:p>
            <a:r>
              <a:rPr lang="zh-CN" altLang="en-US"/>
              <a:t>模板来自于 </a:t>
            </a:r>
            <a:r>
              <a:rPr lang="en-US" altLang="zh-CN"/>
              <a:t>http://docer.wps.cn</a:t>
            </a:r>
            <a:endParaRPr lang="zh-CN" altLang="en-US"/>
          </a:p>
        </p:txBody>
      </p:sp>
      <p:sp>
        <p:nvSpPr>
          <p:cNvPr id="46084"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DDC187DA-7039-4E6E-A383-963006C59432}"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24</a:t>
            </a:fld>
            <a:endParaRPr lang="en-US" altLang="zh-CN" sz="1200">
              <a:solidFill>
                <a:srgbClr val="000000"/>
              </a:solidFill>
              <a:latin typeface="Calibri" panose="020F0502020204030204" pitchFamily="34" charset="0"/>
            </a:endParaRPr>
          </a:p>
        </p:txBody>
      </p:sp>
    </p:spTree>
    <p:extLst>
      <p:ext uri="{BB962C8B-B14F-4D97-AF65-F5344CB8AC3E}">
        <p14:creationId xmlns:p14="http://schemas.microsoft.com/office/powerpoint/2010/main" val="3225273578"/>
      </p:ext>
    </p:extLst>
  </p:cSld>
  <p:clrMapOvr>
    <a:overrideClrMapping bg1="lt1" tx1="dk1" bg2="lt2" tx2="dk2" accent1="accent1" accent2="accent2" accent3="accent3" accent4="accent4" accent5="accent5" accent6="accent6" hlink="hlink" folHlink="folHlink"/>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a:xfrm>
            <a:off x="684213" y="1141413"/>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noChangeArrowheads="1"/>
          </p:cNvSpPr>
          <p:nvPr>
            <p:ph type="body" idx="1"/>
          </p:nvPr>
        </p:nvSpPr>
        <p:spPr>
          <a:xfrm>
            <a:off x="684213" y="4398963"/>
            <a:ext cx="5486400" cy="360045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endParaRPr lang="zh-CN" altLang="en-US"/>
          </a:p>
        </p:txBody>
      </p:sp>
      <p:sp>
        <p:nvSpPr>
          <p:cNvPr id="4813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0C871A2A-176B-4751-BCDB-1774E1D5959B}"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25</a:t>
            </a:fld>
            <a:endParaRPr lang="en-US" altLang="zh-CN" sz="1200">
              <a:solidFill>
                <a:srgbClr val="000000"/>
              </a:solidFill>
              <a:latin typeface="Calibri" panose="020F0502020204030204" pitchFamily="34" charset="0"/>
            </a:endParaRPr>
          </a:p>
        </p:txBody>
      </p:sp>
    </p:spTree>
    <p:extLst>
      <p:ext uri="{BB962C8B-B14F-4D97-AF65-F5344CB8AC3E}">
        <p14:creationId xmlns:p14="http://schemas.microsoft.com/office/powerpoint/2010/main" val="2804901623"/>
      </p:ext>
    </p:extLst>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685800" y="1141413"/>
            <a:ext cx="5486400" cy="3086100"/>
          </a:xfrm>
        </p:spPr>
      </p:sp>
      <p:sp>
        <p:nvSpPr>
          <p:cNvPr id="15363" name="备注占位符 2"/>
          <p:cNvSpPr>
            <a:spLocks noGrp="1" noChangeArrowheads="1"/>
          </p:cNvSpPr>
          <p:nvPr>
            <p:ph type="body" idx="1"/>
          </p:nvPr>
        </p:nvSpPr>
        <p:spPr>
          <a:xfrm>
            <a:off x="684213" y="4398963"/>
            <a:ext cx="5486400" cy="3600450"/>
          </a:xfrm>
          <a:noFill/>
          <a:ln/>
        </p:spPr>
        <p:txBody>
          <a:bodyPr/>
          <a:lstStyle/>
          <a:p>
            <a:pPr>
              <a:spcBef>
                <a:spcPct val="0"/>
              </a:spcBef>
            </a:pPr>
            <a:r>
              <a:rPr lang="zh-CN" altLang="en-US"/>
              <a:t>模板来自于 </a:t>
            </a:r>
            <a:r>
              <a:rPr lang="en-US" altLang="zh-CN"/>
              <a:t>http://docer.wps.cn</a:t>
            </a:r>
            <a:endParaRPr lang="zh-CN" altLang="en-US"/>
          </a:p>
        </p:txBody>
      </p:sp>
      <p:sp>
        <p:nvSpPr>
          <p:cNvPr id="15364"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E6A676E0-ADB5-4CD3-AD38-B04A4916283B}"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9</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2989440734"/>
      </p:ext>
    </p:extLst>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xfrm>
            <a:off x="684213" y="1141413"/>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备注占位符 2"/>
          <p:cNvSpPr>
            <a:spLocks noGrp="1" noChangeArrowheads="1"/>
          </p:cNvSpPr>
          <p:nvPr>
            <p:ph type="body" idx="1"/>
          </p:nvPr>
        </p:nvSpPr>
        <p:spPr>
          <a:xfrm>
            <a:off x="684213" y="4398963"/>
            <a:ext cx="5486400" cy="360045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http://meihua.docer.com/</a:t>
            </a:r>
            <a:endParaRPr lang="zh-CN" altLang="en-US"/>
          </a:p>
        </p:txBody>
      </p:sp>
      <p:sp>
        <p:nvSpPr>
          <p:cNvPr id="1741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A29F675B-9FAA-4198-A6F7-30D3686FC193}"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10</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721745553"/>
      </p:ext>
    </p:extLst>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a:xfrm>
            <a:off x="685800" y="1141413"/>
            <a:ext cx="5486400" cy="3086100"/>
          </a:xfrm>
        </p:spPr>
      </p:sp>
      <p:sp>
        <p:nvSpPr>
          <p:cNvPr id="19459" name="备注占位符 2"/>
          <p:cNvSpPr>
            <a:spLocks noGrp="1" noChangeArrowheads="1"/>
          </p:cNvSpPr>
          <p:nvPr>
            <p:ph type="body" idx="1"/>
          </p:nvPr>
        </p:nvSpPr>
        <p:spPr>
          <a:xfrm>
            <a:off x="684213" y="4398963"/>
            <a:ext cx="5486400" cy="3600450"/>
          </a:xfrm>
          <a:noFill/>
          <a:ln/>
        </p:spPr>
        <p:txBody>
          <a:bodyPr/>
          <a:lstStyle/>
          <a:p>
            <a:pPr>
              <a:spcBef>
                <a:spcPct val="0"/>
              </a:spcBef>
            </a:pPr>
            <a:r>
              <a:rPr lang="zh-CN" altLang="en-US"/>
              <a:t>模板来自于 </a:t>
            </a:r>
            <a:r>
              <a:rPr lang="en-US" altLang="zh-CN"/>
              <a:t>http://docer.wps.cn</a:t>
            </a:r>
            <a:endParaRPr lang="zh-CN" altLang="en-US"/>
          </a:p>
        </p:txBody>
      </p:sp>
      <p:sp>
        <p:nvSpPr>
          <p:cNvPr id="19460"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BCBA7C15-ABF1-478D-81D1-DACE2EA5D262}"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11</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3233740633"/>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a:xfrm>
            <a:off x="685800" y="1141413"/>
            <a:ext cx="5486400" cy="3086100"/>
          </a:xfrm>
        </p:spPr>
      </p:sp>
      <p:sp>
        <p:nvSpPr>
          <p:cNvPr id="21507" name="备注占位符 2"/>
          <p:cNvSpPr>
            <a:spLocks noGrp="1" noChangeArrowheads="1"/>
          </p:cNvSpPr>
          <p:nvPr>
            <p:ph type="body" idx="1"/>
          </p:nvPr>
        </p:nvSpPr>
        <p:spPr>
          <a:xfrm>
            <a:off x="684213" y="4398963"/>
            <a:ext cx="5486400" cy="3600450"/>
          </a:xfrm>
          <a:noFill/>
          <a:ln/>
        </p:spPr>
        <p:txBody>
          <a:bodyPr/>
          <a:lstStyle/>
          <a:p>
            <a:pPr>
              <a:spcBef>
                <a:spcPct val="0"/>
              </a:spcBef>
            </a:pPr>
            <a:r>
              <a:rPr lang="zh-CN" altLang="en-US"/>
              <a:t>模板来自于 </a:t>
            </a:r>
            <a:r>
              <a:rPr lang="en-US" altLang="zh-CN"/>
              <a:t>http://docer.wps.cn</a:t>
            </a:r>
            <a:endParaRPr lang="zh-CN" altLang="en-US"/>
          </a:p>
        </p:txBody>
      </p:sp>
      <p:sp>
        <p:nvSpPr>
          <p:cNvPr id="21508"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64477F1E-BA94-4D53-96FA-2B41976E3827}"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12</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2664108255"/>
      </p:ext>
    </p:extLst>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a:xfrm>
            <a:off x="684213" y="1141413"/>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备注占位符 2"/>
          <p:cNvSpPr>
            <a:spLocks noGrp="1" noChangeArrowheads="1"/>
          </p:cNvSpPr>
          <p:nvPr>
            <p:ph type="body" idx="1"/>
          </p:nvPr>
        </p:nvSpPr>
        <p:spPr>
          <a:xfrm>
            <a:off x="684213" y="4398963"/>
            <a:ext cx="5486400" cy="360045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endParaRPr lang="zh-CN" altLang="en-US"/>
          </a:p>
        </p:txBody>
      </p:sp>
      <p:sp>
        <p:nvSpPr>
          <p:cNvPr id="2355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C36FDE77-3231-4739-BFBD-0296C4B55E3A}"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13</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2517484614"/>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a:xfrm>
            <a:off x="379413" y="684213"/>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备注占位符 2"/>
          <p:cNvSpPr>
            <a:spLocks noGrp="1" noChangeArrowheads="1"/>
          </p:cNvSpPr>
          <p:nvPr>
            <p:ph type="body" idx="1"/>
          </p:nvPr>
        </p:nvSpPr>
        <p:spPr>
          <a:xfrm>
            <a:off x="684213" y="4341813"/>
            <a:ext cx="5486400" cy="411480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endParaRPr lang="zh-CN" altLang="en-US"/>
          </a:p>
        </p:txBody>
      </p:sp>
      <p:sp>
        <p:nvSpPr>
          <p:cNvPr id="25604"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8F0C4B1E-189B-470B-8C56-FA3D95E118E6}"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14</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1064984341"/>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a:xfrm>
            <a:off x="379413" y="684213"/>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noChangeArrowheads="1"/>
          </p:cNvSpPr>
          <p:nvPr>
            <p:ph type="body" idx="1"/>
          </p:nvPr>
        </p:nvSpPr>
        <p:spPr>
          <a:xfrm>
            <a:off x="684213" y="4341813"/>
            <a:ext cx="5486400" cy="411480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endParaRPr lang="zh-CN" altLang="en-US"/>
          </a:p>
        </p:txBody>
      </p:sp>
      <p:sp>
        <p:nvSpPr>
          <p:cNvPr id="27652"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3D1F09B7-82F0-4739-A8DF-7CFFCEF735FF}"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15</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1077130838"/>
      </p:ext>
    </p:extLst>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684213" y="1141413"/>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a:xfrm>
            <a:off x="684213" y="4398963"/>
            <a:ext cx="5486400" cy="3600450"/>
          </a:xfrm>
          <a:noFill/>
          <a:ln/>
          <a:extLst>
            <a:ext uri="{909E8E84-426E-40DD-AFC4-6F175D3DCCD1}">
              <a14:hiddenFill xmlns:a14="http://schemas.microsoft.com/office/drawing/2010/main">
                <a:solidFill>
                  <a:srgbClr val="FFFFFF"/>
                </a:solidFill>
              </a14:hiddenFill>
            </a:ext>
          </a:extLst>
        </p:spPr>
        <p:txBody>
          <a:bodyPr/>
          <a:lstStyle/>
          <a:p>
            <a:pPr>
              <a:spcBef>
                <a:spcPct val="0"/>
              </a:spcBef>
            </a:pPr>
            <a:r>
              <a:rPr lang="zh-CN" altLang="en-US"/>
              <a:t>模板来自于 </a:t>
            </a:r>
            <a:r>
              <a:rPr lang="en-US" altLang="zh-CN"/>
              <a:t>http://docer.wps.cn</a:t>
            </a:r>
            <a:endParaRPr lang="zh-CN" altLang="en-US"/>
          </a:p>
        </p:txBody>
      </p:sp>
      <p:sp>
        <p:nvSpPr>
          <p:cNvPr id="29700"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spcBef>
                <a:spcPct val="0"/>
              </a:spcBef>
              <a:spcAft>
                <a:spcPct val="0"/>
              </a:spcAft>
              <a:buFont typeface="Arial" panose="020B0604020202020204" pitchFamily="34" charset="0"/>
              <a:buNone/>
            </a:pPr>
            <a:fld id="{B25E7FC8-7F92-470C-9D6B-037CD2F92C81}" type="slidenum">
              <a:rPr lang="zh-CN" altLang="en-US" sz="1200">
                <a:solidFill>
                  <a:srgbClr val="000000"/>
                </a:solidFill>
                <a:latin typeface="Calibri" panose="020F0502020204030204" pitchFamily="34" charset="0"/>
              </a:rPr>
              <a:pPr algn="r" fontAlgn="base">
                <a:spcBef>
                  <a:spcPct val="0"/>
                </a:spcBef>
                <a:spcAft>
                  <a:spcPct val="0"/>
                </a:spcAft>
                <a:buFont typeface="Arial" panose="020B0604020202020204" pitchFamily="34" charset="0"/>
                <a:buNone/>
              </a:pPr>
              <a:t>16</a:t>
            </a:fld>
            <a:endParaRPr lang="zh-CN" altLang="en-US" sz="1200">
              <a:solidFill>
                <a:srgbClr val="000000"/>
              </a:solidFill>
              <a:latin typeface="Calibri" panose="020F0502020204030204" pitchFamily="34" charset="0"/>
            </a:endParaRPr>
          </a:p>
        </p:txBody>
      </p:sp>
    </p:spTree>
    <p:extLst>
      <p:ext uri="{BB962C8B-B14F-4D97-AF65-F5344CB8AC3E}">
        <p14:creationId xmlns:p14="http://schemas.microsoft.com/office/powerpoint/2010/main" val="907830557"/>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Tree>
    <p:extLst>
      <p:ext uri="{BB962C8B-B14F-4D97-AF65-F5344CB8AC3E}">
        <p14:creationId xmlns:p14="http://schemas.microsoft.com/office/powerpoint/2010/main" val="3610488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76172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521179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5132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2535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3031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6380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17023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00492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8440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6823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矩形 5"/>
          <p:cNvSpPr/>
          <p:nvPr userDrawn="1"/>
        </p:nvSpPr>
        <p:spPr>
          <a:xfrm>
            <a:off x="8325228" y="6545425"/>
            <a:ext cx="775136" cy="246221"/>
          </a:xfrm>
          <a:prstGeom prst="rect">
            <a:avLst/>
          </a:prstGeom>
        </p:spPr>
        <p:txBody>
          <a:bodyPr wrap="square">
            <a:spAutoFit/>
          </a:bodyPr>
          <a:lstStyle/>
          <a:p>
            <a:r>
              <a:rPr lang="en-US" altLang="zh-CN" sz="100" dirty="0">
                <a:solidFill>
                  <a:schemeClr val="bg2"/>
                </a:solidFill>
                <a:latin typeface="Calibri"/>
                <a:ea typeface="宋体"/>
              </a:rPr>
              <a:t>PPT</a:t>
            </a:r>
            <a:r>
              <a:rPr lang="zh-CN" altLang="en-US" sz="100" dirty="0">
                <a:solidFill>
                  <a:schemeClr val="bg2"/>
                </a:solidFill>
                <a:latin typeface="Calibri"/>
                <a:ea typeface="宋体"/>
              </a:rPr>
              <a:t>模板下载：</a:t>
            </a:r>
            <a:r>
              <a:rPr lang="en-US" altLang="zh-CN" sz="100" dirty="0">
                <a:solidFill>
                  <a:schemeClr val="bg2"/>
                </a:solidFill>
                <a:latin typeface="Calibri"/>
                <a:ea typeface="宋体"/>
              </a:rPr>
              <a:t>www.1ppt.com/moban/     </a:t>
            </a:r>
            <a:r>
              <a:rPr lang="zh-CN" altLang="en-US" sz="100" dirty="0">
                <a:solidFill>
                  <a:schemeClr val="bg2"/>
                </a:solidFill>
                <a:latin typeface="Calibri"/>
                <a:ea typeface="宋体"/>
              </a:rPr>
              <a:t>行业</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www.1ppt.com/hangye/ </a:t>
            </a:r>
          </a:p>
          <a:p>
            <a:r>
              <a:rPr lang="zh-CN" altLang="en-US" sz="100" dirty="0">
                <a:solidFill>
                  <a:schemeClr val="bg2"/>
                </a:solidFill>
                <a:latin typeface="Calibri"/>
                <a:ea typeface="宋体"/>
              </a:rPr>
              <a:t>节日</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www.1ppt.com/jieri/           PPT</a:t>
            </a:r>
            <a:r>
              <a:rPr lang="zh-CN" altLang="en-US" sz="100" dirty="0">
                <a:solidFill>
                  <a:schemeClr val="bg2"/>
                </a:solidFill>
                <a:latin typeface="Calibri"/>
                <a:ea typeface="宋体"/>
              </a:rPr>
              <a:t>素材下载：</a:t>
            </a:r>
            <a:r>
              <a:rPr lang="en-US" altLang="zh-CN" sz="100" dirty="0">
                <a:solidFill>
                  <a:schemeClr val="bg2"/>
                </a:solidFill>
                <a:latin typeface="Calibri"/>
                <a:ea typeface="宋体"/>
              </a:rPr>
              <a:t>www.1ppt.com/sucai/</a:t>
            </a:r>
          </a:p>
          <a:p>
            <a:r>
              <a:rPr lang="en-US" altLang="zh-CN" sz="100" dirty="0">
                <a:solidFill>
                  <a:schemeClr val="bg2"/>
                </a:solidFill>
                <a:latin typeface="Calibri"/>
                <a:ea typeface="宋体"/>
              </a:rPr>
              <a:t>PPT</a:t>
            </a:r>
            <a:r>
              <a:rPr lang="zh-CN" altLang="en-US" sz="100" dirty="0">
                <a:solidFill>
                  <a:schemeClr val="bg2"/>
                </a:solidFill>
                <a:latin typeface="Calibri"/>
                <a:ea typeface="宋体"/>
              </a:rPr>
              <a:t>背景图片：</a:t>
            </a:r>
            <a:r>
              <a:rPr lang="en-US" altLang="zh-CN" sz="100" dirty="0">
                <a:solidFill>
                  <a:schemeClr val="bg2"/>
                </a:solidFill>
                <a:latin typeface="Calibri"/>
                <a:ea typeface="宋体"/>
              </a:rPr>
              <a:t>www.1ppt.com/beijing/      PPT</a:t>
            </a:r>
            <a:r>
              <a:rPr lang="zh-CN" altLang="en-US" sz="100" dirty="0">
                <a:solidFill>
                  <a:schemeClr val="bg2"/>
                </a:solidFill>
                <a:latin typeface="Calibri"/>
                <a:ea typeface="宋体"/>
              </a:rPr>
              <a:t>图表下载：</a:t>
            </a:r>
            <a:r>
              <a:rPr lang="en-US" altLang="zh-CN" sz="100" dirty="0">
                <a:solidFill>
                  <a:schemeClr val="bg2"/>
                </a:solidFill>
                <a:latin typeface="Calibri"/>
                <a:ea typeface="宋体"/>
              </a:rPr>
              <a:t>www.1ppt.com/tubiao/      </a:t>
            </a:r>
          </a:p>
          <a:p>
            <a:r>
              <a:rPr lang="zh-CN" altLang="en-US" sz="100" dirty="0">
                <a:solidFill>
                  <a:schemeClr val="bg2"/>
                </a:solidFill>
                <a:latin typeface="Calibri"/>
                <a:ea typeface="宋体"/>
              </a:rPr>
              <a:t>优秀</a:t>
            </a:r>
            <a:r>
              <a:rPr lang="en-US" altLang="zh-CN" sz="100" dirty="0">
                <a:solidFill>
                  <a:schemeClr val="bg2"/>
                </a:solidFill>
                <a:latin typeface="Calibri"/>
                <a:ea typeface="宋体"/>
              </a:rPr>
              <a:t>PPT</a:t>
            </a:r>
            <a:r>
              <a:rPr lang="zh-CN" altLang="en-US" sz="100" dirty="0">
                <a:solidFill>
                  <a:schemeClr val="bg2"/>
                </a:solidFill>
                <a:latin typeface="Calibri"/>
                <a:ea typeface="宋体"/>
              </a:rPr>
              <a:t>下载：</a:t>
            </a:r>
            <a:r>
              <a:rPr lang="en-US" altLang="zh-CN" sz="100" dirty="0">
                <a:solidFill>
                  <a:schemeClr val="bg2"/>
                </a:solidFill>
                <a:latin typeface="Calibri"/>
                <a:ea typeface="宋体"/>
              </a:rPr>
              <a:t>www.1ppt.com/xiazai/        PPT</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www.1ppt.com/powerpoint/      </a:t>
            </a:r>
          </a:p>
          <a:p>
            <a:r>
              <a:rPr lang="en-US" altLang="zh-CN" sz="100" dirty="0">
                <a:solidFill>
                  <a:schemeClr val="bg2"/>
                </a:solidFill>
                <a:latin typeface="Calibri"/>
                <a:ea typeface="宋体"/>
              </a:rPr>
              <a:t>Word</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www.1ppt.com/word/              Excel</a:t>
            </a:r>
            <a:r>
              <a:rPr lang="zh-CN" altLang="en-US" sz="100" dirty="0">
                <a:solidFill>
                  <a:schemeClr val="bg2"/>
                </a:solidFill>
                <a:latin typeface="Calibri"/>
                <a:ea typeface="宋体"/>
              </a:rPr>
              <a:t>教程：</a:t>
            </a:r>
            <a:r>
              <a:rPr lang="en-US" altLang="zh-CN" sz="100" dirty="0">
                <a:solidFill>
                  <a:schemeClr val="bg2"/>
                </a:solidFill>
                <a:latin typeface="Calibri"/>
                <a:ea typeface="宋体"/>
              </a:rPr>
              <a:t>www.1ppt.com/excel/  </a:t>
            </a:r>
          </a:p>
          <a:p>
            <a:r>
              <a:rPr lang="zh-CN" altLang="en-US" sz="100" dirty="0">
                <a:solidFill>
                  <a:schemeClr val="bg2"/>
                </a:solidFill>
                <a:latin typeface="Calibri"/>
                <a:ea typeface="宋体"/>
              </a:rPr>
              <a:t>资料下载：</a:t>
            </a:r>
            <a:r>
              <a:rPr lang="en-US" altLang="zh-CN" sz="100" dirty="0">
                <a:solidFill>
                  <a:schemeClr val="bg2"/>
                </a:solidFill>
                <a:latin typeface="Calibri"/>
                <a:ea typeface="宋体"/>
              </a:rPr>
              <a:t>www.1ppt.com/ziliao/                PPT</a:t>
            </a:r>
            <a:r>
              <a:rPr lang="zh-CN" altLang="en-US" sz="100" dirty="0">
                <a:solidFill>
                  <a:schemeClr val="bg2"/>
                </a:solidFill>
                <a:latin typeface="Calibri"/>
                <a:ea typeface="宋体"/>
              </a:rPr>
              <a:t>课件下载：</a:t>
            </a:r>
            <a:r>
              <a:rPr lang="en-US" altLang="zh-CN" sz="100" dirty="0">
                <a:solidFill>
                  <a:schemeClr val="bg2"/>
                </a:solidFill>
                <a:latin typeface="Calibri"/>
                <a:ea typeface="宋体"/>
              </a:rPr>
              <a:t>www.1ppt.com/kejian/ </a:t>
            </a:r>
          </a:p>
          <a:p>
            <a:r>
              <a:rPr lang="zh-CN" altLang="en-US" sz="100" dirty="0">
                <a:solidFill>
                  <a:schemeClr val="bg2"/>
                </a:solidFill>
                <a:latin typeface="Calibri"/>
                <a:ea typeface="宋体"/>
              </a:rPr>
              <a:t>范文下载：</a:t>
            </a:r>
            <a:r>
              <a:rPr lang="en-US" altLang="zh-CN" sz="100" dirty="0">
                <a:solidFill>
                  <a:schemeClr val="bg2"/>
                </a:solidFill>
                <a:latin typeface="Calibri"/>
                <a:ea typeface="宋体"/>
              </a:rPr>
              <a:t>www.1ppt.com/fanwen/             </a:t>
            </a:r>
            <a:r>
              <a:rPr lang="zh-CN" altLang="en-US" sz="100" dirty="0">
                <a:solidFill>
                  <a:schemeClr val="bg2"/>
                </a:solidFill>
                <a:latin typeface="Calibri"/>
                <a:ea typeface="宋体"/>
              </a:rPr>
              <a:t>试卷下载：</a:t>
            </a:r>
            <a:r>
              <a:rPr lang="en-US" altLang="zh-CN" sz="100" dirty="0">
                <a:solidFill>
                  <a:schemeClr val="bg2"/>
                </a:solidFill>
                <a:latin typeface="Calibri"/>
                <a:ea typeface="宋体"/>
              </a:rPr>
              <a:t>www.1ppt.com/shiti/  </a:t>
            </a:r>
          </a:p>
          <a:p>
            <a:r>
              <a:rPr lang="zh-CN" altLang="en-US" sz="100" dirty="0">
                <a:solidFill>
                  <a:schemeClr val="bg2"/>
                </a:solidFill>
                <a:latin typeface="Calibri"/>
                <a:ea typeface="宋体"/>
              </a:rPr>
              <a:t>教案下载：</a:t>
            </a:r>
            <a:r>
              <a:rPr lang="en-US" altLang="zh-CN" sz="100" dirty="0">
                <a:solidFill>
                  <a:schemeClr val="bg2"/>
                </a:solidFill>
                <a:latin typeface="Calibri"/>
                <a:ea typeface="宋体"/>
              </a:rPr>
              <a:t>www.1ppt.com/jiaoan/  </a:t>
            </a:r>
            <a:r>
              <a:rPr lang="en-US" altLang="zh-CN" sz="100" dirty="0" smtClean="0">
                <a:solidFill>
                  <a:schemeClr val="bg2"/>
                </a:solidFill>
                <a:latin typeface="Calibri"/>
                <a:ea typeface="宋体"/>
              </a:rPr>
              <a:t>      </a:t>
            </a:r>
            <a:endParaRPr lang="en-US" altLang="zh-CN" sz="100" dirty="0">
              <a:solidFill>
                <a:schemeClr val="bg2"/>
              </a:solidFill>
              <a:latin typeface="Calibri"/>
              <a:ea typeface="宋体"/>
            </a:endParaRPr>
          </a:p>
          <a:p>
            <a:r>
              <a:rPr lang="zh-CN" altLang="en-US" sz="100" dirty="0" smtClean="0">
                <a:solidFill>
                  <a:schemeClr val="bg2"/>
                </a:solidFill>
                <a:latin typeface="Calibri"/>
                <a:ea typeface="宋体"/>
              </a:rPr>
              <a:t>字体下载：</a:t>
            </a:r>
            <a:r>
              <a:rPr lang="en-US" altLang="zh-CN" sz="100" dirty="0" smtClean="0">
                <a:solidFill>
                  <a:schemeClr val="bg2"/>
                </a:solidFill>
                <a:latin typeface="Calibri"/>
                <a:ea typeface="宋体"/>
              </a:rPr>
              <a:t>www.1ppt.com/ziti/</a:t>
            </a:r>
            <a:endParaRPr lang="en-US" altLang="zh-CN" sz="100" dirty="0">
              <a:solidFill>
                <a:schemeClr val="bg2"/>
              </a:solidFill>
              <a:latin typeface="Calibri"/>
              <a:ea typeface="宋体"/>
            </a:endParaRPr>
          </a:p>
          <a:p>
            <a:r>
              <a:rPr lang="en-US" altLang="zh-CN" sz="100" dirty="0">
                <a:solidFill>
                  <a:schemeClr val="bg2"/>
                </a:solidFill>
                <a:latin typeface="Calibri"/>
                <a:ea typeface="宋体"/>
              </a:rPr>
              <a:t> </a:t>
            </a:r>
            <a:endParaRPr lang="zh-CN" altLang="en-US" sz="100" dirty="0">
              <a:solidFill>
                <a:schemeClr val="bg2"/>
              </a:solidFill>
              <a:latin typeface="Calibri"/>
              <a:ea typeface="宋体"/>
            </a:endParaRPr>
          </a:p>
        </p:txBody>
      </p:sp>
      <p:pic>
        <p:nvPicPr>
          <p:cNvPr id="4" name="图片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6821664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08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91316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7208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17196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441787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93185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009635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6148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101426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1893457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55013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914400" indent="-914400" algn="l" rtl="0" eaLnBrk="0" fontAlgn="base" latinLnBrk="1" hangingPunct="0">
        <a:lnSpc>
          <a:spcPct val="90000"/>
        </a:lnSpc>
        <a:spcBef>
          <a:spcPct val="0"/>
        </a:spcBef>
        <a:spcAft>
          <a:spcPct val="0"/>
        </a:spcAft>
        <a:defRPr sz="4400" kern="1200">
          <a:solidFill>
            <a:schemeClr val="tx1"/>
          </a:solidFill>
          <a:latin typeface="+mj-lt"/>
          <a:ea typeface="+mj-ea"/>
          <a:cs typeface="+mj-cs"/>
          <a:sym typeface="나눔고딕" charset="-127"/>
        </a:defRPr>
      </a:lvl1pPr>
      <a:lvl2pPr marL="914400" indent="-914400" algn="l" rtl="0" eaLnBrk="0" fontAlgn="base" latinLnBrk="1" hangingPunct="0">
        <a:lnSpc>
          <a:spcPct val="90000"/>
        </a:lnSpc>
        <a:spcBef>
          <a:spcPct val="0"/>
        </a:spcBef>
        <a:spcAft>
          <a:spcPct val="0"/>
        </a:spcAft>
        <a:defRPr sz="4400">
          <a:solidFill>
            <a:schemeClr val="tx1"/>
          </a:solidFill>
          <a:latin typeface="나눔고딕" charset="-127"/>
          <a:ea typeface="나눔고딕" charset="-127"/>
          <a:sym typeface="나눔고딕" charset="-127"/>
        </a:defRPr>
      </a:lvl2pPr>
      <a:lvl3pPr marL="914400" indent="-914400" algn="l" rtl="0" eaLnBrk="0" fontAlgn="base" latinLnBrk="1" hangingPunct="0">
        <a:lnSpc>
          <a:spcPct val="90000"/>
        </a:lnSpc>
        <a:spcBef>
          <a:spcPct val="0"/>
        </a:spcBef>
        <a:spcAft>
          <a:spcPct val="0"/>
        </a:spcAft>
        <a:defRPr sz="4400">
          <a:solidFill>
            <a:schemeClr val="tx1"/>
          </a:solidFill>
          <a:latin typeface="나눔고딕" charset="-127"/>
          <a:ea typeface="나눔고딕" charset="-127"/>
          <a:sym typeface="나눔고딕" charset="-127"/>
        </a:defRPr>
      </a:lvl3pPr>
      <a:lvl4pPr marL="914400" indent="-914400" algn="l" rtl="0" eaLnBrk="0" fontAlgn="base" latinLnBrk="1" hangingPunct="0">
        <a:lnSpc>
          <a:spcPct val="90000"/>
        </a:lnSpc>
        <a:spcBef>
          <a:spcPct val="0"/>
        </a:spcBef>
        <a:spcAft>
          <a:spcPct val="0"/>
        </a:spcAft>
        <a:defRPr sz="4400">
          <a:solidFill>
            <a:schemeClr val="tx1"/>
          </a:solidFill>
          <a:latin typeface="나눔고딕" charset="-127"/>
          <a:ea typeface="나눔고딕" charset="-127"/>
          <a:sym typeface="나눔고딕" charset="-127"/>
        </a:defRPr>
      </a:lvl4pPr>
      <a:lvl5pPr marL="914400" indent="-914400" algn="l" rtl="0" eaLnBrk="0" fontAlgn="base" latinLnBrk="1" hangingPunct="0">
        <a:lnSpc>
          <a:spcPct val="90000"/>
        </a:lnSpc>
        <a:spcBef>
          <a:spcPct val="0"/>
        </a:spcBef>
        <a:spcAft>
          <a:spcPct val="0"/>
        </a:spcAft>
        <a:defRPr sz="4400">
          <a:solidFill>
            <a:schemeClr val="tx1"/>
          </a:solidFill>
          <a:latin typeface="나눔고딕" charset="-127"/>
          <a:ea typeface="나눔고딕" charset="-127"/>
          <a:sym typeface="나눔고딕" charset="-127"/>
        </a:defRPr>
      </a:lvl5pPr>
      <a:lvl6pPr marL="1371600" indent="-914400" algn="l" rtl="0" eaLnBrk="0" fontAlgn="base" latinLnBrk="1" hangingPunct="0">
        <a:lnSpc>
          <a:spcPct val="90000"/>
        </a:lnSpc>
        <a:spcBef>
          <a:spcPct val="0"/>
        </a:spcBef>
        <a:spcAft>
          <a:spcPct val="0"/>
        </a:spcAft>
        <a:defRPr sz="4400">
          <a:solidFill>
            <a:schemeClr val="tx1"/>
          </a:solidFill>
          <a:latin typeface="나눔고딕" charset="-127"/>
          <a:ea typeface="나눔고딕" charset="-127"/>
          <a:sym typeface="나눔고딕" charset="-127"/>
        </a:defRPr>
      </a:lvl6pPr>
      <a:lvl7pPr marL="1828800" indent="-914400" algn="l" rtl="0" eaLnBrk="0" fontAlgn="base" latinLnBrk="1" hangingPunct="0">
        <a:lnSpc>
          <a:spcPct val="90000"/>
        </a:lnSpc>
        <a:spcBef>
          <a:spcPct val="0"/>
        </a:spcBef>
        <a:spcAft>
          <a:spcPct val="0"/>
        </a:spcAft>
        <a:defRPr sz="4400">
          <a:solidFill>
            <a:schemeClr val="tx1"/>
          </a:solidFill>
          <a:latin typeface="나눔고딕" charset="-127"/>
          <a:ea typeface="나눔고딕" charset="-127"/>
          <a:sym typeface="나눔고딕" charset="-127"/>
        </a:defRPr>
      </a:lvl7pPr>
      <a:lvl8pPr marL="2286000" indent="-914400" algn="l" rtl="0" eaLnBrk="0" fontAlgn="base" latinLnBrk="1" hangingPunct="0">
        <a:lnSpc>
          <a:spcPct val="90000"/>
        </a:lnSpc>
        <a:spcBef>
          <a:spcPct val="0"/>
        </a:spcBef>
        <a:spcAft>
          <a:spcPct val="0"/>
        </a:spcAft>
        <a:defRPr sz="4400">
          <a:solidFill>
            <a:schemeClr val="tx1"/>
          </a:solidFill>
          <a:latin typeface="나눔고딕" charset="-127"/>
          <a:ea typeface="나눔고딕" charset="-127"/>
          <a:sym typeface="나눔고딕" charset="-127"/>
        </a:defRPr>
      </a:lvl8pPr>
      <a:lvl9pPr marL="2743200" indent="-914400" algn="l" rtl="0" eaLnBrk="0" fontAlgn="base" latinLnBrk="1" hangingPunct="0">
        <a:lnSpc>
          <a:spcPct val="90000"/>
        </a:lnSpc>
        <a:spcBef>
          <a:spcPct val="0"/>
        </a:spcBef>
        <a:spcAft>
          <a:spcPct val="0"/>
        </a:spcAft>
        <a:defRPr sz="4400">
          <a:solidFill>
            <a:schemeClr val="tx1"/>
          </a:solidFill>
          <a:latin typeface="나눔고딕" charset="-127"/>
          <a:ea typeface="나눔고딕" charset="-127"/>
          <a:sym typeface="나눔고딕" charset="-127"/>
        </a:defRPr>
      </a:lvl9pPr>
    </p:titleStyle>
    <p:bodyStyle>
      <a:lvl1pPr marL="228600" indent="-228600" algn="l" rtl="0" eaLnBrk="0" fontAlgn="base" latinLnBrk="1"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나눔고딕" charset="-127"/>
        </a:defRPr>
      </a:lvl1pPr>
      <a:lvl2pPr marL="685800" indent="-228600" algn="l" rtl="0" eaLnBrk="0" fontAlgn="base" latinLnBrk="1"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나눔고딕" charset="-127"/>
        </a:defRPr>
      </a:lvl2pPr>
      <a:lvl3pPr marL="1143000" indent="-228600" algn="l" rtl="0" eaLnBrk="0" fontAlgn="base" latinLnBrk="1"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나눔고딕" charset="-127"/>
        </a:defRPr>
      </a:lvl3pPr>
      <a:lvl4pPr marL="1600200" indent="-228600" algn="l" rtl="0" eaLnBrk="0" fontAlgn="base" latinLnBrk="1"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나눔고딕" charset="-127"/>
        </a:defRPr>
      </a:lvl4pPr>
      <a:lvl5pPr marL="2057400" indent="-228600" algn="l" rtl="0" eaLnBrk="0" fontAlgn="base" latinLnBrk="1"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나눔고딕" charset="-12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50882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AutoShape 3"/>
          <p:cNvSpPr>
            <a:spLocks noChangeArrowheads="1"/>
          </p:cNvSpPr>
          <p:nvPr/>
        </p:nvSpPr>
        <p:spPr bwMode="auto">
          <a:xfrm flipH="1">
            <a:off x="2552700" y="2284413"/>
            <a:ext cx="7086600" cy="1236662"/>
          </a:xfrm>
          <a:prstGeom prst="roundRect">
            <a:avLst>
              <a:gd name="adj" fmla="val 16667"/>
            </a:avLst>
          </a:prstGeom>
          <a:solidFill>
            <a:schemeClr val="bg1">
              <a:alpha val="25000"/>
            </a:schemeClr>
          </a:solidFill>
          <a:ln w="28575" cap="flat" cmpd="sng">
            <a:solidFill>
              <a:schemeClr val="bg1"/>
            </a:solidFill>
            <a:prstDash val="dash"/>
            <a:round/>
            <a:headEnd/>
            <a:tailEnd/>
          </a:ln>
        </p:spPr>
        <p:txBody>
          <a:bodyPr lIns="90170" tIns="46990" rIns="90170" bIns="46990">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zh-CN" altLang="en-US" sz="6600">
                <a:solidFill>
                  <a:srgbClr val="CE5243"/>
                </a:solidFill>
                <a:latin typeface="微软雅黑" panose="020B0503020204020204" pitchFamily="34" charset="-122"/>
                <a:ea typeface="微软雅黑" panose="020B0503020204020204" pitchFamily="34" charset="-122"/>
                <a:sym typeface="Kozuka Gothic Pr6N EL" panose="020B0200000000000000" pitchFamily="34" charset="-128"/>
              </a:rPr>
              <a:t>清新文艺韩范PPT</a:t>
            </a:r>
          </a:p>
        </p:txBody>
      </p:sp>
      <p:sp>
        <p:nvSpPr>
          <p:cNvPr id="3076" name="TextBox 21313"/>
          <p:cNvSpPr>
            <a:spLocks noChangeArrowheads="1"/>
          </p:cNvSpPr>
          <p:nvPr/>
        </p:nvSpPr>
        <p:spPr bwMode="auto">
          <a:xfrm flipH="1">
            <a:off x="3629025" y="3835400"/>
            <a:ext cx="49720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zh-CN" altLang="zh-CN">
                <a:solidFill>
                  <a:srgbClr val="595959"/>
                </a:solidFill>
                <a:latin typeface="微软雅黑" panose="020B0503020204020204" pitchFamily="34" charset="-122"/>
                <a:ea typeface="微软雅黑" panose="020B0503020204020204" pitchFamily="34" charset="-122"/>
                <a:sym typeface="Kozuka Gothic Pr6N EL" panose="020B0200000000000000" pitchFamily="34" charset="-128"/>
              </a:rPr>
              <a:t>화창한 봄날의 설레는 파워포인트</a:t>
            </a:r>
          </a:p>
        </p:txBody>
      </p:sp>
    </p:spTree>
    <p:extLst>
      <p:ext uri="{BB962C8B-B14F-4D97-AF65-F5344CB8AC3E}">
        <p14:creationId xmlns:p14="http://schemas.microsoft.com/office/powerpoint/2010/main" val="3933313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MH_Picture_1"/>
          <p:cNvSpPr>
            <a:spLocks noChangeArrowheads="1"/>
          </p:cNvSpPr>
          <p:nvPr/>
        </p:nvSpPr>
        <p:spPr bwMode="auto">
          <a:xfrm>
            <a:off x="3508375" y="1995488"/>
            <a:ext cx="4918075" cy="246380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Calibri" panose="020F0502020204030204" pitchFamily="34" charset="0"/>
            </a:endParaRPr>
          </a:p>
        </p:txBody>
      </p:sp>
      <p:sp>
        <p:nvSpPr>
          <p:cNvPr id="16387" name="MH_SubTitle_1"/>
          <p:cNvSpPr>
            <a:spLocks noChangeArrowheads="1"/>
          </p:cNvSpPr>
          <p:nvPr/>
        </p:nvSpPr>
        <p:spPr bwMode="auto">
          <a:xfrm>
            <a:off x="8426450" y="1995488"/>
            <a:ext cx="2552700" cy="2463800"/>
          </a:xfrm>
          <a:prstGeom prst="rect">
            <a:avLst/>
          </a:pr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145" tIns="46990" rIns="144145"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50000"/>
              </a:lnSpc>
              <a:spcBef>
                <a:spcPct val="0"/>
              </a:spcBef>
              <a:spcAft>
                <a:spcPct val="0"/>
              </a:spcAft>
              <a:buFont typeface="Arial" panose="020B0604020202020204" pitchFamily="34" charset="0"/>
              <a:buNone/>
            </a:pPr>
            <a:r>
              <a:rPr lang="en-US" altLang="zh-CN" sz="1400">
                <a:solidFill>
                  <a:srgbClr val="FFFFFF"/>
                </a:solidFill>
                <a:latin typeface="微软雅黑" panose="020B0503020204020204" pitchFamily="34" charset="-122"/>
              </a:rPr>
              <a:t>Lorem ipsum dolor sit amet consectetur adipisicing elit sed do eiusmod tempor incididunt ut labore et dolore magna aliqua</a:t>
            </a:r>
            <a:endParaRPr lang="zh-CN" altLang="en-US" sz="1000">
              <a:solidFill>
                <a:srgbClr val="FFFFFF"/>
              </a:solidFill>
              <a:latin typeface="微软雅黑" panose="020B0503020204020204" pitchFamily="34" charset="-122"/>
            </a:endParaRPr>
          </a:p>
        </p:txBody>
      </p:sp>
      <p:sp>
        <p:nvSpPr>
          <p:cNvPr id="16388" name="MH_Text_1"/>
          <p:cNvSpPr txBox="1">
            <a:spLocks noChangeArrowheads="1"/>
          </p:cNvSpPr>
          <p:nvPr/>
        </p:nvSpPr>
        <p:spPr bwMode="auto">
          <a:xfrm>
            <a:off x="3508375" y="4735513"/>
            <a:ext cx="7470775"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30000"/>
              </a:lnSpc>
              <a:spcBef>
                <a:spcPct val="0"/>
              </a:spcBef>
              <a:spcAft>
                <a:spcPct val="0"/>
              </a:spcAft>
              <a:buFont typeface="Arial" panose="020B0604020202020204" pitchFamily="34" charset="0"/>
              <a:buNone/>
            </a:pPr>
            <a:r>
              <a:rPr lang="en-US" altLang="zh-CN" sz="1400">
                <a:solidFill>
                  <a:srgbClr val="595959"/>
                </a:solidFill>
                <a:latin typeface="微软雅黑 Light" panose="020B0502040204020203" pitchFamily="34" charset="-122"/>
                <a:ea typeface="微软雅黑 Light" panose="020B0502040204020203" pitchFamily="34" charset="-122"/>
              </a:rPr>
              <a:t>Lorem ipsum dolor sit amet consectetur adipisicing elit sed do eiusmod tempor incididunt ut labore et dolore magna aliqua Ut enim ad minim veniam quis nostrud exercitation ullamco laboris nisi ut aliquip ex ea commodo consequat Duis aute irure dolor .</a:t>
            </a:r>
            <a:endParaRPr lang="zh-CN" altLang="en-US" sz="1400">
              <a:solidFill>
                <a:srgbClr val="595959"/>
              </a:solidFill>
              <a:latin typeface="微软雅黑 Light" panose="020B0502040204020203" pitchFamily="34" charset="-122"/>
              <a:ea typeface="微软雅黑 Light" panose="020B0502040204020203" pitchFamily="34" charset="-122"/>
            </a:endParaRPr>
          </a:p>
        </p:txBody>
      </p:sp>
      <p:sp>
        <p:nvSpPr>
          <p:cNvPr id="16390" name="TextBox 2"/>
          <p:cNvSpPr>
            <a:spLocks noChangeArrowheads="1"/>
          </p:cNvSpPr>
          <p:nvPr/>
        </p:nvSpPr>
        <p:spPr bwMode="auto">
          <a:xfrm flipH="1">
            <a:off x="5157788"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16391" name="TextBox 5"/>
          <p:cNvSpPr>
            <a:spLocks noChangeArrowheads="1"/>
          </p:cNvSpPr>
          <p:nvPr/>
        </p:nvSpPr>
        <p:spPr bwMode="auto">
          <a:xfrm flipH="1">
            <a:off x="6348413"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4098077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MH_Picture_8"/>
          <p:cNvSpPr>
            <a:spLocks noChangeArrowheads="1"/>
          </p:cNvSpPr>
          <p:nvPr/>
        </p:nvSpPr>
        <p:spPr bwMode="auto">
          <a:xfrm>
            <a:off x="6319838" y="2357438"/>
            <a:ext cx="1400175" cy="217328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just" fontAlgn="base">
              <a:lnSpc>
                <a:spcPct val="100000"/>
              </a:lnSpc>
              <a:spcBef>
                <a:spcPct val="0"/>
              </a:spcBef>
              <a:spcAft>
                <a:spcPct val="0"/>
              </a:spcAft>
              <a:buFont typeface="Arial" panose="020B0604020202020204" pitchFamily="34" charset="0"/>
              <a:buNone/>
            </a:pPr>
            <a:endParaRPr lang="zh-CN" altLang="zh-CN" sz="1200">
              <a:solidFill>
                <a:srgbClr val="595959"/>
              </a:solidFill>
              <a:latin typeface="微软雅黑" panose="020B0503020204020204" pitchFamily="34" charset="-122"/>
              <a:ea typeface="微软雅黑" panose="020B0503020204020204" pitchFamily="34" charset="-122"/>
            </a:endParaRPr>
          </a:p>
        </p:txBody>
      </p:sp>
      <p:sp>
        <p:nvSpPr>
          <p:cNvPr id="18435" name="MH_Picture_7"/>
          <p:cNvSpPr>
            <a:spLocks noChangeArrowheads="1"/>
          </p:cNvSpPr>
          <p:nvPr/>
        </p:nvSpPr>
        <p:spPr bwMode="auto">
          <a:xfrm>
            <a:off x="4891088" y="4565650"/>
            <a:ext cx="1704975" cy="1011238"/>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endParaRPr lang="zh-CN" altLang="zh-CN" sz="1800">
              <a:solidFill>
                <a:srgbClr val="FFFFFF"/>
              </a:solidFill>
              <a:latin typeface="Arial Narrow" panose="020B0606020202030204" pitchFamily="34" charset="0"/>
              <a:ea typeface="微软雅黑" panose="020B0503020204020204" pitchFamily="34" charset="-122"/>
            </a:endParaRPr>
          </a:p>
        </p:txBody>
      </p:sp>
      <p:sp>
        <p:nvSpPr>
          <p:cNvPr id="18436" name="MH_Picture_6"/>
          <p:cNvSpPr>
            <a:spLocks noChangeArrowheads="1"/>
          </p:cNvSpPr>
          <p:nvPr/>
        </p:nvSpPr>
        <p:spPr bwMode="auto">
          <a:xfrm>
            <a:off x="4891088" y="2357438"/>
            <a:ext cx="1395412" cy="1290637"/>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endParaRPr lang="zh-CN" altLang="zh-CN" sz="1800">
              <a:solidFill>
                <a:srgbClr val="FFFFFF"/>
              </a:solidFill>
              <a:latin typeface="Arial Narrow" panose="020B0606020202030204" pitchFamily="34" charset="0"/>
              <a:ea typeface="微软雅黑" panose="020B0503020204020204" pitchFamily="34" charset="-122"/>
            </a:endParaRPr>
          </a:p>
        </p:txBody>
      </p:sp>
      <p:sp>
        <p:nvSpPr>
          <p:cNvPr id="18437" name="MH_Picture_5"/>
          <p:cNvSpPr>
            <a:spLocks noChangeArrowheads="1"/>
          </p:cNvSpPr>
          <p:nvPr/>
        </p:nvSpPr>
        <p:spPr bwMode="auto">
          <a:xfrm>
            <a:off x="4891088" y="1143000"/>
            <a:ext cx="1552575" cy="1181100"/>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endParaRPr lang="zh-CN" altLang="zh-CN" sz="1800">
              <a:solidFill>
                <a:srgbClr val="FFFFFF"/>
              </a:solidFill>
              <a:latin typeface="Arial Narrow" panose="020B0606020202030204" pitchFamily="34" charset="0"/>
              <a:ea typeface="微软雅黑" panose="020B0503020204020204" pitchFamily="34" charset="-122"/>
            </a:endParaRPr>
          </a:p>
        </p:txBody>
      </p:sp>
      <p:sp>
        <p:nvSpPr>
          <p:cNvPr id="18438" name="MH_Picture_4"/>
          <p:cNvSpPr>
            <a:spLocks noChangeArrowheads="1"/>
          </p:cNvSpPr>
          <p:nvPr/>
        </p:nvSpPr>
        <p:spPr bwMode="auto">
          <a:xfrm>
            <a:off x="3494088" y="3429000"/>
            <a:ext cx="1362075" cy="1392238"/>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endParaRPr lang="zh-CN" altLang="zh-CN" sz="1800">
              <a:solidFill>
                <a:srgbClr val="FFFFFF"/>
              </a:solidFill>
              <a:latin typeface="Arial Narrow" panose="020B0606020202030204" pitchFamily="34" charset="0"/>
              <a:ea typeface="微软雅黑" panose="020B0503020204020204" pitchFamily="34" charset="-122"/>
            </a:endParaRPr>
          </a:p>
        </p:txBody>
      </p:sp>
      <p:sp>
        <p:nvSpPr>
          <p:cNvPr id="18439" name="MH_Picture_3"/>
          <p:cNvSpPr>
            <a:spLocks noChangeArrowheads="1"/>
          </p:cNvSpPr>
          <p:nvPr/>
        </p:nvSpPr>
        <p:spPr bwMode="auto">
          <a:xfrm>
            <a:off x="3494088" y="1257300"/>
            <a:ext cx="1362075" cy="1066800"/>
          </a:xfrm>
          <a:prstGeom prst="rect">
            <a:avLst/>
          </a:prstGeom>
          <a:blipFill dpi="0" rotWithShape="1">
            <a:blip r:embed="rId8"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endParaRPr lang="zh-CN" altLang="zh-CN" sz="1800">
              <a:solidFill>
                <a:srgbClr val="FFFFFF"/>
              </a:solidFill>
              <a:latin typeface="Arial Narrow" panose="020B0606020202030204" pitchFamily="34" charset="0"/>
              <a:ea typeface="微软雅黑" panose="020B0503020204020204" pitchFamily="34" charset="-122"/>
            </a:endParaRPr>
          </a:p>
        </p:txBody>
      </p:sp>
      <p:sp>
        <p:nvSpPr>
          <p:cNvPr id="18440" name="MH_Picture_2"/>
          <p:cNvSpPr>
            <a:spLocks noChangeArrowheads="1"/>
          </p:cNvSpPr>
          <p:nvPr/>
        </p:nvSpPr>
        <p:spPr bwMode="auto">
          <a:xfrm>
            <a:off x="2019300" y="3429000"/>
            <a:ext cx="1438275" cy="1762125"/>
          </a:xfrm>
          <a:prstGeom prst="rect">
            <a:avLst/>
          </a:prstGeom>
          <a:blipFill dpi="0" rotWithShape="1">
            <a:blip r:embed="rId9"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endParaRPr lang="zh-CN" altLang="zh-CN" sz="1800">
              <a:solidFill>
                <a:srgbClr val="FFFFFF"/>
              </a:solidFill>
              <a:latin typeface="Arial Narrow" panose="020B0606020202030204" pitchFamily="34" charset="0"/>
              <a:ea typeface="微软雅黑" panose="020B0503020204020204" pitchFamily="34" charset="-122"/>
            </a:endParaRPr>
          </a:p>
        </p:txBody>
      </p:sp>
      <p:sp>
        <p:nvSpPr>
          <p:cNvPr id="18441" name="MH_Picture_1"/>
          <p:cNvSpPr>
            <a:spLocks noChangeArrowheads="1"/>
          </p:cNvSpPr>
          <p:nvPr/>
        </p:nvSpPr>
        <p:spPr bwMode="auto">
          <a:xfrm>
            <a:off x="1809750" y="2038350"/>
            <a:ext cx="1647825" cy="1362075"/>
          </a:xfrm>
          <a:prstGeom prst="rect">
            <a:avLst/>
          </a:prstGeom>
          <a:blipFill dpi="0" rotWithShape="1">
            <a:blip r:embed="rId10"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endParaRPr lang="zh-CN" altLang="zh-CN" sz="1800">
              <a:solidFill>
                <a:srgbClr val="FFFFFF"/>
              </a:solidFill>
              <a:latin typeface="Arial Narrow" panose="020B0606020202030204" pitchFamily="34" charset="0"/>
              <a:ea typeface="微软雅黑" panose="020B0503020204020204" pitchFamily="34" charset="-122"/>
            </a:endParaRPr>
          </a:p>
        </p:txBody>
      </p:sp>
      <p:sp>
        <p:nvSpPr>
          <p:cNvPr id="18442" name="MH_Text_2"/>
          <p:cNvSpPr>
            <a:spLocks noChangeArrowheads="1"/>
          </p:cNvSpPr>
          <p:nvPr/>
        </p:nvSpPr>
        <p:spPr bwMode="auto">
          <a:xfrm>
            <a:off x="4891088" y="3676650"/>
            <a:ext cx="1395412" cy="855663"/>
          </a:xfrm>
          <a:prstGeom prst="rect">
            <a:avLst/>
          </a:prstGeom>
          <a:solidFill>
            <a:srgbClr val="DE626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r>
              <a:rPr lang="en-US" altLang="zh-CN" sz="1800">
                <a:solidFill>
                  <a:srgbClr val="FFFFFF"/>
                </a:solidFill>
                <a:latin typeface="华文中宋" panose="02010600040101010101" pitchFamily="2" charset="-122"/>
                <a:ea typeface="华文中宋" panose="02010600040101010101" pitchFamily="2" charset="-122"/>
              </a:rPr>
              <a:t>LOREM</a:t>
            </a:r>
          </a:p>
          <a:p>
            <a:pPr algn="ctr" fontAlgn="base">
              <a:lnSpc>
                <a:spcPct val="100000"/>
              </a:lnSpc>
              <a:spcBef>
                <a:spcPct val="0"/>
              </a:spcBef>
              <a:spcAft>
                <a:spcPct val="0"/>
              </a:spcAft>
              <a:buFont typeface="Arial" panose="020B0604020202020204" pitchFamily="34" charset="0"/>
              <a:buNone/>
            </a:pPr>
            <a:r>
              <a:rPr lang="en-US" altLang="zh-CN" sz="1800">
                <a:solidFill>
                  <a:srgbClr val="FFFFFF"/>
                </a:solidFill>
                <a:latin typeface="华文中宋" panose="02010600040101010101" pitchFamily="2" charset="-122"/>
                <a:ea typeface="华文中宋" panose="02010600040101010101" pitchFamily="2" charset="-122"/>
              </a:rPr>
              <a:t>IPSUM</a:t>
            </a:r>
            <a:endParaRPr lang="zh-CN" altLang="en-US" sz="1800">
              <a:solidFill>
                <a:srgbClr val="FFFFFF"/>
              </a:solidFill>
              <a:latin typeface="华文中宋" panose="02010600040101010101" pitchFamily="2" charset="-122"/>
              <a:ea typeface="华文中宋" panose="02010600040101010101" pitchFamily="2" charset="-122"/>
            </a:endParaRPr>
          </a:p>
        </p:txBody>
      </p:sp>
      <p:sp>
        <p:nvSpPr>
          <p:cNvPr id="18443" name="MH_Text_1"/>
          <p:cNvSpPr>
            <a:spLocks noChangeArrowheads="1"/>
          </p:cNvSpPr>
          <p:nvPr/>
        </p:nvSpPr>
        <p:spPr bwMode="auto">
          <a:xfrm>
            <a:off x="3494088" y="2357438"/>
            <a:ext cx="1362075" cy="1042987"/>
          </a:xfrm>
          <a:prstGeom prst="rect">
            <a:avLst/>
          </a:prstGeom>
          <a:solidFill>
            <a:srgbClr val="DE626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r>
              <a:rPr lang="en-US" altLang="zh-CN" sz="1800">
                <a:solidFill>
                  <a:srgbClr val="FFFFFF"/>
                </a:solidFill>
                <a:latin typeface="华文中宋" panose="02010600040101010101" pitchFamily="2" charset="-122"/>
                <a:ea typeface="华文中宋" panose="02010600040101010101" pitchFamily="2" charset="-122"/>
              </a:rPr>
              <a:t>LOREM</a:t>
            </a:r>
          </a:p>
          <a:p>
            <a:pPr algn="ctr" fontAlgn="base">
              <a:lnSpc>
                <a:spcPct val="100000"/>
              </a:lnSpc>
              <a:spcBef>
                <a:spcPct val="0"/>
              </a:spcBef>
              <a:spcAft>
                <a:spcPct val="0"/>
              </a:spcAft>
              <a:buFont typeface="Arial" panose="020B0604020202020204" pitchFamily="34" charset="0"/>
              <a:buNone/>
            </a:pPr>
            <a:r>
              <a:rPr lang="en-US" altLang="zh-CN" sz="1800">
                <a:solidFill>
                  <a:srgbClr val="FFFFFF"/>
                </a:solidFill>
                <a:latin typeface="华文中宋" panose="02010600040101010101" pitchFamily="2" charset="-122"/>
                <a:ea typeface="华文中宋" panose="02010600040101010101" pitchFamily="2" charset="-122"/>
              </a:rPr>
              <a:t>IPSUM</a:t>
            </a:r>
            <a:endParaRPr lang="zh-CN" altLang="en-US" sz="1800">
              <a:solidFill>
                <a:srgbClr val="FFFFFF"/>
              </a:solidFill>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146070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MH_Picture_1"/>
          <p:cNvSpPr>
            <a:spLocks/>
          </p:cNvSpPr>
          <p:nvPr/>
        </p:nvSpPr>
        <p:spPr bwMode="auto">
          <a:xfrm>
            <a:off x="1516063" y="1741488"/>
            <a:ext cx="2252662" cy="3194050"/>
          </a:xfrm>
          <a:custGeom>
            <a:avLst/>
            <a:gdLst>
              <a:gd name="T0" fmla="*/ 0 w 1989077"/>
              <a:gd name="T1" fmla="*/ 0 h 2815963"/>
              <a:gd name="T2" fmla="*/ 693350 w 1989077"/>
              <a:gd name="T3" fmla="*/ 118646 h 2815963"/>
              <a:gd name="T4" fmla="*/ 1479808 w 1989077"/>
              <a:gd name="T5" fmla="*/ 220897 h 2815963"/>
              <a:gd name="T6" fmla="*/ 1989077 w 1989077"/>
              <a:gd name="T7" fmla="*/ 267413 h 2815963"/>
              <a:gd name="T8" fmla="*/ 1989077 w 1989077"/>
              <a:gd name="T9" fmla="*/ 571500 h 2815963"/>
              <a:gd name="T10" fmla="*/ 1989077 w 1989077"/>
              <a:gd name="T11" fmla="*/ 2244463 h 2815963"/>
              <a:gd name="T12" fmla="*/ 1989077 w 1989077"/>
              <a:gd name="T13" fmla="*/ 2548550 h 2815963"/>
              <a:gd name="T14" fmla="*/ 1479808 w 1989077"/>
              <a:gd name="T15" fmla="*/ 2595066 h 2815963"/>
              <a:gd name="T16" fmla="*/ 693350 w 1989077"/>
              <a:gd name="T17" fmla="*/ 2697317 h 2815963"/>
              <a:gd name="T18" fmla="*/ 0 w 1989077"/>
              <a:gd name="T19" fmla="*/ 2815963 h 2815963"/>
              <a:gd name="T20" fmla="*/ 0 w 1989077"/>
              <a:gd name="T21" fmla="*/ 2244463 h 2815963"/>
              <a:gd name="T22" fmla="*/ 0 w 1989077"/>
              <a:gd name="T23" fmla="*/ 571500 h 2815963"/>
              <a:gd name="T24" fmla="*/ 0 w 1989077"/>
              <a:gd name="T25" fmla="*/ 0 h 2815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9077" h="2815963">
                <a:moveTo>
                  <a:pt x="0" y="0"/>
                </a:moveTo>
                <a:lnTo>
                  <a:pt x="693350" y="118646"/>
                </a:lnTo>
                <a:cubicBezTo>
                  <a:pt x="949376" y="157114"/>
                  <a:pt x="1211768" y="191282"/>
                  <a:pt x="1479808" y="220897"/>
                </a:cubicBezTo>
                <a:lnTo>
                  <a:pt x="1989077" y="267413"/>
                </a:lnTo>
                <a:lnTo>
                  <a:pt x="1989077" y="571500"/>
                </a:lnTo>
                <a:lnTo>
                  <a:pt x="1989077" y="2244463"/>
                </a:lnTo>
                <a:lnTo>
                  <a:pt x="1989077" y="2548550"/>
                </a:lnTo>
                <a:lnTo>
                  <a:pt x="1479808" y="2595066"/>
                </a:lnTo>
                <a:cubicBezTo>
                  <a:pt x="1211768" y="2624681"/>
                  <a:pt x="949376" y="2658849"/>
                  <a:pt x="693350" y="2697317"/>
                </a:cubicBezTo>
                <a:lnTo>
                  <a:pt x="0" y="2815963"/>
                </a:lnTo>
                <a:lnTo>
                  <a:pt x="0" y="2244463"/>
                </a:lnTo>
                <a:lnTo>
                  <a:pt x="0" y="571500"/>
                </a:lnTo>
                <a:lnTo>
                  <a:pt x="0" y="0"/>
                </a:lnTo>
                <a:close/>
              </a:path>
            </a:pathLst>
          </a:cu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0485" name="MH_Picture_2"/>
          <p:cNvSpPr>
            <a:spLocks/>
          </p:cNvSpPr>
          <p:nvPr/>
        </p:nvSpPr>
        <p:spPr bwMode="auto">
          <a:xfrm>
            <a:off x="3811588" y="2046288"/>
            <a:ext cx="2255837" cy="2584450"/>
          </a:xfrm>
          <a:custGeom>
            <a:avLst/>
            <a:gdLst>
              <a:gd name="T0" fmla="*/ 0 w 1989078"/>
              <a:gd name="T1" fmla="*/ 0 h 2279483"/>
              <a:gd name="T2" fmla="*/ 302019 w 1989078"/>
              <a:gd name="T3" fmla="*/ 27586 h 2279483"/>
              <a:gd name="T4" fmla="*/ 1586666 w 1989078"/>
              <a:gd name="T5" fmla="*/ 85407 h 2279483"/>
              <a:gd name="T6" fmla="*/ 1989078 w 1989078"/>
              <a:gd name="T7" fmla="*/ 89021 h 2279483"/>
              <a:gd name="T8" fmla="*/ 1989078 w 1989078"/>
              <a:gd name="T9" fmla="*/ 303260 h 2279483"/>
              <a:gd name="T10" fmla="*/ 1989078 w 1989078"/>
              <a:gd name="T11" fmla="*/ 1976223 h 2279483"/>
              <a:gd name="T12" fmla="*/ 1989078 w 1989078"/>
              <a:gd name="T13" fmla="*/ 2190462 h 2279483"/>
              <a:gd name="T14" fmla="*/ 1586666 w 1989078"/>
              <a:gd name="T15" fmla="*/ 2194076 h 2279483"/>
              <a:gd name="T16" fmla="*/ 302019 w 1989078"/>
              <a:gd name="T17" fmla="*/ 2251897 h 2279483"/>
              <a:gd name="T18" fmla="*/ 0 w 1989078"/>
              <a:gd name="T19" fmla="*/ 2279483 h 2279483"/>
              <a:gd name="T20" fmla="*/ 0 w 1989078"/>
              <a:gd name="T21" fmla="*/ 1976223 h 2279483"/>
              <a:gd name="T22" fmla="*/ 0 w 1989078"/>
              <a:gd name="T23" fmla="*/ 303260 h 2279483"/>
              <a:gd name="T24" fmla="*/ 0 w 1989078"/>
              <a:gd name="T25" fmla="*/ 0 h 2279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9078" h="2279483">
                <a:moveTo>
                  <a:pt x="0" y="0"/>
                </a:moveTo>
                <a:lnTo>
                  <a:pt x="302019" y="27586"/>
                </a:lnTo>
                <a:cubicBezTo>
                  <a:pt x="719947" y="57965"/>
                  <a:pt x="1148969" y="77525"/>
                  <a:pt x="1586666" y="85407"/>
                </a:cubicBezTo>
                <a:lnTo>
                  <a:pt x="1989078" y="89021"/>
                </a:lnTo>
                <a:lnTo>
                  <a:pt x="1989078" y="303260"/>
                </a:lnTo>
                <a:lnTo>
                  <a:pt x="1989078" y="1976223"/>
                </a:lnTo>
                <a:lnTo>
                  <a:pt x="1989078" y="2190462"/>
                </a:lnTo>
                <a:lnTo>
                  <a:pt x="1586666" y="2194076"/>
                </a:lnTo>
                <a:cubicBezTo>
                  <a:pt x="1148969" y="2201958"/>
                  <a:pt x="719947" y="2221518"/>
                  <a:pt x="302019" y="2251897"/>
                </a:cubicBezTo>
                <a:lnTo>
                  <a:pt x="0" y="2279483"/>
                </a:lnTo>
                <a:lnTo>
                  <a:pt x="0" y="1976223"/>
                </a:lnTo>
                <a:lnTo>
                  <a:pt x="0" y="303260"/>
                </a:lnTo>
                <a:lnTo>
                  <a:pt x="0" y="0"/>
                </a:lnTo>
                <a:close/>
              </a:path>
            </a:pathLst>
          </a:cu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0486" name="MH_Picture_3"/>
          <p:cNvSpPr>
            <a:spLocks/>
          </p:cNvSpPr>
          <p:nvPr/>
        </p:nvSpPr>
        <p:spPr bwMode="auto">
          <a:xfrm>
            <a:off x="6111875" y="2076450"/>
            <a:ext cx="2255838" cy="2522538"/>
          </a:xfrm>
          <a:custGeom>
            <a:avLst/>
            <a:gdLst>
              <a:gd name="T0" fmla="*/ 1989076 w 1989076"/>
              <a:gd name="T1" fmla="*/ 0 h 2223959"/>
              <a:gd name="T2" fmla="*/ 1989076 w 1989076"/>
              <a:gd name="T3" fmla="*/ 275498 h 2223959"/>
              <a:gd name="T4" fmla="*/ 1989076 w 1989076"/>
              <a:gd name="T5" fmla="*/ 1948461 h 2223959"/>
              <a:gd name="T6" fmla="*/ 1989076 w 1989076"/>
              <a:gd name="T7" fmla="*/ 2223959 h 2223959"/>
              <a:gd name="T8" fmla="*/ 1570307 w 1989076"/>
              <a:gd name="T9" fmla="*/ 2197394 h 2223959"/>
              <a:gd name="T10" fmla="*/ 266699 w 1989076"/>
              <a:gd name="T11" fmla="*/ 2162358 h 2223959"/>
              <a:gd name="T12" fmla="*/ 0 w 1989076"/>
              <a:gd name="T13" fmla="*/ 2164753 h 2223959"/>
              <a:gd name="T14" fmla="*/ 0 w 1989076"/>
              <a:gd name="T15" fmla="*/ 1948461 h 2223959"/>
              <a:gd name="T16" fmla="*/ 0 w 1989076"/>
              <a:gd name="T17" fmla="*/ 275498 h 2223959"/>
              <a:gd name="T18" fmla="*/ 0 w 1989076"/>
              <a:gd name="T19" fmla="*/ 59206 h 2223959"/>
              <a:gd name="T20" fmla="*/ 266699 w 1989076"/>
              <a:gd name="T21" fmla="*/ 61601 h 2223959"/>
              <a:gd name="T22" fmla="*/ 1570307 w 1989076"/>
              <a:gd name="T23" fmla="*/ 26565 h 2223959"/>
              <a:gd name="T24" fmla="*/ 1989076 w 1989076"/>
              <a:gd name="T25" fmla="*/ 0 h 2223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9076" h="2223959">
                <a:moveTo>
                  <a:pt x="1989076" y="0"/>
                </a:moveTo>
                <a:lnTo>
                  <a:pt x="1989076" y="275498"/>
                </a:lnTo>
                <a:lnTo>
                  <a:pt x="1989076" y="1948461"/>
                </a:lnTo>
                <a:lnTo>
                  <a:pt x="1989076" y="2223959"/>
                </a:lnTo>
                <a:lnTo>
                  <a:pt x="1570307" y="2197394"/>
                </a:lnTo>
                <a:cubicBezTo>
                  <a:pt x="1145252" y="2174323"/>
                  <a:pt x="709909" y="2162358"/>
                  <a:pt x="266699" y="2162358"/>
                </a:cubicBezTo>
                <a:lnTo>
                  <a:pt x="0" y="2164753"/>
                </a:lnTo>
                <a:lnTo>
                  <a:pt x="0" y="1948461"/>
                </a:lnTo>
                <a:lnTo>
                  <a:pt x="0" y="275498"/>
                </a:lnTo>
                <a:lnTo>
                  <a:pt x="0" y="59206"/>
                </a:lnTo>
                <a:lnTo>
                  <a:pt x="266699" y="61601"/>
                </a:lnTo>
                <a:cubicBezTo>
                  <a:pt x="709909" y="61601"/>
                  <a:pt x="1145252" y="49636"/>
                  <a:pt x="1570307" y="26565"/>
                </a:cubicBezTo>
                <a:lnTo>
                  <a:pt x="1989076" y="0"/>
                </a:lnTo>
                <a:close/>
              </a:path>
            </a:pathLst>
          </a:cu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0487" name="MH_Picture_4"/>
          <p:cNvSpPr>
            <a:spLocks/>
          </p:cNvSpPr>
          <p:nvPr/>
        </p:nvSpPr>
        <p:spPr bwMode="auto">
          <a:xfrm>
            <a:off x="8410575" y="1795463"/>
            <a:ext cx="2257425" cy="3086100"/>
          </a:xfrm>
          <a:custGeom>
            <a:avLst/>
            <a:gdLst>
              <a:gd name="T0" fmla="*/ 1989077 w 1989077"/>
              <a:gd name="T1" fmla="*/ 0 h 2721587"/>
              <a:gd name="T2" fmla="*/ 1989077 w 1989077"/>
              <a:gd name="T3" fmla="*/ 524312 h 2721587"/>
              <a:gd name="T4" fmla="*/ 1989077 w 1989077"/>
              <a:gd name="T5" fmla="*/ 2197275 h 2721587"/>
              <a:gd name="T6" fmla="*/ 1989077 w 1989077"/>
              <a:gd name="T7" fmla="*/ 2721587 h 2721587"/>
              <a:gd name="T8" fmla="*/ 1571487 w 1989077"/>
              <a:gd name="T9" fmla="*/ 2650129 h 2721587"/>
              <a:gd name="T10" fmla="*/ 785028 w 1989077"/>
              <a:gd name="T11" fmla="*/ 2547878 h 2721587"/>
              <a:gd name="T12" fmla="*/ 0 w 1989077"/>
              <a:gd name="T13" fmla="*/ 2476175 h 2721587"/>
              <a:gd name="T14" fmla="*/ 0 w 1989077"/>
              <a:gd name="T15" fmla="*/ 2197275 h 2721587"/>
              <a:gd name="T16" fmla="*/ 0 w 1989077"/>
              <a:gd name="T17" fmla="*/ 524312 h 2721587"/>
              <a:gd name="T18" fmla="*/ 0 w 1989077"/>
              <a:gd name="T19" fmla="*/ 245412 h 2721587"/>
              <a:gd name="T20" fmla="*/ 785028 w 1989077"/>
              <a:gd name="T21" fmla="*/ 173709 h 2721587"/>
              <a:gd name="T22" fmla="*/ 1571487 w 1989077"/>
              <a:gd name="T23" fmla="*/ 71458 h 2721587"/>
              <a:gd name="T24" fmla="*/ 1989077 w 1989077"/>
              <a:gd name="T25" fmla="*/ 0 h 2721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9077" h="2721587">
                <a:moveTo>
                  <a:pt x="1989077" y="0"/>
                </a:moveTo>
                <a:lnTo>
                  <a:pt x="1989077" y="524312"/>
                </a:lnTo>
                <a:lnTo>
                  <a:pt x="1989077" y="2197275"/>
                </a:lnTo>
                <a:lnTo>
                  <a:pt x="1989077" y="2721587"/>
                </a:lnTo>
                <a:lnTo>
                  <a:pt x="1571487" y="2650129"/>
                </a:lnTo>
                <a:cubicBezTo>
                  <a:pt x="1315460" y="2611661"/>
                  <a:pt x="1053068" y="2577493"/>
                  <a:pt x="785028" y="2547878"/>
                </a:cubicBezTo>
                <a:lnTo>
                  <a:pt x="0" y="2476175"/>
                </a:lnTo>
                <a:lnTo>
                  <a:pt x="0" y="2197275"/>
                </a:lnTo>
                <a:lnTo>
                  <a:pt x="0" y="524312"/>
                </a:lnTo>
                <a:lnTo>
                  <a:pt x="0" y="245412"/>
                </a:lnTo>
                <a:lnTo>
                  <a:pt x="785028" y="173709"/>
                </a:lnTo>
                <a:cubicBezTo>
                  <a:pt x="1053068" y="144094"/>
                  <a:pt x="1315460" y="109926"/>
                  <a:pt x="1571487" y="71458"/>
                </a:cubicBezTo>
                <a:lnTo>
                  <a:pt x="1989077" y="0"/>
                </a:lnTo>
                <a:close/>
              </a:path>
            </a:pathLst>
          </a:cu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0488" name="MH_Text_1"/>
          <p:cNvSpPr txBox="1">
            <a:spLocks noChangeArrowheads="1"/>
          </p:cNvSpPr>
          <p:nvPr/>
        </p:nvSpPr>
        <p:spPr bwMode="auto">
          <a:xfrm>
            <a:off x="2209800" y="5059363"/>
            <a:ext cx="7732713"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just" fontAlgn="base">
              <a:lnSpc>
                <a:spcPct val="140000"/>
              </a:lnSpc>
              <a:spcBef>
                <a:spcPct val="0"/>
              </a:spcBef>
              <a:spcAft>
                <a:spcPct val="0"/>
              </a:spcAft>
              <a:buFont typeface="Arial" panose="020B0604020202020204" pitchFamily="34" charset="0"/>
              <a:buNone/>
            </a:pPr>
            <a:r>
              <a:rPr lang="en-US" altLang="zh-CN" sz="1400">
                <a:solidFill>
                  <a:srgbClr val="000000"/>
                </a:solidFill>
                <a:latin typeface="微软雅黑 Light" panose="020B0502040204020203" pitchFamily="34" charset="-122"/>
                <a:ea typeface="微软雅黑 Light" panose="020B0502040204020203" pitchFamily="34" charset="-122"/>
              </a:rPr>
              <a:t>Lorem ipsum dolor sit amet consectetur adipisicing elit sed do eiusmod tempor incididunt ut labore et dolore magna aliqua Ut enim ad minim veniam quis nostrud exercitation ullamco laboris nisi ut aliquip ex ea commodo consequat Duis aute.</a:t>
            </a:r>
          </a:p>
        </p:txBody>
      </p:sp>
      <p:sp>
        <p:nvSpPr>
          <p:cNvPr id="20489" name="TextBox 2"/>
          <p:cNvSpPr>
            <a:spLocks noChangeArrowheads="1"/>
          </p:cNvSpPr>
          <p:nvPr/>
        </p:nvSpPr>
        <p:spPr bwMode="auto">
          <a:xfrm flipH="1">
            <a:off x="4010025" y="850900"/>
            <a:ext cx="1779588"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20490" name="TextBox 5"/>
          <p:cNvSpPr>
            <a:spLocks noChangeArrowheads="1"/>
          </p:cNvSpPr>
          <p:nvPr/>
        </p:nvSpPr>
        <p:spPr bwMode="auto">
          <a:xfrm flipH="1">
            <a:off x="5200650"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4020027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MH_Other_1"/>
          <p:cNvSpPr>
            <a:spLocks noChangeArrowheads="1"/>
          </p:cNvSpPr>
          <p:nvPr/>
        </p:nvSpPr>
        <p:spPr bwMode="auto">
          <a:xfrm>
            <a:off x="8905875" y="2509838"/>
            <a:ext cx="1492250" cy="1492250"/>
          </a:xfrm>
          <a:prstGeom prst="ellipse">
            <a:avLst/>
          </a:prstGeom>
          <a:solidFill>
            <a:srgbClr val="FF842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sz="1300">
              <a:solidFill>
                <a:srgbClr val="FFFFFF"/>
              </a:solidFill>
              <a:latin typeface="Calibri" panose="020F0502020204030204" pitchFamily="34" charset="0"/>
              <a:ea typeface="微软雅黑" panose="020B0503020204020204" pitchFamily="34" charset="-122"/>
            </a:endParaRPr>
          </a:p>
        </p:txBody>
      </p:sp>
      <p:sp>
        <p:nvSpPr>
          <p:cNvPr id="22531" name="MH_SubTitle_4"/>
          <p:cNvSpPr>
            <a:spLocks noChangeArrowheads="1"/>
          </p:cNvSpPr>
          <p:nvPr/>
        </p:nvSpPr>
        <p:spPr bwMode="auto">
          <a:xfrm>
            <a:off x="8959850" y="2544763"/>
            <a:ext cx="1346200" cy="13462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10800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300">
                <a:solidFill>
                  <a:srgbClr val="2C2C2C"/>
                </a:solidFill>
                <a:latin typeface="幼圆" panose="02010509060101010101" pitchFamily="49" charset="-122"/>
                <a:ea typeface="幼圆" panose="02010509060101010101" pitchFamily="49" charset="-122"/>
              </a:rPr>
              <a:t>Lorem ipsum</a:t>
            </a:r>
          </a:p>
          <a:p>
            <a:pPr algn="ctr" fontAlgn="base">
              <a:lnSpc>
                <a:spcPct val="130000"/>
              </a:lnSpc>
              <a:spcBef>
                <a:spcPct val="0"/>
              </a:spcBef>
              <a:spcAft>
                <a:spcPct val="0"/>
              </a:spcAft>
              <a:buFont typeface="Arial" panose="020B0604020202020204" pitchFamily="34" charset="0"/>
              <a:buNone/>
            </a:pPr>
            <a:r>
              <a:rPr lang="en-US" altLang="zh-CN" sz="1300">
                <a:solidFill>
                  <a:srgbClr val="2C2C2C"/>
                </a:solidFill>
                <a:latin typeface="幼圆" panose="02010509060101010101" pitchFamily="49" charset="-122"/>
                <a:ea typeface="幼圆" panose="02010509060101010101" pitchFamily="49" charset="-122"/>
              </a:rPr>
              <a:t>Lorem ipsum</a:t>
            </a:r>
            <a:endParaRPr lang="zh-CN" altLang="en-US" sz="1300">
              <a:solidFill>
                <a:srgbClr val="2C2C2C"/>
              </a:solidFill>
              <a:latin typeface="幼圆" panose="02010509060101010101" pitchFamily="49" charset="-122"/>
              <a:ea typeface="幼圆" panose="02010509060101010101" pitchFamily="49" charset="-122"/>
            </a:endParaRPr>
          </a:p>
        </p:txBody>
      </p:sp>
      <p:pic>
        <p:nvPicPr>
          <p:cNvPr id="22532" name="MH_Other_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220200" y="1982788"/>
            <a:ext cx="784225"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MH_Other_3"/>
          <p:cNvSpPr>
            <a:spLocks/>
          </p:cNvSpPr>
          <p:nvPr/>
        </p:nvSpPr>
        <p:spPr bwMode="auto">
          <a:xfrm rot="18278544">
            <a:off x="7146131" y="2963069"/>
            <a:ext cx="1830388" cy="1765300"/>
          </a:xfrm>
          <a:custGeom>
            <a:avLst/>
            <a:gdLst>
              <a:gd name="T0" fmla="*/ 1023374 w 2474483"/>
              <a:gd name="T1" fmla="*/ 0 h 2387362"/>
              <a:gd name="T2" fmla="*/ 2046748 w 2474483"/>
              <a:gd name="T3" fmla="*/ 1023374 h 2387362"/>
              <a:gd name="T4" fmla="*/ 1889481 w 2474483"/>
              <a:gd name="T5" fmla="*/ 1566731 h 2387362"/>
              <a:gd name="T6" fmla="*/ 2190488 w 2474483"/>
              <a:gd name="T7" fmla="*/ 1759978 h 2387362"/>
              <a:gd name="T8" fmla="*/ 2324749 w 2474483"/>
              <a:gd name="T9" fmla="*/ 1550850 h 2387362"/>
              <a:gd name="T10" fmla="*/ 2474483 w 2474483"/>
              <a:gd name="T11" fmla="*/ 2237628 h 2387362"/>
              <a:gd name="T12" fmla="*/ 1787705 w 2474483"/>
              <a:gd name="T13" fmla="*/ 2387362 h 2387362"/>
              <a:gd name="T14" fmla="*/ 1921966 w 2474483"/>
              <a:gd name="T15" fmla="*/ 2178234 h 2387362"/>
              <a:gd name="T16" fmla="*/ 1518160 w 2474483"/>
              <a:gd name="T17" fmla="*/ 1918989 h 2387362"/>
              <a:gd name="T18" fmla="*/ 1023374 w 2474483"/>
              <a:gd name="T19" fmla="*/ 2046748 h 2387362"/>
              <a:gd name="T20" fmla="*/ 0 w 2474483"/>
              <a:gd name="T21" fmla="*/ 1023374 h 2387362"/>
              <a:gd name="T22" fmla="*/ 1023374 w 2474483"/>
              <a:gd name="T23" fmla="*/ 0 h 2387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2534" name="MH_SubTitle_3"/>
          <p:cNvSpPr>
            <a:spLocks noChangeArrowheads="1"/>
          </p:cNvSpPr>
          <p:nvPr/>
        </p:nvSpPr>
        <p:spPr bwMode="auto">
          <a:xfrm>
            <a:off x="7169150" y="3197225"/>
            <a:ext cx="1384300" cy="13843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10800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400">
                <a:solidFill>
                  <a:srgbClr val="2C2C2C"/>
                </a:solidFill>
                <a:latin typeface="幼圆" panose="02010509060101010101" pitchFamily="49" charset="-122"/>
                <a:ea typeface="幼圆" panose="02010509060101010101" pitchFamily="49" charset="-122"/>
              </a:rPr>
              <a:t>Lorem ipsum</a:t>
            </a:r>
          </a:p>
          <a:p>
            <a:pPr algn="ctr" fontAlgn="base">
              <a:lnSpc>
                <a:spcPct val="130000"/>
              </a:lnSpc>
              <a:spcBef>
                <a:spcPct val="0"/>
              </a:spcBef>
              <a:spcAft>
                <a:spcPct val="0"/>
              </a:spcAft>
              <a:buFont typeface="Arial" panose="020B0604020202020204" pitchFamily="34" charset="0"/>
              <a:buNone/>
            </a:pPr>
            <a:r>
              <a:rPr lang="en-US" altLang="zh-CN" sz="1400">
                <a:solidFill>
                  <a:srgbClr val="2C2C2C"/>
                </a:solidFill>
                <a:latin typeface="幼圆" panose="02010509060101010101" pitchFamily="49" charset="-122"/>
                <a:ea typeface="幼圆" panose="02010509060101010101" pitchFamily="49" charset="-122"/>
              </a:rPr>
              <a:t>Lorem ipsum</a:t>
            </a:r>
            <a:endParaRPr lang="zh-CN" altLang="en-US" sz="1400">
              <a:solidFill>
                <a:srgbClr val="2C2C2C"/>
              </a:solidFill>
              <a:latin typeface="幼圆" panose="02010509060101010101" pitchFamily="49" charset="-122"/>
              <a:ea typeface="幼圆" panose="02010509060101010101" pitchFamily="49" charset="-122"/>
            </a:endParaRPr>
          </a:p>
        </p:txBody>
      </p:sp>
      <p:sp>
        <p:nvSpPr>
          <p:cNvPr id="22535" name="MH_Other_5"/>
          <p:cNvSpPr>
            <a:spLocks/>
          </p:cNvSpPr>
          <p:nvPr/>
        </p:nvSpPr>
        <p:spPr bwMode="auto">
          <a:xfrm rot="18235563">
            <a:off x="5296694" y="3694906"/>
            <a:ext cx="1828800" cy="1766888"/>
          </a:xfrm>
          <a:custGeom>
            <a:avLst/>
            <a:gdLst>
              <a:gd name="T0" fmla="*/ 1023374 w 2474483"/>
              <a:gd name="T1" fmla="*/ 0 h 2387362"/>
              <a:gd name="T2" fmla="*/ 2046748 w 2474483"/>
              <a:gd name="T3" fmla="*/ 1023374 h 2387362"/>
              <a:gd name="T4" fmla="*/ 1889481 w 2474483"/>
              <a:gd name="T5" fmla="*/ 1566731 h 2387362"/>
              <a:gd name="T6" fmla="*/ 2190488 w 2474483"/>
              <a:gd name="T7" fmla="*/ 1759978 h 2387362"/>
              <a:gd name="T8" fmla="*/ 2324749 w 2474483"/>
              <a:gd name="T9" fmla="*/ 1550850 h 2387362"/>
              <a:gd name="T10" fmla="*/ 2474483 w 2474483"/>
              <a:gd name="T11" fmla="*/ 2237628 h 2387362"/>
              <a:gd name="T12" fmla="*/ 1787705 w 2474483"/>
              <a:gd name="T13" fmla="*/ 2387362 h 2387362"/>
              <a:gd name="T14" fmla="*/ 1921966 w 2474483"/>
              <a:gd name="T15" fmla="*/ 2178234 h 2387362"/>
              <a:gd name="T16" fmla="*/ 1518160 w 2474483"/>
              <a:gd name="T17" fmla="*/ 1918989 h 2387362"/>
              <a:gd name="T18" fmla="*/ 1023374 w 2474483"/>
              <a:gd name="T19" fmla="*/ 2046748 h 2387362"/>
              <a:gd name="T20" fmla="*/ 0 w 2474483"/>
              <a:gd name="T21" fmla="*/ 1023374 h 2387362"/>
              <a:gd name="T22" fmla="*/ 1023374 w 2474483"/>
              <a:gd name="T23" fmla="*/ 0 h 2387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2536" name="MH_SubTitle_2"/>
          <p:cNvSpPr>
            <a:spLocks noChangeArrowheads="1"/>
          </p:cNvSpPr>
          <p:nvPr/>
        </p:nvSpPr>
        <p:spPr bwMode="auto">
          <a:xfrm>
            <a:off x="5330825" y="3948113"/>
            <a:ext cx="1384300" cy="13843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10800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400">
                <a:solidFill>
                  <a:srgbClr val="2C2C2C"/>
                </a:solidFill>
                <a:latin typeface="幼圆" panose="02010509060101010101" pitchFamily="49" charset="-122"/>
                <a:ea typeface="幼圆" panose="02010509060101010101" pitchFamily="49" charset="-122"/>
              </a:rPr>
              <a:t>Lorem ipsum</a:t>
            </a:r>
          </a:p>
          <a:p>
            <a:pPr algn="ctr" fontAlgn="base">
              <a:lnSpc>
                <a:spcPct val="130000"/>
              </a:lnSpc>
              <a:spcBef>
                <a:spcPct val="0"/>
              </a:spcBef>
              <a:spcAft>
                <a:spcPct val="0"/>
              </a:spcAft>
              <a:buFont typeface="Arial" panose="020B0604020202020204" pitchFamily="34" charset="0"/>
              <a:buNone/>
            </a:pPr>
            <a:r>
              <a:rPr lang="en-US" altLang="zh-CN" sz="1400">
                <a:solidFill>
                  <a:srgbClr val="2C2C2C"/>
                </a:solidFill>
                <a:latin typeface="幼圆" panose="02010509060101010101" pitchFamily="49" charset="-122"/>
                <a:ea typeface="幼圆" panose="02010509060101010101" pitchFamily="49" charset="-122"/>
              </a:rPr>
              <a:t>Lorem ipsum</a:t>
            </a:r>
            <a:endParaRPr lang="zh-CN" altLang="en-US" sz="1400">
              <a:solidFill>
                <a:srgbClr val="2C2C2C"/>
              </a:solidFill>
              <a:latin typeface="幼圆" panose="02010509060101010101" pitchFamily="49" charset="-122"/>
              <a:ea typeface="幼圆" panose="02010509060101010101" pitchFamily="49" charset="-122"/>
            </a:endParaRPr>
          </a:p>
        </p:txBody>
      </p:sp>
      <p:pic>
        <p:nvPicPr>
          <p:cNvPr id="22537" name="MH_Other_6"/>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11550" y="2847975"/>
            <a:ext cx="1860550"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MH_SubTitle_1"/>
          <p:cNvSpPr>
            <a:spLocks noChangeArrowheads="1"/>
          </p:cNvSpPr>
          <p:nvPr/>
        </p:nvSpPr>
        <p:spPr bwMode="auto">
          <a:xfrm>
            <a:off x="3587750" y="2895600"/>
            <a:ext cx="1384300" cy="13843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400">
                <a:solidFill>
                  <a:srgbClr val="2C2C2C"/>
                </a:solidFill>
                <a:latin typeface="幼圆" panose="02010509060101010101" pitchFamily="49" charset="-122"/>
                <a:ea typeface="幼圆" panose="02010509060101010101" pitchFamily="49" charset="-122"/>
              </a:rPr>
              <a:t>Lorem ipsum</a:t>
            </a:r>
          </a:p>
          <a:p>
            <a:pPr algn="ctr" fontAlgn="base">
              <a:lnSpc>
                <a:spcPct val="130000"/>
              </a:lnSpc>
              <a:spcBef>
                <a:spcPct val="0"/>
              </a:spcBef>
              <a:spcAft>
                <a:spcPct val="0"/>
              </a:spcAft>
              <a:buFont typeface="Arial" panose="020B0604020202020204" pitchFamily="34" charset="0"/>
              <a:buNone/>
            </a:pPr>
            <a:r>
              <a:rPr lang="en-US" altLang="zh-CN" sz="1400">
                <a:solidFill>
                  <a:srgbClr val="2C2C2C"/>
                </a:solidFill>
                <a:latin typeface="幼圆" panose="02010509060101010101" pitchFamily="49" charset="-122"/>
                <a:ea typeface="幼圆" panose="02010509060101010101" pitchFamily="49" charset="-122"/>
              </a:rPr>
              <a:t>Lorem ipsum</a:t>
            </a:r>
          </a:p>
        </p:txBody>
      </p:sp>
      <p:pic>
        <p:nvPicPr>
          <p:cNvPr id="22539" name="MH_Other_7"/>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086225" y="2439988"/>
            <a:ext cx="787400" cy="96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1" name="Oval 13"/>
          <p:cNvSpPr>
            <a:spLocks noChangeArrowheads="1"/>
          </p:cNvSpPr>
          <p:nvPr/>
        </p:nvSpPr>
        <p:spPr bwMode="auto">
          <a:xfrm>
            <a:off x="7678738" y="2781300"/>
            <a:ext cx="576262" cy="576263"/>
          </a:xfrm>
          <a:prstGeom prst="ellipse">
            <a:avLst/>
          </a:prstGeom>
          <a:solidFill>
            <a:srgbClr val="CC33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2542" name="Text Box 14"/>
          <p:cNvSpPr txBox="1">
            <a:spLocks noChangeArrowheads="1"/>
          </p:cNvSpPr>
          <p:nvPr/>
        </p:nvSpPr>
        <p:spPr bwMode="auto">
          <a:xfrm>
            <a:off x="7737475" y="2716213"/>
            <a:ext cx="309563"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buFont typeface="Arial" panose="020B0604020202020204" pitchFamily="34" charset="0"/>
              <a:buNone/>
            </a:pPr>
            <a:r>
              <a:rPr lang="zh-CN" altLang="en-US" sz="3800">
                <a:solidFill>
                  <a:srgbClr val="FFFFFF"/>
                </a:solidFill>
                <a:latin typeface="Arial" panose="020B0604020202020204" pitchFamily="34" charset="0"/>
                <a:ea typeface="宋体" panose="02010600030101010101" pitchFamily="2" charset="-122"/>
              </a:rPr>
              <a:t>3</a:t>
            </a:r>
          </a:p>
        </p:txBody>
      </p:sp>
      <p:sp>
        <p:nvSpPr>
          <p:cNvPr id="22543" name="TextBox 2"/>
          <p:cNvSpPr>
            <a:spLocks noChangeArrowheads="1"/>
          </p:cNvSpPr>
          <p:nvPr/>
        </p:nvSpPr>
        <p:spPr bwMode="auto">
          <a:xfrm flipH="1">
            <a:off x="4799013"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22544" name="TextBox 5"/>
          <p:cNvSpPr>
            <a:spLocks noChangeArrowheads="1"/>
          </p:cNvSpPr>
          <p:nvPr/>
        </p:nvSpPr>
        <p:spPr bwMode="auto">
          <a:xfrm flipH="1">
            <a:off x="5989638"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
        <p:nvSpPr>
          <p:cNvPr id="22545" name="Oval 17"/>
          <p:cNvSpPr>
            <a:spLocks noChangeArrowheads="1"/>
          </p:cNvSpPr>
          <p:nvPr/>
        </p:nvSpPr>
        <p:spPr bwMode="auto">
          <a:xfrm>
            <a:off x="5756275" y="3514725"/>
            <a:ext cx="576263" cy="576263"/>
          </a:xfrm>
          <a:prstGeom prst="ellipse">
            <a:avLst/>
          </a:prstGeom>
          <a:solidFill>
            <a:srgbClr val="FF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2546" name="Text Box 18"/>
          <p:cNvSpPr txBox="1">
            <a:spLocks noChangeArrowheads="1"/>
          </p:cNvSpPr>
          <p:nvPr/>
        </p:nvSpPr>
        <p:spPr bwMode="auto">
          <a:xfrm>
            <a:off x="5813425" y="3449638"/>
            <a:ext cx="311150"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fontAlgn="base" hangingPunct="0">
              <a:spcBef>
                <a:spcPct val="0"/>
              </a:spcBef>
              <a:spcAft>
                <a:spcPct val="0"/>
              </a:spcAft>
              <a:buFont typeface="Arial" panose="020B0604020202020204" pitchFamily="34" charset="0"/>
              <a:buNone/>
            </a:pPr>
            <a:r>
              <a:rPr lang="zh-CN" altLang="en-US" sz="3800">
                <a:solidFill>
                  <a:srgbClr val="FFFFFF"/>
                </a:solidFill>
                <a:latin typeface="Arial" panose="020B0604020202020204" pitchFamily="34" charset="0"/>
                <a:ea typeface="宋体" panose="02010600030101010101" pitchFamily="2" charset="-122"/>
              </a:rPr>
              <a:t>2</a:t>
            </a:r>
          </a:p>
        </p:txBody>
      </p:sp>
    </p:spTree>
    <p:extLst>
      <p:ext uri="{BB962C8B-B14F-4D97-AF65-F5344CB8AC3E}">
        <p14:creationId xmlns:p14="http://schemas.microsoft.com/office/powerpoint/2010/main" val="3493881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MH_Other_1"/>
          <p:cNvSpPr>
            <a:spLocks/>
          </p:cNvSpPr>
          <p:nvPr/>
        </p:nvSpPr>
        <p:spPr bwMode="auto">
          <a:xfrm>
            <a:off x="4452938" y="2298700"/>
            <a:ext cx="1439862" cy="1476375"/>
          </a:xfrm>
          <a:custGeom>
            <a:avLst/>
            <a:gdLst>
              <a:gd name="T0" fmla="*/ 0 w 1775399"/>
              <a:gd name="T1" fmla="*/ 0 h 1819275"/>
              <a:gd name="T2" fmla="*/ 1239837 w 1775399"/>
              <a:gd name="T3" fmla="*/ 0 h 1819275"/>
              <a:gd name="T4" fmla="*/ 1425575 w 1775399"/>
              <a:gd name="T5" fmla="*/ 1819275 h 1819275"/>
              <a:gd name="T6" fmla="*/ 1217011 w 1775399"/>
              <a:gd name="T7" fmla="*/ 1151279 h 1819275"/>
              <a:gd name="T8" fmla="*/ 1120532 w 1775399"/>
              <a:gd name="T9" fmla="*/ 960656 h 1819275"/>
              <a:gd name="T10" fmla="*/ 1125218 w 1775399"/>
              <a:gd name="T11" fmla="*/ 962449 h 1819275"/>
              <a:gd name="T12" fmla="*/ 1087312 w 1775399"/>
              <a:gd name="T13" fmla="*/ 895020 h 1819275"/>
              <a:gd name="T14" fmla="*/ 1067594 w 1775399"/>
              <a:gd name="T15" fmla="*/ 856060 h 1819275"/>
              <a:gd name="T16" fmla="*/ 1044723 w 1775399"/>
              <a:gd name="T17" fmla="*/ 819259 h 1819275"/>
              <a:gd name="T18" fmla="*/ 1032247 w 1775399"/>
              <a:gd name="T19" fmla="*/ 797066 h 1819275"/>
              <a:gd name="T20" fmla="*/ 1011074 w 1775399"/>
              <a:gd name="T21" fmla="*/ 765115 h 1819275"/>
              <a:gd name="T22" fmla="*/ 976419 w 1775399"/>
              <a:gd name="T23" fmla="*/ 709350 h 1819275"/>
              <a:gd name="T24" fmla="*/ 949071 w 1775399"/>
              <a:gd name="T25" fmla="*/ 671548 h 1819275"/>
              <a:gd name="T26" fmla="*/ 932625 w 1775399"/>
              <a:gd name="T27" fmla="*/ 646730 h 1819275"/>
              <a:gd name="T28" fmla="*/ 911183 w 1775399"/>
              <a:gd name="T29" fmla="*/ 619176 h 1819275"/>
              <a:gd name="T30" fmla="*/ 873826 w 1775399"/>
              <a:gd name="T31" fmla="*/ 567538 h 1819275"/>
              <a:gd name="T32" fmla="*/ 842456 w 1775399"/>
              <a:gd name="T33" fmla="*/ 530859 h 1819275"/>
              <a:gd name="T34" fmla="*/ 827460 w 1775399"/>
              <a:gd name="T35" fmla="*/ 511589 h 1819275"/>
              <a:gd name="T36" fmla="*/ 804660 w 1775399"/>
              <a:gd name="T37" fmla="*/ 486667 h 1819275"/>
              <a:gd name="T38" fmla="*/ 759485 w 1775399"/>
              <a:gd name="T39" fmla="*/ 433846 h 1819275"/>
              <a:gd name="T40" fmla="*/ 732019 w 1775399"/>
              <a:gd name="T41" fmla="*/ 407265 h 1819275"/>
              <a:gd name="T42" fmla="*/ 717863 w 1775399"/>
              <a:gd name="T43" fmla="*/ 391791 h 1819275"/>
              <a:gd name="T44" fmla="*/ 677622 w 1775399"/>
              <a:gd name="T45" fmla="*/ 354620 h 1819275"/>
              <a:gd name="T46" fmla="*/ 633065 w 1775399"/>
              <a:gd name="T47" fmla="*/ 311498 h 1819275"/>
              <a:gd name="T48" fmla="*/ 619739 w 1775399"/>
              <a:gd name="T49" fmla="*/ 301151 h 1819275"/>
              <a:gd name="T50" fmla="*/ 604942 w 1775399"/>
              <a:gd name="T51" fmla="*/ 287483 h 1819275"/>
              <a:gd name="T52" fmla="*/ 29334 w 1775399"/>
              <a:gd name="T53" fmla="*/ 3471 h 1819275"/>
              <a:gd name="T54" fmla="*/ 7152 w 1775399"/>
              <a:gd name="T55" fmla="*/ 1798 h 1819275"/>
              <a:gd name="T56" fmla="*/ 0 w 1775399"/>
              <a:gd name="T57" fmla="*/ 0 h 1819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75399" h="1819275">
                <a:moveTo>
                  <a:pt x="0" y="0"/>
                </a:moveTo>
                <a:lnTo>
                  <a:pt x="1239837" y="0"/>
                </a:lnTo>
                <a:cubicBezTo>
                  <a:pt x="1820863" y="101600"/>
                  <a:pt x="1997075"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4579" name="MH_Other_2"/>
          <p:cNvSpPr>
            <a:spLocks/>
          </p:cNvSpPr>
          <p:nvPr/>
        </p:nvSpPr>
        <p:spPr bwMode="auto">
          <a:xfrm rot="18018922">
            <a:off x="3790950" y="2351088"/>
            <a:ext cx="1433513" cy="1474787"/>
          </a:xfrm>
          <a:custGeom>
            <a:avLst/>
            <a:gdLst>
              <a:gd name="T0" fmla="*/ 0 w 1768701"/>
              <a:gd name="T1" fmla="*/ 0 h 1819275"/>
              <a:gd name="T2" fmla="*/ 1239837 w 1768701"/>
              <a:gd name="T3" fmla="*/ 0 h 1819275"/>
              <a:gd name="T4" fmla="*/ 1425575 w 1768701"/>
              <a:gd name="T5" fmla="*/ 1819275 h 1819275"/>
              <a:gd name="T6" fmla="*/ 1217011 w 1768701"/>
              <a:gd name="T7" fmla="*/ 1151279 h 1819275"/>
              <a:gd name="T8" fmla="*/ 1120532 w 1768701"/>
              <a:gd name="T9" fmla="*/ 960656 h 1819275"/>
              <a:gd name="T10" fmla="*/ 1125218 w 1768701"/>
              <a:gd name="T11" fmla="*/ 962449 h 1819275"/>
              <a:gd name="T12" fmla="*/ 1087312 w 1768701"/>
              <a:gd name="T13" fmla="*/ 895020 h 1819275"/>
              <a:gd name="T14" fmla="*/ 1067594 w 1768701"/>
              <a:gd name="T15" fmla="*/ 856060 h 1819275"/>
              <a:gd name="T16" fmla="*/ 1044723 w 1768701"/>
              <a:gd name="T17" fmla="*/ 819259 h 1819275"/>
              <a:gd name="T18" fmla="*/ 1032247 w 1768701"/>
              <a:gd name="T19" fmla="*/ 797066 h 1819275"/>
              <a:gd name="T20" fmla="*/ 1011074 w 1768701"/>
              <a:gd name="T21" fmla="*/ 765115 h 1819275"/>
              <a:gd name="T22" fmla="*/ 976419 w 1768701"/>
              <a:gd name="T23" fmla="*/ 709350 h 1819275"/>
              <a:gd name="T24" fmla="*/ 949071 w 1768701"/>
              <a:gd name="T25" fmla="*/ 671548 h 1819275"/>
              <a:gd name="T26" fmla="*/ 932625 w 1768701"/>
              <a:gd name="T27" fmla="*/ 646730 h 1819275"/>
              <a:gd name="T28" fmla="*/ 911183 w 1768701"/>
              <a:gd name="T29" fmla="*/ 619176 h 1819275"/>
              <a:gd name="T30" fmla="*/ 873826 w 1768701"/>
              <a:gd name="T31" fmla="*/ 567538 h 1819275"/>
              <a:gd name="T32" fmla="*/ 842456 w 1768701"/>
              <a:gd name="T33" fmla="*/ 530859 h 1819275"/>
              <a:gd name="T34" fmla="*/ 827460 w 1768701"/>
              <a:gd name="T35" fmla="*/ 511589 h 1819275"/>
              <a:gd name="T36" fmla="*/ 804660 w 1768701"/>
              <a:gd name="T37" fmla="*/ 486667 h 1819275"/>
              <a:gd name="T38" fmla="*/ 759485 w 1768701"/>
              <a:gd name="T39" fmla="*/ 433846 h 1819275"/>
              <a:gd name="T40" fmla="*/ 732019 w 1768701"/>
              <a:gd name="T41" fmla="*/ 407265 h 1819275"/>
              <a:gd name="T42" fmla="*/ 717863 w 1768701"/>
              <a:gd name="T43" fmla="*/ 391791 h 1819275"/>
              <a:gd name="T44" fmla="*/ 677622 w 1768701"/>
              <a:gd name="T45" fmla="*/ 354620 h 1819275"/>
              <a:gd name="T46" fmla="*/ 633065 w 1768701"/>
              <a:gd name="T47" fmla="*/ 311498 h 1819275"/>
              <a:gd name="T48" fmla="*/ 619739 w 1768701"/>
              <a:gd name="T49" fmla="*/ 301151 h 1819275"/>
              <a:gd name="T50" fmla="*/ 604942 w 1768701"/>
              <a:gd name="T51" fmla="*/ 287483 h 1819275"/>
              <a:gd name="T52" fmla="*/ 29334 w 1768701"/>
              <a:gd name="T53" fmla="*/ 3471 h 1819275"/>
              <a:gd name="T54" fmla="*/ 7152 w 1768701"/>
              <a:gd name="T55" fmla="*/ 1798 h 1819275"/>
              <a:gd name="T56" fmla="*/ 0 w 1768701"/>
              <a:gd name="T57" fmla="*/ 0 h 1819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FFCC00">
              <a:alpha val="87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4580" name="MH_Other_3"/>
          <p:cNvSpPr>
            <a:spLocks/>
          </p:cNvSpPr>
          <p:nvPr/>
        </p:nvSpPr>
        <p:spPr bwMode="auto">
          <a:xfrm rot="14427225">
            <a:off x="3498056" y="2944019"/>
            <a:ext cx="1433513" cy="1476375"/>
          </a:xfrm>
          <a:custGeom>
            <a:avLst/>
            <a:gdLst>
              <a:gd name="T0" fmla="*/ 0 w 1768701"/>
              <a:gd name="T1" fmla="*/ 0 h 1819275"/>
              <a:gd name="T2" fmla="*/ 1239837 w 1768701"/>
              <a:gd name="T3" fmla="*/ 0 h 1819275"/>
              <a:gd name="T4" fmla="*/ 1425575 w 1768701"/>
              <a:gd name="T5" fmla="*/ 1819275 h 1819275"/>
              <a:gd name="T6" fmla="*/ 1217011 w 1768701"/>
              <a:gd name="T7" fmla="*/ 1151279 h 1819275"/>
              <a:gd name="T8" fmla="*/ 1120532 w 1768701"/>
              <a:gd name="T9" fmla="*/ 960656 h 1819275"/>
              <a:gd name="T10" fmla="*/ 1125218 w 1768701"/>
              <a:gd name="T11" fmla="*/ 962449 h 1819275"/>
              <a:gd name="T12" fmla="*/ 1087312 w 1768701"/>
              <a:gd name="T13" fmla="*/ 895020 h 1819275"/>
              <a:gd name="T14" fmla="*/ 1067594 w 1768701"/>
              <a:gd name="T15" fmla="*/ 856060 h 1819275"/>
              <a:gd name="T16" fmla="*/ 1044723 w 1768701"/>
              <a:gd name="T17" fmla="*/ 819259 h 1819275"/>
              <a:gd name="T18" fmla="*/ 1032247 w 1768701"/>
              <a:gd name="T19" fmla="*/ 797066 h 1819275"/>
              <a:gd name="T20" fmla="*/ 1011074 w 1768701"/>
              <a:gd name="T21" fmla="*/ 765115 h 1819275"/>
              <a:gd name="T22" fmla="*/ 976419 w 1768701"/>
              <a:gd name="T23" fmla="*/ 709350 h 1819275"/>
              <a:gd name="T24" fmla="*/ 949071 w 1768701"/>
              <a:gd name="T25" fmla="*/ 671548 h 1819275"/>
              <a:gd name="T26" fmla="*/ 932625 w 1768701"/>
              <a:gd name="T27" fmla="*/ 646730 h 1819275"/>
              <a:gd name="T28" fmla="*/ 911183 w 1768701"/>
              <a:gd name="T29" fmla="*/ 619176 h 1819275"/>
              <a:gd name="T30" fmla="*/ 873826 w 1768701"/>
              <a:gd name="T31" fmla="*/ 567538 h 1819275"/>
              <a:gd name="T32" fmla="*/ 842456 w 1768701"/>
              <a:gd name="T33" fmla="*/ 530859 h 1819275"/>
              <a:gd name="T34" fmla="*/ 827460 w 1768701"/>
              <a:gd name="T35" fmla="*/ 511589 h 1819275"/>
              <a:gd name="T36" fmla="*/ 804660 w 1768701"/>
              <a:gd name="T37" fmla="*/ 486667 h 1819275"/>
              <a:gd name="T38" fmla="*/ 759485 w 1768701"/>
              <a:gd name="T39" fmla="*/ 433846 h 1819275"/>
              <a:gd name="T40" fmla="*/ 732019 w 1768701"/>
              <a:gd name="T41" fmla="*/ 407265 h 1819275"/>
              <a:gd name="T42" fmla="*/ 717863 w 1768701"/>
              <a:gd name="T43" fmla="*/ 391791 h 1819275"/>
              <a:gd name="T44" fmla="*/ 677622 w 1768701"/>
              <a:gd name="T45" fmla="*/ 354620 h 1819275"/>
              <a:gd name="T46" fmla="*/ 633065 w 1768701"/>
              <a:gd name="T47" fmla="*/ 311498 h 1819275"/>
              <a:gd name="T48" fmla="*/ 619739 w 1768701"/>
              <a:gd name="T49" fmla="*/ 301151 h 1819275"/>
              <a:gd name="T50" fmla="*/ 604942 w 1768701"/>
              <a:gd name="T51" fmla="*/ 287483 h 1819275"/>
              <a:gd name="T52" fmla="*/ 29334 w 1768701"/>
              <a:gd name="T53" fmla="*/ 3471 h 1819275"/>
              <a:gd name="T54" fmla="*/ 7152 w 1768701"/>
              <a:gd name="T55" fmla="*/ 1798 h 1819275"/>
              <a:gd name="T56" fmla="*/ 0 w 1768701"/>
              <a:gd name="T57" fmla="*/ 0 h 1819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4581" name="MH_Other_4"/>
          <p:cNvSpPr>
            <a:spLocks/>
          </p:cNvSpPr>
          <p:nvPr/>
        </p:nvSpPr>
        <p:spPr bwMode="auto">
          <a:xfrm rot="10859581">
            <a:off x="3867150" y="3500438"/>
            <a:ext cx="1435100" cy="1476375"/>
          </a:xfrm>
          <a:custGeom>
            <a:avLst/>
            <a:gdLst>
              <a:gd name="T0" fmla="*/ 0 w 1768701"/>
              <a:gd name="T1" fmla="*/ 0 h 1819275"/>
              <a:gd name="T2" fmla="*/ 1239837 w 1768701"/>
              <a:gd name="T3" fmla="*/ 0 h 1819275"/>
              <a:gd name="T4" fmla="*/ 1425575 w 1768701"/>
              <a:gd name="T5" fmla="*/ 1819275 h 1819275"/>
              <a:gd name="T6" fmla="*/ 1217011 w 1768701"/>
              <a:gd name="T7" fmla="*/ 1151279 h 1819275"/>
              <a:gd name="T8" fmla="*/ 1120532 w 1768701"/>
              <a:gd name="T9" fmla="*/ 960656 h 1819275"/>
              <a:gd name="T10" fmla="*/ 1125218 w 1768701"/>
              <a:gd name="T11" fmla="*/ 962449 h 1819275"/>
              <a:gd name="T12" fmla="*/ 1087312 w 1768701"/>
              <a:gd name="T13" fmla="*/ 895020 h 1819275"/>
              <a:gd name="T14" fmla="*/ 1067594 w 1768701"/>
              <a:gd name="T15" fmla="*/ 856060 h 1819275"/>
              <a:gd name="T16" fmla="*/ 1044723 w 1768701"/>
              <a:gd name="T17" fmla="*/ 819259 h 1819275"/>
              <a:gd name="T18" fmla="*/ 1032247 w 1768701"/>
              <a:gd name="T19" fmla="*/ 797066 h 1819275"/>
              <a:gd name="T20" fmla="*/ 1011074 w 1768701"/>
              <a:gd name="T21" fmla="*/ 765115 h 1819275"/>
              <a:gd name="T22" fmla="*/ 976419 w 1768701"/>
              <a:gd name="T23" fmla="*/ 709350 h 1819275"/>
              <a:gd name="T24" fmla="*/ 949071 w 1768701"/>
              <a:gd name="T25" fmla="*/ 671548 h 1819275"/>
              <a:gd name="T26" fmla="*/ 932625 w 1768701"/>
              <a:gd name="T27" fmla="*/ 646730 h 1819275"/>
              <a:gd name="T28" fmla="*/ 911183 w 1768701"/>
              <a:gd name="T29" fmla="*/ 619176 h 1819275"/>
              <a:gd name="T30" fmla="*/ 873826 w 1768701"/>
              <a:gd name="T31" fmla="*/ 567538 h 1819275"/>
              <a:gd name="T32" fmla="*/ 842456 w 1768701"/>
              <a:gd name="T33" fmla="*/ 530859 h 1819275"/>
              <a:gd name="T34" fmla="*/ 827460 w 1768701"/>
              <a:gd name="T35" fmla="*/ 511589 h 1819275"/>
              <a:gd name="T36" fmla="*/ 804660 w 1768701"/>
              <a:gd name="T37" fmla="*/ 486667 h 1819275"/>
              <a:gd name="T38" fmla="*/ 759485 w 1768701"/>
              <a:gd name="T39" fmla="*/ 433846 h 1819275"/>
              <a:gd name="T40" fmla="*/ 732019 w 1768701"/>
              <a:gd name="T41" fmla="*/ 407265 h 1819275"/>
              <a:gd name="T42" fmla="*/ 717863 w 1768701"/>
              <a:gd name="T43" fmla="*/ 391791 h 1819275"/>
              <a:gd name="T44" fmla="*/ 677622 w 1768701"/>
              <a:gd name="T45" fmla="*/ 354620 h 1819275"/>
              <a:gd name="T46" fmla="*/ 633065 w 1768701"/>
              <a:gd name="T47" fmla="*/ 311498 h 1819275"/>
              <a:gd name="T48" fmla="*/ 619739 w 1768701"/>
              <a:gd name="T49" fmla="*/ 301151 h 1819275"/>
              <a:gd name="T50" fmla="*/ 604942 w 1768701"/>
              <a:gd name="T51" fmla="*/ 287483 h 1819275"/>
              <a:gd name="T52" fmla="*/ 29334 w 1768701"/>
              <a:gd name="T53" fmla="*/ 3471 h 1819275"/>
              <a:gd name="T54" fmla="*/ 7152 w 1768701"/>
              <a:gd name="T55" fmla="*/ 1798 h 1819275"/>
              <a:gd name="T56" fmla="*/ 0 w 1768701"/>
              <a:gd name="T57" fmla="*/ 0 h 1819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FFCC00">
              <a:alpha val="87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4582" name="MH_Other_5"/>
          <p:cNvSpPr>
            <a:spLocks/>
          </p:cNvSpPr>
          <p:nvPr/>
        </p:nvSpPr>
        <p:spPr bwMode="auto">
          <a:xfrm rot="7267884">
            <a:off x="4523582" y="3458369"/>
            <a:ext cx="1435100" cy="1474787"/>
          </a:xfrm>
          <a:custGeom>
            <a:avLst/>
            <a:gdLst>
              <a:gd name="T0" fmla="*/ 0 w 1768701"/>
              <a:gd name="T1" fmla="*/ 0 h 1819275"/>
              <a:gd name="T2" fmla="*/ 1239837 w 1768701"/>
              <a:gd name="T3" fmla="*/ 0 h 1819275"/>
              <a:gd name="T4" fmla="*/ 1425575 w 1768701"/>
              <a:gd name="T5" fmla="*/ 1819275 h 1819275"/>
              <a:gd name="T6" fmla="*/ 1217011 w 1768701"/>
              <a:gd name="T7" fmla="*/ 1151279 h 1819275"/>
              <a:gd name="T8" fmla="*/ 1120532 w 1768701"/>
              <a:gd name="T9" fmla="*/ 960656 h 1819275"/>
              <a:gd name="T10" fmla="*/ 1125218 w 1768701"/>
              <a:gd name="T11" fmla="*/ 962449 h 1819275"/>
              <a:gd name="T12" fmla="*/ 1087312 w 1768701"/>
              <a:gd name="T13" fmla="*/ 895020 h 1819275"/>
              <a:gd name="T14" fmla="*/ 1067594 w 1768701"/>
              <a:gd name="T15" fmla="*/ 856060 h 1819275"/>
              <a:gd name="T16" fmla="*/ 1044723 w 1768701"/>
              <a:gd name="T17" fmla="*/ 819259 h 1819275"/>
              <a:gd name="T18" fmla="*/ 1032247 w 1768701"/>
              <a:gd name="T19" fmla="*/ 797066 h 1819275"/>
              <a:gd name="T20" fmla="*/ 1011074 w 1768701"/>
              <a:gd name="T21" fmla="*/ 765115 h 1819275"/>
              <a:gd name="T22" fmla="*/ 976419 w 1768701"/>
              <a:gd name="T23" fmla="*/ 709350 h 1819275"/>
              <a:gd name="T24" fmla="*/ 949071 w 1768701"/>
              <a:gd name="T25" fmla="*/ 671548 h 1819275"/>
              <a:gd name="T26" fmla="*/ 932625 w 1768701"/>
              <a:gd name="T27" fmla="*/ 646730 h 1819275"/>
              <a:gd name="T28" fmla="*/ 911183 w 1768701"/>
              <a:gd name="T29" fmla="*/ 619176 h 1819275"/>
              <a:gd name="T30" fmla="*/ 873826 w 1768701"/>
              <a:gd name="T31" fmla="*/ 567538 h 1819275"/>
              <a:gd name="T32" fmla="*/ 842456 w 1768701"/>
              <a:gd name="T33" fmla="*/ 530859 h 1819275"/>
              <a:gd name="T34" fmla="*/ 827460 w 1768701"/>
              <a:gd name="T35" fmla="*/ 511589 h 1819275"/>
              <a:gd name="T36" fmla="*/ 804660 w 1768701"/>
              <a:gd name="T37" fmla="*/ 486667 h 1819275"/>
              <a:gd name="T38" fmla="*/ 759485 w 1768701"/>
              <a:gd name="T39" fmla="*/ 433846 h 1819275"/>
              <a:gd name="T40" fmla="*/ 732019 w 1768701"/>
              <a:gd name="T41" fmla="*/ 407265 h 1819275"/>
              <a:gd name="T42" fmla="*/ 717863 w 1768701"/>
              <a:gd name="T43" fmla="*/ 391791 h 1819275"/>
              <a:gd name="T44" fmla="*/ 677622 w 1768701"/>
              <a:gd name="T45" fmla="*/ 354620 h 1819275"/>
              <a:gd name="T46" fmla="*/ 633065 w 1768701"/>
              <a:gd name="T47" fmla="*/ 311498 h 1819275"/>
              <a:gd name="T48" fmla="*/ 619739 w 1768701"/>
              <a:gd name="T49" fmla="*/ 301151 h 1819275"/>
              <a:gd name="T50" fmla="*/ 604942 w 1768701"/>
              <a:gd name="T51" fmla="*/ 287483 h 1819275"/>
              <a:gd name="T52" fmla="*/ 29334 w 1768701"/>
              <a:gd name="T53" fmla="*/ 3471 h 1819275"/>
              <a:gd name="T54" fmla="*/ 7152 w 1768701"/>
              <a:gd name="T55" fmla="*/ 1798 h 1819275"/>
              <a:gd name="T56" fmla="*/ 0 w 1768701"/>
              <a:gd name="T57" fmla="*/ 0 h 1819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4583" name="MH_Other_6"/>
          <p:cNvSpPr>
            <a:spLocks/>
          </p:cNvSpPr>
          <p:nvPr/>
        </p:nvSpPr>
        <p:spPr bwMode="auto">
          <a:xfrm rot="3662163">
            <a:off x="4818856" y="2867819"/>
            <a:ext cx="1433513" cy="1476375"/>
          </a:xfrm>
          <a:custGeom>
            <a:avLst/>
            <a:gdLst>
              <a:gd name="T0" fmla="*/ 0 w 1768701"/>
              <a:gd name="T1" fmla="*/ 0 h 1819275"/>
              <a:gd name="T2" fmla="*/ 1239837 w 1768701"/>
              <a:gd name="T3" fmla="*/ 0 h 1819275"/>
              <a:gd name="T4" fmla="*/ 1425575 w 1768701"/>
              <a:gd name="T5" fmla="*/ 1819275 h 1819275"/>
              <a:gd name="T6" fmla="*/ 1217011 w 1768701"/>
              <a:gd name="T7" fmla="*/ 1151279 h 1819275"/>
              <a:gd name="T8" fmla="*/ 1120532 w 1768701"/>
              <a:gd name="T9" fmla="*/ 960656 h 1819275"/>
              <a:gd name="T10" fmla="*/ 1125218 w 1768701"/>
              <a:gd name="T11" fmla="*/ 962449 h 1819275"/>
              <a:gd name="T12" fmla="*/ 1087312 w 1768701"/>
              <a:gd name="T13" fmla="*/ 895020 h 1819275"/>
              <a:gd name="T14" fmla="*/ 1067594 w 1768701"/>
              <a:gd name="T15" fmla="*/ 856060 h 1819275"/>
              <a:gd name="T16" fmla="*/ 1044723 w 1768701"/>
              <a:gd name="T17" fmla="*/ 819259 h 1819275"/>
              <a:gd name="T18" fmla="*/ 1032247 w 1768701"/>
              <a:gd name="T19" fmla="*/ 797066 h 1819275"/>
              <a:gd name="T20" fmla="*/ 1011074 w 1768701"/>
              <a:gd name="T21" fmla="*/ 765115 h 1819275"/>
              <a:gd name="T22" fmla="*/ 976419 w 1768701"/>
              <a:gd name="T23" fmla="*/ 709350 h 1819275"/>
              <a:gd name="T24" fmla="*/ 949071 w 1768701"/>
              <a:gd name="T25" fmla="*/ 671548 h 1819275"/>
              <a:gd name="T26" fmla="*/ 932625 w 1768701"/>
              <a:gd name="T27" fmla="*/ 646730 h 1819275"/>
              <a:gd name="T28" fmla="*/ 911183 w 1768701"/>
              <a:gd name="T29" fmla="*/ 619176 h 1819275"/>
              <a:gd name="T30" fmla="*/ 873826 w 1768701"/>
              <a:gd name="T31" fmla="*/ 567538 h 1819275"/>
              <a:gd name="T32" fmla="*/ 842456 w 1768701"/>
              <a:gd name="T33" fmla="*/ 530859 h 1819275"/>
              <a:gd name="T34" fmla="*/ 827460 w 1768701"/>
              <a:gd name="T35" fmla="*/ 511589 h 1819275"/>
              <a:gd name="T36" fmla="*/ 804660 w 1768701"/>
              <a:gd name="T37" fmla="*/ 486667 h 1819275"/>
              <a:gd name="T38" fmla="*/ 759485 w 1768701"/>
              <a:gd name="T39" fmla="*/ 433846 h 1819275"/>
              <a:gd name="T40" fmla="*/ 732019 w 1768701"/>
              <a:gd name="T41" fmla="*/ 407265 h 1819275"/>
              <a:gd name="T42" fmla="*/ 717863 w 1768701"/>
              <a:gd name="T43" fmla="*/ 391791 h 1819275"/>
              <a:gd name="T44" fmla="*/ 677622 w 1768701"/>
              <a:gd name="T45" fmla="*/ 354620 h 1819275"/>
              <a:gd name="T46" fmla="*/ 633065 w 1768701"/>
              <a:gd name="T47" fmla="*/ 311498 h 1819275"/>
              <a:gd name="T48" fmla="*/ 619739 w 1768701"/>
              <a:gd name="T49" fmla="*/ 301151 h 1819275"/>
              <a:gd name="T50" fmla="*/ 604942 w 1768701"/>
              <a:gd name="T51" fmla="*/ 287483 h 1819275"/>
              <a:gd name="T52" fmla="*/ 29334 w 1768701"/>
              <a:gd name="T53" fmla="*/ 3471 h 1819275"/>
              <a:gd name="T54" fmla="*/ 7152 w 1768701"/>
              <a:gd name="T55" fmla="*/ 1798 h 1819275"/>
              <a:gd name="T56" fmla="*/ 0 w 1768701"/>
              <a:gd name="T57" fmla="*/ 0 h 1819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8701" h="1819275">
                <a:moveTo>
                  <a:pt x="0" y="0"/>
                </a:moveTo>
                <a:lnTo>
                  <a:pt x="1239837" y="0"/>
                </a:lnTo>
                <a:cubicBezTo>
                  <a:pt x="1820863" y="101600"/>
                  <a:pt x="1981200" y="942975"/>
                  <a:pt x="1425575" y="1819275"/>
                </a:cubicBezTo>
                <a:cubicBezTo>
                  <a:pt x="1410692" y="1702594"/>
                  <a:pt x="1345133" y="1441252"/>
                  <a:pt x="1217011" y="1151279"/>
                </a:cubicBezTo>
                <a:lnTo>
                  <a:pt x="1120532" y="960656"/>
                </a:lnTo>
                <a:lnTo>
                  <a:pt x="1125218" y="962449"/>
                </a:lnTo>
                <a:lnTo>
                  <a:pt x="1087312" y="895020"/>
                </a:lnTo>
                <a:lnTo>
                  <a:pt x="1067594" y="856060"/>
                </a:lnTo>
                <a:lnTo>
                  <a:pt x="1044723" y="819259"/>
                </a:lnTo>
                <a:lnTo>
                  <a:pt x="1032247" y="797066"/>
                </a:lnTo>
                <a:lnTo>
                  <a:pt x="1011074" y="765115"/>
                </a:lnTo>
                <a:lnTo>
                  <a:pt x="976419" y="709350"/>
                </a:lnTo>
                <a:lnTo>
                  <a:pt x="949071" y="671548"/>
                </a:lnTo>
                <a:lnTo>
                  <a:pt x="932625" y="646730"/>
                </a:lnTo>
                <a:lnTo>
                  <a:pt x="911183" y="619176"/>
                </a:lnTo>
                <a:lnTo>
                  <a:pt x="873826" y="567538"/>
                </a:lnTo>
                <a:lnTo>
                  <a:pt x="842456" y="530859"/>
                </a:lnTo>
                <a:lnTo>
                  <a:pt x="827460" y="511589"/>
                </a:lnTo>
                <a:lnTo>
                  <a:pt x="804660" y="486667"/>
                </a:lnTo>
                <a:lnTo>
                  <a:pt x="759485" y="433846"/>
                </a:lnTo>
                <a:lnTo>
                  <a:pt x="732019" y="407265"/>
                </a:lnTo>
                <a:lnTo>
                  <a:pt x="717863" y="391791"/>
                </a:lnTo>
                <a:lnTo>
                  <a:pt x="677622" y="354620"/>
                </a:lnTo>
                <a:lnTo>
                  <a:pt x="633065" y="311498"/>
                </a:lnTo>
                <a:lnTo>
                  <a:pt x="619739" y="301151"/>
                </a:lnTo>
                <a:lnTo>
                  <a:pt x="604942" y="287483"/>
                </a:lnTo>
                <a:cubicBezTo>
                  <a:pt x="414589" y="126628"/>
                  <a:pt x="215013" y="30932"/>
                  <a:pt x="29334" y="3471"/>
                </a:cubicBezTo>
                <a:lnTo>
                  <a:pt x="7152" y="1798"/>
                </a:lnTo>
                <a:lnTo>
                  <a:pt x="0" y="0"/>
                </a:lnTo>
                <a:close/>
              </a:path>
            </a:pathLst>
          </a:custGeom>
          <a:solidFill>
            <a:srgbClr val="FFCC00">
              <a:alpha val="87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4584" name="MH_Other_7"/>
          <p:cNvSpPr>
            <a:spLocks/>
          </p:cNvSpPr>
          <p:nvPr/>
        </p:nvSpPr>
        <p:spPr bwMode="auto">
          <a:xfrm flipH="1">
            <a:off x="3113088" y="2227263"/>
            <a:ext cx="1150937" cy="412750"/>
          </a:xfrm>
          <a:custGeom>
            <a:avLst/>
            <a:gdLst>
              <a:gd name="T0" fmla="*/ 0 w 2286000"/>
              <a:gd name="T1" fmla="*/ 472440 h 472440"/>
              <a:gd name="T2" fmla="*/ 472440 w 2286000"/>
              <a:gd name="T3" fmla="*/ 0 h 472440"/>
              <a:gd name="T4" fmla="*/ 2286000 w 2286000"/>
              <a:gd name="T5" fmla="*/ 0 h 472440"/>
            </a:gdLst>
            <a:ahLst/>
            <a:cxnLst>
              <a:cxn ang="0">
                <a:pos x="T0" y="T1"/>
              </a:cxn>
              <a:cxn ang="0">
                <a:pos x="T2" y="T3"/>
              </a:cxn>
              <a:cxn ang="0">
                <a:pos x="T4" y="T5"/>
              </a:cxn>
            </a:cxnLst>
            <a:rect l="0" t="0" r="r" b="b"/>
            <a:pathLst>
              <a:path w="2286000" h="472440">
                <a:moveTo>
                  <a:pt x="0" y="472440"/>
                </a:moveTo>
                <a:lnTo>
                  <a:pt x="472440" y="0"/>
                </a:lnTo>
                <a:lnTo>
                  <a:pt x="2286000" y="0"/>
                </a:lnTo>
              </a:path>
            </a:pathLst>
          </a:custGeom>
          <a:noFill/>
          <a:ln w="19050" cap="flat" cmpd="sng">
            <a:solidFill>
              <a:srgbClr val="C4C4C4"/>
            </a:solidFill>
            <a:prstDash val="sysDot"/>
            <a:miter lim="800000"/>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4585" name="MH_Other_8"/>
          <p:cNvSpPr>
            <a:spLocks/>
          </p:cNvSpPr>
          <p:nvPr/>
        </p:nvSpPr>
        <p:spPr bwMode="auto">
          <a:xfrm>
            <a:off x="5457825" y="2227263"/>
            <a:ext cx="1150938" cy="412750"/>
          </a:xfrm>
          <a:custGeom>
            <a:avLst/>
            <a:gdLst>
              <a:gd name="T0" fmla="*/ 0 w 2286000"/>
              <a:gd name="T1" fmla="*/ 472440 h 472440"/>
              <a:gd name="T2" fmla="*/ 472440 w 2286000"/>
              <a:gd name="T3" fmla="*/ 0 h 472440"/>
              <a:gd name="T4" fmla="*/ 2286000 w 2286000"/>
              <a:gd name="T5" fmla="*/ 0 h 472440"/>
            </a:gdLst>
            <a:ahLst/>
            <a:cxnLst>
              <a:cxn ang="0">
                <a:pos x="T0" y="T1"/>
              </a:cxn>
              <a:cxn ang="0">
                <a:pos x="T2" y="T3"/>
              </a:cxn>
              <a:cxn ang="0">
                <a:pos x="T4" y="T5"/>
              </a:cxn>
            </a:cxnLst>
            <a:rect l="0" t="0" r="r" b="b"/>
            <a:pathLst>
              <a:path w="2286000" h="472440">
                <a:moveTo>
                  <a:pt x="0" y="472440"/>
                </a:moveTo>
                <a:lnTo>
                  <a:pt x="472440" y="0"/>
                </a:lnTo>
                <a:lnTo>
                  <a:pt x="2286000" y="0"/>
                </a:lnTo>
              </a:path>
            </a:pathLst>
          </a:custGeom>
          <a:noFill/>
          <a:ln w="19050" cap="flat" cmpd="sng">
            <a:solidFill>
              <a:srgbClr val="C4C4C4"/>
            </a:solidFill>
            <a:prstDash val="sysDot"/>
            <a:miter lim="800000"/>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4586" name="MH_Other_9"/>
          <p:cNvSpPr>
            <a:spLocks/>
          </p:cNvSpPr>
          <p:nvPr/>
        </p:nvSpPr>
        <p:spPr bwMode="auto">
          <a:xfrm flipH="1" flipV="1">
            <a:off x="3113088" y="4675188"/>
            <a:ext cx="1150937" cy="412750"/>
          </a:xfrm>
          <a:custGeom>
            <a:avLst/>
            <a:gdLst>
              <a:gd name="T0" fmla="*/ 0 w 2286000"/>
              <a:gd name="T1" fmla="*/ 472440 h 472440"/>
              <a:gd name="T2" fmla="*/ 472440 w 2286000"/>
              <a:gd name="T3" fmla="*/ 0 h 472440"/>
              <a:gd name="T4" fmla="*/ 2286000 w 2286000"/>
              <a:gd name="T5" fmla="*/ 0 h 472440"/>
            </a:gdLst>
            <a:ahLst/>
            <a:cxnLst>
              <a:cxn ang="0">
                <a:pos x="T0" y="T1"/>
              </a:cxn>
              <a:cxn ang="0">
                <a:pos x="T2" y="T3"/>
              </a:cxn>
              <a:cxn ang="0">
                <a:pos x="T4" y="T5"/>
              </a:cxn>
            </a:cxnLst>
            <a:rect l="0" t="0" r="r" b="b"/>
            <a:pathLst>
              <a:path w="2286000" h="472440">
                <a:moveTo>
                  <a:pt x="0" y="472440"/>
                </a:moveTo>
                <a:lnTo>
                  <a:pt x="472440" y="0"/>
                </a:lnTo>
                <a:lnTo>
                  <a:pt x="2286000" y="0"/>
                </a:lnTo>
              </a:path>
            </a:pathLst>
          </a:custGeom>
          <a:noFill/>
          <a:ln w="19050" cap="flat" cmpd="sng">
            <a:solidFill>
              <a:srgbClr val="C4C4C4"/>
            </a:solidFill>
            <a:prstDash val="sysDot"/>
            <a:miter lim="800000"/>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4587" name="MH_Other_10"/>
          <p:cNvSpPr>
            <a:spLocks/>
          </p:cNvSpPr>
          <p:nvPr/>
        </p:nvSpPr>
        <p:spPr bwMode="auto">
          <a:xfrm flipV="1">
            <a:off x="5457825" y="4675188"/>
            <a:ext cx="1150938" cy="412750"/>
          </a:xfrm>
          <a:custGeom>
            <a:avLst/>
            <a:gdLst>
              <a:gd name="T0" fmla="*/ 0 w 2286000"/>
              <a:gd name="T1" fmla="*/ 472440 h 472440"/>
              <a:gd name="T2" fmla="*/ 472440 w 2286000"/>
              <a:gd name="T3" fmla="*/ 0 h 472440"/>
              <a:gd name="T4" fmla="*/ 2286000 w 2286000"/>
              <a:gd name="T5" fmla="*/ 0 h 472440"/>
            </a:gdLst>
            <a:ahLst/>
            <a:cxnLst>
              <a:cxn ang="0">
                <a:pos x="T0" y="T1"/>
              </a:cxn>
              <a:cxn ang="0">
                <a:pos x="T2" y="T3"/>
              </a:cxn>
              <a:cxn ang="0">
                <a:pos x="T4" y="T5"/>
              </a:cxn>
            </a:cxnLst>
            <a:rect l="0" t="0" r="r" b="b"/>
            <a:pathLst>
              <a:path w="2286000" h="472440">
                <a:moveTo>
                  <a:pt x="0" y="472440"/>
                </a:moveTo>
                <a:lnTo>
                  <a:pt x="472440" y="0"/>
                </a:lnTo>
                <a:lnTo>
                  <a:pt x="2286000" y="0"/>
                </a:lnTo>
              </a:path>
            </a:pathLst>
          </a:custGeom>
          <a:noFill/>
          <a:ln w="19050" cap="flat" cmpd="sng">
            <a:solidFill>
              <a:srgbClr val="C4C4C4"/>
            </a:solidFill>
            <a:prstDash val="sysDot"/>
            <a:miter lim="800000"/>
            <a:headEnd type="oval" w="sm" len="sm"/>
            <a:tailEnd type="oval" w="sm" len="sm"/>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cxnSp>
        <p:nvCxnSpPr>
          <p:cNvPr id="24588" name="MH_Other_11"/>
          <p:cNvCxnSpPr>
            <a:cxnSpLocks noChangeShapeType="1"/>
          </p:cNvCxnSpPr>
          <p:nvPr/>
        </p:nvCxnSpPr>
        <p:spPr bwMode="auto">
          <a:xfrm flipH="1">
            <a:off x="5961063" y="3683000"/>
            <a:ext cx="647700" cy="11113"/>
          </a:xfrm>
          <a:prstGeom prst="straightConnector1">
            <a:avLst/>
          </a:prstGeom>
          <a:noFill/>
          <a:ln w="19050" cmpd="sng">
            <a:solidFill>
              <a:srgbClr val="C4C4C4"/>
            </a:solidFill>
            <a:prstDash val="sysDot"/>
            <a:miter lim="800000"/>
            <a:headEnd type="oval" w="sm" len="sm"/>
            <a:tailEnd type="oval" w="sm" len="sm"/>
          </a:ln>
          <a:extLst>
            <a:ext uri="{909E8E84-426E-40DD-AFC4-6F175D3DCCD1}">
              <a14:hiddenFill xmlns:a14="http://schemas.microsoft.com/office/drawing/2010/main">
                <a:noFill/>
              </a14:hiddenFill>
            </a:ext>
          </a:extLst>
        </p:spPr>
      </p:cxnSp>
      <p:cxnSp>
        <p:nvCxnSpPr>
          <p:cNvPr id="24589" name="MH_Other_12"/>
          <p:cNvCxnSpPr>
            <a:cxnSpLocks noChangeShapeType="1"/>
          </p:cNvCxnSpPr>
          <p:nvPr/>
        </p:nvCxnSpPr>
        <p:spPr bwMode="auto">
          <a:xfrm flipH="1">
            <a:off x="3113088" y="3687763"/>
            <a:ext cx="647700" cy="12700"/>
          </a:xfrm>
          <a:prstGeom prst="straightConnector1">
            <a:avLst/>
          </a:prstGeom>
          <a:noFill/>
          <a:ln w="19050" cmpd="sng">
            <a:solidFill>
              <a:srgbClr val="C4C4C4"/>
            </a:solidFill>
            <a:prstDash val="sysDot"/>
            <a:miter lim="800000"/>
            <a:headEnd type="oval" w="sm" len="sm"/>
            <a:tailEnd type="oval" w="sm" len="sm"/>
          </a:ln>
          <a:extLst>
            <a:ext uri="{909E8E84-426E-40DD-AFC4-6F175D3DCCD1}">
              <a14:hiddenFill xmlns:a14="http://schemas.microsoft.com/office/drawing/2010/main">
                <a:noFill/>
              </a14:hiddenFill>
            </a:ext>
          </a:extLst>
        </p:spPr>
      </p:cxnSp>
      <p:sp>
        <p:nvSpPr>
          <p:cNvPr id="24590" name="MH_SubTitle_2"/>
          <p:cNvSpPr txBox="1">
            <a:spLocks noChangeArrowheads="1"/>
          </p:cNvSpPr>
          <p:nvPr/>
        </p:nvSpPr>
        <p:spPr bwMode="auto">
          <a:xfrm>
            <a:off x="6716713" y="1630363"/>
            <a:ext cx="1419225"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p:txBody>
      </p:sp>
      <p:sp>
        <p:nvSpPr>
          <p:cNvPr id="24591" name="MH_SubTitle_4"/>
          <p:cNvSpPr txBox="1">
            <a:spLocks noChangeArrowheads="1"/>
          </p:cNvSpPr>
          <p:nvPr/>
        </p:nvSpPr>
        <p:spPr bwMode="auto">
          <a:xfrm>
            <a:off x="6716713" y="3095625"/>
            <a:ext cx="1419225"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p:txBody>
      </p:sp>
      <p:sp>
        <p:nvSpPr>
          <p:cNvPr id="24592" name="MH_SubTitle_6"/>
          <p:cNvSpPr txBox="1">
            <a:spLocks noChangeArrowheads="1"/>
          </p:cNvSpPr>
          <p:nvPr/>
        </p:nvSpPr>
        <p:spPr bwMode="auto">
          <a:xfrm>
            <a:off x="6716713" y="4491038"/>
            <a:ext cx="1419225"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p:txBody>
      </p:sp>
      <p:sp>
        <p:nvSpPr>
          <p:cNvPr id="24593" name="MH_SubTitle_1"/>
          <p:cNvSpPr txBox="1">
            <a:spLocks noChangeArrowheads="1"/>
          </p:cNvSpPr>
          <p:nvPr/>
        </p:nvSpPr>
        <p:spPr bwMode="auto">
          <a:xfrm>
            <a:off x="1595438" y="1630363"/>
            <a:ext cx="1417637"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p:txBody>
      </p:sp>
      <p:sp>
        <p:nvSpPr>
          <p:cNvPr id="24594" name="MH_SubTitle_3"/>
          <p:cNvSpPr txBox="1">
            <a:spLocks noChangeArrowheads="1"/>
          </p:cNvSpPr>
          <p:nvPr/>
        </p:nvSpPr>
        <p:spPr bwMode="auto">
          <a:xfrm>
            <a:off x="1595438" y="3113088"/>
            <a:ext cx="1417637"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p:txBody>
      </p:sp>
      <p:sp>
        <p:nvSpPr>
          <p:cNvPr id="24595" name="MH_SubTitle_5"/>
          <p:cNvSpPr txBox="1">
            <a:spLocks noChangeArrowheads="1"/>
          </p:cNvSpPr>
          <p:nvPr/>
        </p:nvSpPr>
        <p:spPr bwMode="auto">
          <a:xfrm>
            <a:off x="1595438" y="4491038"/>
            <a:ext cx="1417637"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a:p>
            <a:pPr algn="ctr" fontAlgn="base">
              <a:lnSpc>
                <a:spcPct val="130000"/>
              </a:lnSpc>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 ipsum</a:t>
            </a:r>
          </a:p>
        </p:txBody>
      </p:sp>
      <p:sp>
        <p:nvSpPr>
          <p:cNvPr id="24597" name="TextBox 2"/>
          <p:cNvSpPr>
            <a:spLocks noChangeArrowheads="1"/>
          </p:cNvSpPr>
          <p:nvPr/>
        </p:nvSpPr>
        <p:spPr bwMode="auto">
          <a:xfrm flipH="1">
            <a:off x="2862263"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24598" name="TextBox 5"/>
          <p:cNvSpPr>
            <a:spLocks noChangeArrowheads="1"/>
          </p:cNvSpPr>
          <p:nvPr/>
        </p:nvSpPr>
        <p:spPr bwMode="auto">
          <a:xfrm flipH="1">
            <a:off x="4052888"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15145283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MH_Other_1"/>
          <p:cNvSpPr>
            <a:spLocks noChangeArrowheads="1"/>
          </p:cNvSpPr>
          <p:nvPr/>
        </p:nvSpPr>
        <p:spPr bwMode="auto">
          <a:xfrm rot="1538538" flipH="1">
            <a:off x="5173663" y="4733925"/>
            <a:ext cx="762000" cy="307975"/>
          </a:xfrm>
          <a:prstGeom prst="roundRect">
            <a:avLst>
              <a:gd name="adj" fmla="val 50000"/>
            </a:avLst>
          </a:prstGeom>
          <a:gradFill rotWithShape="1">
            <a:gsLst>
              <a:gs pos="0">
                <a:srgbClr val="BC8F00"/>
              </a:gs>
              <a:gs pos="50000">
                <a:srgbClr val="FFC000"/>
              </a:gs>
              <a:gs pos="100000">
                <a:srgbClr val="BC8F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r" fontAlgn="base">
              <a:lnSpc>
                <a:spcPct val="100000"/>
              </a:lnSpc>
              <a:spcBef>
                <a:spcPct val="0"/>
              </a:spcBef>
              <a:spcAft>
                <a:spcPct val="0"/>
              </a:spcAft>
              <a:buFont typeface="Arial" panose="020B0604020202020204" pitchFamily="34" charset="0"/>
              <a:buNone/>
            </a:pPr>
            <a:r>
              <a:rPr lang="en-US" altLang="zh-CN" sz="2000">
                <a:solidFill>
                  <a:srgbClr val="FFFFFF"/>
                </a:solidFill>
                <a:latin typeface="Arial Narrow" panose="020B0606020202030204" pitchFamily="34" charset="0"/>
                <a:ea typeface="微软雅黑" panose="020B0503020204020204" pitchFamily="34" charset="-122"/>
              </a:rPr>
              <a:t>3</a:t>
            </a:r>
            <a:endParaRPr lang="zh-CN" altLang="en-US" sz="2000">
              <a:solidFill>
                <a:srgbClr val="FFFFFF"/>
              </a:solidFill>
              <a:latin typeface="Arial Narrow" panose="020B0606020202030204" pitchFamily="34" charset="0"/>
              <a:ea typeface="微软雅黑" panose="020B0503020204020204" pitchFamily="34" charset="-122"/>
            </a:endParaRPr>
          </a:p>
        </p:txBody>
      </p:sp>
      <p:sp>
        <p:nvSpPr>
          <p:cNvPr id="26627" name="MH_Other_2"/>
          <p:cNvSpPr>
            <a:spLocks noChangeArrowheads="1"/>
          </p:cNvSpPr>
          <p:nvPr/>
        </p:nvSpPr>
        <p:spPr bwMode="auto">
          <a:xfrm rot="1538538" flipH="1">
            <a:off x="5383213" y="4295775"/>
            <a:ext cx="762000" cy="304800"/>
          </a:xfrm>
          <a:prstGeom prst="roundRect">
            <a:avLst>
              <a:gd name="adj" fmla="val 50000"/>
            </a:avLst>
          </a:prstGeom>
          <a:gradFill rotWithShape="1">
            <a:gsLst>
              <a:gs pos="0">
                <a:srgbClr val="BC8F00"/>
              </a:gs>
              <a:gs pos="50000">
                <a:srgbClr val="FFC000"/>
              </a:gs>
              <a:gs pos="100000">
                <a:srgbClr val="BC8F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r" fontAlgn="base">
              <a:lnSpc>
                <a:spcPct val="100000"/>
              </a:lnSpc>
              <a:spcBef>
                <a:spcPct val="0"/>
              </a:spcBef>
              <a:spcAft>
                <a:spcPct val="0"/>
              </a:spcAft>
              <a:buFont typeface="Arial" panose="020B0604020202020204" pitchFamily="34" charset="0"/>
              <a:buNone/>
            </a:pPr>
            <a:r>
              <a:rPr lang="en-US" altLang="zh-CN" sz="2000">
                <a:solidFill>
                  <a:srgbClr val="FFFFFF"/>
                </a:solidFill>
                <a:latin typeface="Arial Narrow" panose="020B0606020202030204" pitchFamily="34" charset="0"/>
                <a:ea typeface="微软雅黑" panose="020B0503020204020204" pitchFamily="34" charset="-122"/>
              </a:rPr>
              <a:t>2</a:t>
            </a:r>
            <a:endParaRPr lang="zh-CN" altLang="en-US" sz="2000">
              <a:solidFill>
                <a:srgbClr val="FFFFFF"/>
              </a:solidFill>
              <a:latin typeface="Arial Narrow" panose="020B0606020202030204" pitchFamily="34" charset="0"/>
              <a:ea typeface="微软雅黑" panose="020B0503020204020204" pitchFamily="34" charset="-122"/>
            </a:endParaRPr>
          </a:p>
        </p:txBody>
      </p:sp>
      <p:sp>
        <p:nvSpPr>
          <p:cNvPr id="26628" name="MH_Other_3"/>
          <p:cNvSpPr>
            <a:spLocks noChangeArrowheads="1"/>
          </p:cNvSpPr>
          <p:nvPr/>
        </p:nvSpPr>
        <p:spPr bwMode="auto">
          <a:xfrm rot="1538538" flipH="1">
            <a:off x="5605463" y="3841750"/>
            <a:ext cx="762000" cy="304800"/>
          </a:xfrm>
          <a:prstGeom prst="roundRect">
            <a:avLst>
              <a:gd name="adj" fmla="val 50000"/>
            </a:avLst>
          </a:prstGeom>
          <a:gradFill rotWithShape="1">
            <a:gsLst>
              <a:gs pos="0">
                <a:srgbClr val="BC8F00"/>
              </a:gs>
              <a:gs pos="50000">
                <a:srgbClr val="FFC000"/>
              </a:gs>
              <a:gs pos="100000">
                <a:srgbClr val="BC8F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r" fontAlgn="base">
              <a:lnSpc>
                <a:spcPct val="100000"/>
              </a:lnSpc>
              <a:spcBef>
                <a:spcPct val="0"/>
              </a:spcBef>
              <a:spcAft>
                <a:spcPct val="0"/>
              </a:spcAft>
              <a:buFont typeface="Arial" panose="020B0604020202020204" pitchFamily="34" charset="0"/>
              <a:buNone/>
            </a:pPr>
            <a:r>
              <a:rPr lang="en-US" altLang="zh-CN" sz="2000">
                <a:solidFill>
                  <a:srgbClr val="FFFFFF"/>
                </a:solidFill>
                <a:latin typeface="Arial Narrow" panose="020B0606020202030204" pitchFamily="34" charset="0"/>
                <a:ea typeface="微软雅黑" panose="020B0503020204020204" pitchFamily="34" charset="-122"/>
              </a:rPr>
              <a:t>1</a:t>
            </a:r>
            <a:endParaRPr lang="zh-CN" altLang="en-US" sz="2000">
              <a:solidFill>
                <a:srgbClr val="FFFFFF"/>
              </a:solidFill>
              <a:latin typeface="Arial Narrow" panose="020B0606020202030204" pitchFamily="34" charset="0"/>
              <a:ea typeface="微软雅黑" panose="020B0503020204020204" pitchFamily="34" charset="-122"/>
            </a:endParaRPr>
          </a:p>
        </p:txBody>
      </p:sp>
      <p:sp>
        <p:nvSpPr>
          <p:cNvPr id="26629" name="MH_Other_4"/>
          <p:cNvSpPr>
            <a:spLocks noChangeArrowheads="1"/>
          </p:cNvSpPr>
          <p:nvPr/>
        </p:nvSpPr>
        <p:spPr bwMode="auto">
          <a:xfrm rot="1538538" flipH="1">
            <a:off x="5456238" y="3155950"/>
            <a:ext cx="381000" cy="2136775"/>
          </a:xfrm>
          <a:prstGeom prst="roundRect">
            <a:avLst>
              <a:gd name="adj" fmla="val 50000"/>
            </a:avLst>
          </a:prstGeom>
          <a:gradFill rotWithShape="1">
            <a:gsLst>
              <a:gs pos="0">
                <a:srgbClr val="BC8F00"/>
              </a:gs>
              <a:gs pos="50000">
                <a:srgbClr val="FFC000"/>
              </a:gs>
              <a:gs pos="100000">
                <a:srgbClr val="BC8F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endParaRPr lang="zh-CN" altLang="zh-CN" sz="1800">
              <a:solidFill>
                <a:srgbClr val="FFFFFF"/>
              </a:solidFill>
              <a:latin typeface="Arial Narrow" panose="020B0606020202030204" pitchFamily="34" charset="0"/>
              <a:ea typeface="微软雅黑" panose="020B0503020204020204" pitchFamily="34" charset="-122"/>
            </a:endParaRPr>
          </a:p>
        </p:txBody>
      </p:sp>
      <p:sp>
        <p:nvSpPr>
          <p:cNvPr id="26630" name="MH_Other_5"/>
          <p:cNvSpPr>
            <a:spLocks noChangeAspect="1"/>
          </p:cNvSpPr>
          <p:nvPr/>
        </p:nvSpPr>
        <p:spPr bwMode="auto">
          <a:xfrm rot="1538538" flipH="1">
            <a:off x="5661025" y="2187575"/>
            <a:ext cx="1371600" cy="1371600"/>
          </a:xfrm>
          <a:custGeom>
            <a:avLst/>
            <a:gdLst>
              <a:gd name="T0" fmla="*/ 0 w 1219200"/>
              <a:gd name="T1" fmla="*/ 609883 h 1219765"/>
              <a:gd name="T2" fmla="*/ 0 w 1219200"/>
              <a:gd name="T3" fmla="*/ 609883 h 1219765"/>
              <a:gd name="T4" fmla="*/ 609600 w 1219200"/>
              <a:gd name="T5" fmla="*/ 1 h 1219765"/>
              <a:gd name="T6" fmla="*/ 609601 w 1219200"/>
              <a:gd name="T7" fmla="*/ 1 h 1219765"/>
              <a:gd name="T8" fmla="*/ 1219200 w 1219200"/>
              <a:gd name="T9" fmla="*/ 609884 h 1219765"/>
              <a:gd name="T10" fmla="*/ 1219199 w 1219200"/>
              <a:gd name="T11" fmla="*/ 609885 h 1219765"/>
              <a:gd name="T12" fmla="*/ 1219200 w 1219200"/>
              <a:gd name="T13" fmla="*/ 609885 h 1219765"/>
              <a:gd name="T14" fmla="*/ 609600 w 1219200"/>
              <a:gd name="T15" fmla="*/ 1219768 h 1219765"/>
              <a:gd name="T16" fmla="*/ 0 w 1219200"/>
              <a:gd name="T17" fmla="*/ 609885 h 1219765"/>
              <a:gd name="T18" fmla="*/ 0 w 1219200"/>
              <a:gd name="T19" fmla="*/ 609884 h 1219765"/>
              <a:gd name="T20" fmla="*/ 0 w 1219200"/>
              <a:gd name="T21" fmla="*/ 609883 h 1219765"/>
              <a:gd name="T22" fmla="*/ 242316 w 1219200"/>
              <a:gd name="T23" fmla="*/ 609883 h 1219765"/>
              <a:gd name="T24" fmla="*/ 242316 w 1219200"/>
              <a:gd name="T25" fmla="*/ 609883 h 1219765"/>
              <a:gd name="T26" fmla="*/ 609600 w 1219200"/>
              <a:gd name="T27" fmla="*/ 977449 h 1219765"/>
              <a:gd name="T28" fmla="*/ 976884 w 1219200"/>
              <a:gd name="T29" fmla="*/ 609883 h 1219765"/>
              <a:gd name="T30" fmla="*/ 609600 w 1219200"/>
              <a:gd name="T31" fmla="*/ 242317 h 1219765"/>
              <a:gd name="T32" fmla="*/ 609599 w 1219200"/>
              <a:gd name="T33" fmla="*/ 242317 h 1219765"/>
              <a:gd name="T34" fmla="*/ 242316 w 1219200"/>
              <a:gd name="T35" fmla="*/ 609883 h 1219765"/>
              <a:gd name="T36" fmla="*/ 178548 w 1219200"/>
              <a:gd name="T37" fmla="*/ 178630 h 1219765"/>
              <a:gd name="T38" fmla="*/ 1040652 w 1219200"/>
              <a:gd name="T39" fmla="*/ 1041135 h 1219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19200" h="1219765">
                <a:moveTo>
                  <a:pt x="0" y="609883"/>
                </a:moveTo>
                <a:lnTo>
                  <a:pt x="0" y="609883"/>
                </a:lnTo>
                <a:cubicBezTo>
                  <a:pt x="0" y="273054"/>
                  <a:pt x="272927" y="1"/>
                  <a:pt x="609600" y="1"/>
                </a:cubicBezTo>
                <a:cubicBezTo>
                  <a:pt x="609600" y="1"/>
                  <a:pt x="609600" y="1"/>
                  <a:pt x="609601" y="1"/>
                </a:cubicBezTo>
                <a:cubicBezTo>
                  <a:pt x="946273" y="1"/>
                  <a:pt x="1219200" y="273055"/>
                  <a:pt x="1219200" y="609884"/>
                </a:cubicBezTo>
                <a:cubicBezTo>
                  <a:pt x="1219200" y="609884"/>
                  <a:pt x="1219199" y="609884"/>
                  <a:pt x="1219199" y="609885"/>
                </a:cubicBezTo>
                <a:lnTo>
                  <a:pt x="1219200" y="609885"/>
                </a:lnTo>
                <a:cubicBezTo>
                  <a:pt x="1219200" y="946714"/>
                  <a:pt x="946272" y="1219768"/>
                  <a:pt x="609600" y="1219768"/>
                </a:cubicBezTo>
                <a:cubicBezTo>
                  <a:pt x="272927" y="1219768"/>
                  <a:pt x="0" y="946714"/>
                  <a:pt x="0" y="609885"/>
                </a:cubicBezTo>
                <a:cubicBezTo>
                  <a:pt x="0" y="609884"/>
                  <a:pt x="0" y="609884"/>
                  <a:pt x="0" y="609884"/>
                </a:cubicBezTo>
                <a:lnTo>
                  <a:pt x="0" y="609883"/>
                </a:lnTo>
                <a:close/>
                <a:moveTo>
                  <a:pt x="242316" y="609883"/>
                </a:moveTo>
                <a:lnTo>
                  <a:pt x="242316" y="609883"/>
                </a:lnTo>
                <a:cubicBezTo>
                  <a:pt x="242316" y="812884"/>
                  <a:pt x="406754" y="977449"/>
                  <a:pt x="609600" y="977449"/>
                </a:cubicBezTo>
                <a:cubicBezTo>
                  <a:pt x="812445" y="977449"/>
                  <a:pt x="976884" y="812884"/>
                  <a:pt x="976884" y="609883"/>
                </a:cubicBezTo>
                <a:cubicBezTo>
                  <a:pt x="976884" y="406881"/>
                  <a:pt x="812445" y="242317"/>
                  <a:pt x="609600" y="242317"/>
                </a:cubicBezTo>
                <a:lnTo>
                  <a:pt x="609599" y="242317"/>
                </a:lnTo>
                <a:cubicBezTo>
                  <a:pt x="406754" y="242317"/>
                  <a:pt x="242316" y="406881"/>
                  <a:pt x="242316" y="609883"/>
                </a:cubicBezTo>
                <a:close/>
              </a:path>
            </a:pathLst>
          </a:custGeom>
          <a:gradFill rotWithShape="1">
            <a:gsLst>
              <a:gs pos="0">
                <a:srgbClr val="FFC000"/>
              </a:gs>
              <a:gs pos="100000">
                <a:srgbClr val="BC8F00"/>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6631" name="MH_Title_2"/>
          <p:cNvSpPr>
            <a:spLocks noChangeAspect="1" noChangeArrowheads="1"/>
          </p:cNvSpPr>
          <p:nvPr/>
        </p:nvSpPr>
        <p:spPr bwMode="auto">
          <a:xfrm flipH="1">
            <a:off x="5697538" y="2222500"/>
            <a:ext cx="1292225" cy="1292225"/>
          </a:xfrm>
          <a:custGeom>
            <a:avLst/>
            <a:gdLst>
              <a:gd name="T0" fmla="*/ 3392780 w 1147868"/>
              <a:gd name="T1" fmla="*/ 0 h 1148400"/>
              <a:gd name="T2" fmla="*/ 993718 w 1147868"/>
              <a:gd name="T3" fmla="*/ 987296 h 1148400"/>
              <a:gd name="T4" fmla="*/ 0 w 1147868"/>
              <a:gd name="T5" fmla="*/ 3370839 h 1148400"/>
              <a:gd name="T6" fmla="*/ 993718 w 1147868"/>
              <a:gd name="T7" fmla="*/ 5754374 h 1148400"/>
              <a:gd name="T8" fmla="*/ 3392780 w 1147868"/>
              <a:gd name="T9" fmla="*/ 6741671 h 1148400"/>
              <a:gd name="T10" fmla="*/ 5791824 w 1147868"/>
              <a:gd name="T11" fmla="*/ 5754374 h 1148400"/>
              <a:gd name="T12" fmla="*/ 6785545 w 1147868"/>
              <a:gd name="T13" fmla="*/ 3370839 h 1148400"/>
              <a:gd name="T14" fmla="*/ 5791824 w 1147868"/>
              <a:gd name="T15" fmla="*/ 987296 h 114840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68101 w 1147868"/>
              <a:gd name="T25" fmla="*/ 168179 h 1148400"/>
              <a:gd name="T26" fmla="*/ 979767 w 1147868"/>
              <a:gd name="T27" fmla="*/ 980221 h 11484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47868" h="1148400">
                <a:moveTo>
                  <a:pt x="0" y="574200"/>
                </a:moveTo>
                <a:lnTo>
                  <a:pt x="0" y="574200"/>
                </a:lnTo>
                <a:cubicBezTo>
                  <a:pt x="0" y="257078"/>
                  <a:pt x="256959" y="1"/>
                  <a:pt x="573934" y="1"/>
                </a:cubicBezTo>
                <a:cubicBezTo>
                  <a:pt x="573934" y="1"/>
                  <a:pt x="573934" y="1"/>
                  <a:pt x="573935" y="1"/>
                </a:cubicBezTo>
                <a:cubicBezTo>
                  <a:pt x="890909" y="1"/>
                  <a:pt x="1147868" y="257079"/>
                  <a:pt x="1147868" y="574201"/>
                </a:cubicBezTo>
                <a:cubicBezTo>
                  <a:pt x="1147868" y="574201"/>
                  <a:pt x="1147867" y="574201"/>
                  <a:pt x="1147867" y="574202"/>
                </a:cubicBezTo>
                <a:lnTo>
                  <a:pt x="1147868" y="574202"/>
                </a:lnTo>
                <a:cubicBezTo>
                  <a:pt x="1147868" y="891323"/>
                  <a:pt x="890908" y="1148402"/>
                  <a:pt x="573934" y="1148402"/>
                </a:cubicBezTo>
                <a:cubicBezTo>
                  <a:pt x="256959" y="1148402"/>
                  <a:pt x="0" y="891323"/>
                  <a:pt x="0" y="574202"/>
                </a:cubicBezTo>
                <a:cubicBezTo>
                  <a:pt x="0" y="574201"/>
                  <a:pt x="0" y="574201"/>
                  <a:pt x="0" y="574201"/>
                </a:cubicBezTo>
                <a:lnTo>
                  <a:pt x="0" y="574200"/>
                </a:lnTo>
                <a:close/>
                <a:moveTo>
                  <a:pt x="228139" y="574200"/>
                </a:moveTo>
                <a:lnTo>
                  <a:pt x="228139" y="574200"/>
                </a:lnTo>
                <a:cubicBezTo>
                  <a:pt x="228139" y="765324"/>
                  <a:pt x="382956" y="920261"/>
                  <a:pt x="573934" y="920261"/>
                </a:cubicBezTo>
                <a:cubicBezTo>
                  <a:pt x="764911" y="920261"/>
                  <a:pt x="919729" y="765324"/>
                  <a:pt x="919729" y="574200"/>
                </a:cubicBezTo>
                <a:cubicBezTo>
                  <a:pt x="919729" y="383075"/>
                  <a:pt x="764911" y="228139"/>
                  <a:pt x="573934" y="228139"/>
                </a:cubicBezTo>
                <a:cubicBezTo>
                  <a:pt x="382956" y="228139"/>
                  <a:pt x="228139" y="383075"/>
                  <a:pt x="228139" y="574200"/>
                </a:cubicBezTo>
                <a:close/>
              </a:path>
            </a:pathLst>
          </a:custGeom>
          <a:gradFill rotWithShape="1">
            <a:gsLst>
              <a:gs pos="0">
                <a:srgbClr val="BC8F00"/>
              </a:gs>
              <a:gs pos="100000">
                <a:srgbClr val="FFC000"/>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r>
              <a:rPr lang="en-US" altLang="zh-CN" sz="2000" b="1">
                <a:solidFill>
                  <a:srgbClr val="BC8F00"/>
                </a:solidFill>
                <a:latin typeface="微软雅黑" panose="020B0503020204020204" pitchFamily="34" charset="-122"/>
                <a:ea typeface="微软雅黑" panose="020B0503020204020204" pitchFamily="34" charset="-122"/>
              </a:rPr>
              <a:t>NO</a:t>
            </a:r>
            <a:endParaRPr lang="zh-CN" altLang="en-US" sz="2000" b="1">
              <a:solidFill>
                <a:srgbClr val="BC8F00"/>
              </a:solidFill>
              <a:latin typeface="微软雅黑" panose="020B0503020204020204" pitchFamily="34" charset="-122"/>
              <a:ea typeface="微软雅黑" panose="020B0503020204020204" pitchFamily="34" charset="-122"/>
            </a:endParaRPr>
          </a:p>
        </p:txBody>
      </p:sp>
      <p:sp>
        <p:nvSpPr>
          <p:cNvPr id="26632" name="MH_Other_6"/>
          <p:cNvSpPr>
            <a:spLocks noChangeArrowheads="1"/>
          </p:cNvSpPr>
          <p:nvPr/>
        </p:nvSpPr>
        <p:spPr bwMode="auto">
          <a:xfrm rot="1538538" flipH="1">
            <a:off x="1736725" y="4733925"/>
            <a:ext cx="762000" cy="307975"/>
          </a:xfrm>
          <a:prstGeom prst="roundRect">
            <a:avLst>
              <a:gd name="adj" fmla="val 50000"/>
            </a:avLst>
          </a:prstGeom>
          <a:gradFill rotWithShape="1">
            <a:gsLst>
              <a:gs pos="0">
                <a:srgbClr val="BC8F00"/>
              </a:gs>
              <a:gs pos="50000">
                <a:srgbClr val="FFC000"/>
              </a:gs>
              <a:gs pos="100000">
                <a:srgbClr val="BC8F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r" fontAlgn="base">
              <a:lnSpc>
                <a:spcPct val="100000"/>
              </a:lnSpc>
              <a:spcBef>
                <a:spcPct val="0"/>
              </a:spcBef>
              <a:spcAft>
                <a:spcPct val="0"/>
              </a:spcAft>
              <a:buFont typeface="Arial" panose="020B0604020202020204" pitchFamily="34" charset="0"/>
              <a:buNone/>
            </a:pPr>
            <a:r>
              <a:rPr lang="en-US" altLang="zh-CN" sz="2000">
                <a:solidFill>
                  <a:srgbClr val="FFFFFF"/>
                </a:solidFill>
                <a:latin typeface="Arial Narrow" panose="020B0606020202030204" pitchFamily="34" charset="0"/>
                <a:ea typeface="微软雅黑" panose="020B0503020204020204" pitchFamily="34" charset="-122"/>
              </a:rPr>
              <a:t>3</a:t>
            </a:r>
            <a:endParaRPr lang="zh-CN" altLang="en-US" sz="2000">
              <a:solidFill>
                <a:srgbClr val="FFFFFF"/>
              </a:solidFill>
              <a:latin typeface="Arial Narrow" panose="020B0606020202030204" pitchFamily="34" charset="0"/>
              <a:ea typeface="微软雅黑" panose="020B0503020204020204" pitchFamily="34" charset="-122"/>
            </a:endParaRPr>
          </a:p>
        </p:txBody>
      </p:sp>
      <p:sp>
        <p:nvSpPr>
          <p:cNvPr id="26633" name="MH_Other_7"/>
          <p:cNvSpPr>
            <a:spLocks noChangeArrowheads="1"/>
          </p:cNvSpPr>
          <p:nvPr/>
        </p:nvSpPr>
        <p:spPr bwMode="auto">
          <a:xfrm rot="1538538" flipH="1">
            <a:off x="1946275" y="4295775"/>
            <a:ext cx="762000" cy="304800"/>
          </a:xfrm>
          <a:prstGeom prst="roundRect">
            <a:avLst>
              <a:gd name="adj" fmla="val 50000"/>
            </a:avLst>
          </a:prstGeom>
          <a:gradFill rotWithShape="1">
            <a:gsLst>
              <a:gs pos="0">
                <a:srgbClr val="BC8F00"/>
              </a:gs>
              <a:gs pos="50000">
                <a:srgbClr val="FFC000"/>
              </a:gs>
              <a:gs pos="100000">
                <a:srgbClr val="BC8F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r" fontAlgn="base">
              <a:lnSpc>
                <a:spcPct val="100000"/>
              </a:lnSpc>
              <a:spcBef>
                <a:spcPct val="0"/>
              </a:spcBef>
              <a:spcAft>
                <a:spcPct val="0"/>
              </a:spcAft>
              <a:buFont typeface="Arial" panose="020B0604020202020204" pitchFamily="34" charset="0"/>
              <a:buNone/>
            </a:pPr>
            <a:r>
              <a:rPr lang="en-US" altLang="zh-CN" sz="2000">
                <a:solidFill>
                  <a:srgbClr val="FFFFFF"/>
                </a:solidFill>
                <a:latin typeface="Arial Narrow" panose="020B0606020202030204" pitchFamily="34" charset="0"/>
                <a:ea typeface="微软雅黑" panose="020B0503020204020204" pitchFamily="34" charset="-122"/>
              </a:rPr>
              <a:t>2</a:t>
            </a:r>
            <a:endParaRPr lang="zh-CN" altLang="en-US" sz="2000">
              <a:solidFill>
                <a:srgbClr val="FFFFFF"/>
              </a:solidFill>
              <a:latin typeface="Arial Narrow" panose="020B0606020202030204" pitchFamily="34" charset="0"/>
              <a:ea typeface="微软雅黑" panose="020B0503020204020204" pitchFamily="34" charset="-122"/>
            </a:endParaRPr>
          </a:p>
        </p:txBody>
      </p:sp>
      <p:sp>
        <p:nvSpPr>
          <p:cNvPr id="26634" name="MH_Other_8"/>
          <p:cNvSpPr>
            <a:spLocks noChangeArrowheads="1"/>
          </p:cNvSpPr>
          <p:nvPr/>
        </p:nvSpPr>
        <p:spPr bwMode="auto">
          <a:xfrm rot="1538538" flipH="1">
            <a:off x="2168525" y="3841750"/>
            <a:ext cx="762000" cy="304800"/>
          </a:xfrm>
          <a:prstGeom prst="roundRect">
            <a:avLst>
              <a:gd name="adj" fmla="val 50000"/>
            </a:avLst>
          </a:prstGeom>
          <a:gradFill rotWithShape="1">
            <a:gsLst>
              <a:gs pos="0">
                <a:srgbClr val="BC8F00"/>
              </a:gs>
              <a:gs pos="50000">
                <a:srgbClr val="FFC000"/>
              </a:gs>
              <a:gs pos="100000">
                <a:srgbClr val="BC8F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r" fontAlgn="base">
              <a:lnSpc>
                <a:spcPct val="100000"/>
              </a:lnSpc>
              <a:spcBef>
                <a:spcPct val="0"/>
              </a:spcBef>
              <a:spcAft>
                <a:spcPct val="0"/>
              </a:spcAft>
              <a:buFont typeface="Arial" panose="020B0604020202020204" pitchFamily="34" charset="0"/>
              <a:buNone/>
            </a:pPr>
            <a:r>
              <a:rPr lang="en-US" altLang="zh-CN" sz="2000">
                <a:solidFill>
                  <a:srgbClr val="FFFFFF"/>
                </a:solidFill>
                <a:latin typeface="Arial Narrow" panose="020B0606020202030204" pitchFamily="34" charset="0"/>
                <a:ea typeface="微软雅黑" panose="020B0503020204020204" pitchFamily="34" charset="-122"/>
              </a:rPr>
              <a:t>1</a:t>
            </a:r>
            <a:endParaRPr lang="zh-CN" altLang="en-US" sz="2000">
              <a:solidFill>
                <a:srgbClr val="FFFFFF"/>
              </a:solidFill>
              <a:latin typeface="Arial Narrow" panose="020B0606020202030204" pitchFamily="34" charset="0"/>
              <a:ea typeface="微软雅黑" panose="020B0503020204020204" pitchFamily="34" charset="-122"/>
            </a:endParaRPr>
          </a:p>
        </p:txBody>
      </p:sp>
      <p:sp>
        <p:nvSpPr>
          <p:cNvPr id="26635" name="MH_Other_9"/>
          <p:cNvSpPr>
            <a:spLocks noChangeArrowheads="1"/>
          </p:cNvSpPr>
          <p:nvPr/>
        </p:nvSpPr>
        <p:spPr bwMode="auto">
          <a:xfrm rot="1538538" flipH="1">
            <a:off x="2019300" y="3155950"/>
            <a:ext cx="381000" cy="2136775"/>
          </a:xfrm>
          <a:prstGeom prst="roundRect">
            <a:avLst>
              <a:gd name="adj" fmla="val 50000"/>
            </a:avLst>
          </a:prstGeom>
          <a:gradFill rotWithShape="1">
            <a:gsLst>
              <a:gs pos="0">
                <a:srgbClr val="BC8F00"/>
              </a:gs>
              <a:gs pos="50000">
                <a:srgbClr val="FFC000"/>
              </a:gs>
              <a:gs pos="100000">
                <a:srgbClr val="BC8F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endParaRPr lang="zh-CN" altLang="zh-CN" sz="1800">
              <a:solidFill>
                <a:srgbClr val="FFFFFF"/>
              </a:solidFill>
              <a:latin typeface="Arial Narrow" panose="020B0606020202030204" pitchFamily="34" charset="0"/>
              <a:ea typeface="微软雅黑" panose="020B0503020204020204" pitchFamily="34" charset="-122"/>
            </a:endParaRPr>
          </a:p>
        </p:txBody>
      </p:sp>
      <p:sp>
        <p:nvSpPr>
          <p:cNvPr id="26636" name="MH_Other_10"/>
          <p:cNvSpPr>
            <a:spLocks noChangeAspect="1"/>
          </p:cNvSpPr>
          <p:nvPr/>
        </p:nvSpPr>
        <p:spPr bwMode="auto">
          <a:xfrm rot="1538538" flipH="1">
            <a:off x="2224088" y="2187575"/>
            <a:ext cx="1371600" cy="1371600"/>
          </a:xfrm>
          <a:custGeom>
            <a:avLst/>
            <a:gdLst>
              <a:gd name="T0" fmla="*/ 0 w 1219200"/>
              <a:gd name="T1" fmla="*/ 609883 h 1219765"/>
              <a:gd name="T2" fmla="*/ 0 w 1219200"/>
              <a:gd name="T3" fmla="*/ 609883 h 1219765"/>
              <a:gd name="T4" fmla="*/ 609600 w 1219200"/>
              <a:gd name="T5" fmla="*/ 1 h 1219765"/>
              <a:gd name="T6" fmla="*/ 609601 w 1219200"/>
              <a:gd name="T7" fmla="*/ 1 h 1219765"/>
              <a:gd name="T8" fmla="*/ 1219200 w 1219200"/>
              <a:gd name="T9" fmla="*/ 609884 h 1219765"/>
              <a:gd name="T10" fmla="*/ 1219199 w 1219200"/>
              <a:gd name="T11" fmla="*/ 609885 h 1219765"/>
              <a:gd name="T12" fmla="*/ 1219200 w 1219200"/>
              <a:gd name="T13" fmla="*/ 609885 h 1219765"/>
              <a:gd name="T14" fmla="*/ 609600 w 1219200"/>
              <a:gd name="T15" fmla="*/ 1219768 h 1219765"/>
              <a:gd name="T16" fmla="*/ 0 w 1219200"/>
              <a:gd name="T17" fmla="*/ 609885 h 1219765"/>
              <a:gd name="T18" fmla="*/ 0 w 1219200"/>
              <a:gd name="T19" fmla="*/ 609884 h 1219765"/>
              <a:gd name="T20" fmla="*/ 0 w 1219200"/>
              <a:gd name="T21" fmla="*/ 609883 h 1219765"/>
              <a:gd name="T22" fmla="*/ 242316 w 1219200"/>
              <a:gd name="T23" fmla="*/ 609883 h 1219765"/>
              <a:gd name="T24" fmla="*/ 242316 w 1219200"/>
              <a:gd name="T25" fmla="*/ 609883 h 1219765"/>
              <a:gd name="T26" fmla="*/ 609600 w 1219200"/>
              <a:gd name="T27" fmla="*/ 977449 h 1219765"/>
              <a:gd name="T28" fmla="*/ 976884 w 1219200"/>
              <a:gd name="T29" fmla="*/ 609883 h 1219765"/>
              <a:gd name="T30" fmla="*/ 609600 w 1219200"/>
              <a:gd name="T31" fmla="*/ 242317 h 1219765"/>
              <a:gd name="T32" fmla="*/ 609599 w 1219200"/>
              <a:gd name="T33" fmla="*/ 242317 h 1219765"/>
              <a:gd name="T34" fmla="*/ 242316 w 1219200"/>
              <a:gd name="T35" fmla="*/ 609883 h 1219765"/>
              <a:gd name="T36" fmla="*/ 178548 w 1219200"/>
              <a:gd name="T37" fmla="*/ 178630 h 1219765"/>
              <a:gd name="T38" fmla="*/ 1040652 w 1219200"/>
              <a:gd name="T39" fmla="*/ 1041135 h 1219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T36" t="T37" r="T38" b="T39"/>
            <a:pathLst>
              <a:path w="1219200" h="1219765">
                <a:moveTo>
                  <a:pt x="0" y="609883"/>
                </a:moveTo>
                <a:lnTo>
                  <a:pt x="0" y="609883"/>
                </a:lnTo>
                <a:cubicBezTo>
                  <a:pt x="0" y="273054"/>
                  <a:pt x="272927" y="1"/>
                  <a:pt x="609600" y="1"/>
                </a:cubicBezTo>
                <a:cubicBezTo>
                  <a:pt x="609600" y="1"/>
                  <a:pt x="609600" y="1"/>
                  <a:pt x="609601" y="1"/>
                </a:cubicBezTo>
                <a:cubicBezTo>
                  <a:pt x="946273" y="1"/>
                  <a:pt x="1219200" y="273055"/>
                  <a:pt x="1219200" y="609884"/>
                </a:cubicBezTo>
                <a:cubicBezTo>
                  <a:pt x="1219200" y="609884"/>
                  <a:pt x="1219199" y="609884"/>
                  <a:pt x="1219199" y="609885"/>
                </a:cubicBezTo>
                <a:lnTo>
                  <a:pt x="1219200" y="609885"/>
                </a:lnTo>
                <a:cubicBezTo>
                  <a:pt x="1219200" y="946714"/>
                  <a:pt x="946272" y="1219768"/>
                  <a:pt x="609600" y="1219768"/>
                </a:cubicBezTo>
                <a:cubicBezTo>
                  <a:pt x="272927" y="1219768"/>
                  <a:pt x="0" y="946714"/>
                  <a:pt x="0" y="609885"/>
                </a:cubicBezTo>
                <a:cubicBezTo>
                  <a:pt x="0" y="609884"/>
                  <a:pt x="0" y="609884"/>
                  <a:pt x="0" y="609884"/>
                </a:cubicBezTo>
                <a:lnTo>
                  <a:pt x="0" y="609883"/>
                </a:lnTo>
                <a:close/>
                <a:moveTo>
                  <a:pt x="242316" y="609883"/>
                </a:moveTo>
                <a:lnTo>
                  <a:pt x="242316" y="609883"/>
                </a:lnTo>
                <a:cubicBezTo>
                  <a:pt x="242316" y="812884"/>
                  <a:pt x="406754" y="977449"/>
                  <a:pt x="609600" y="977449"/>
                </a:cubicBezTo>
                <a:cubicBezTo>
                  <a:pt x="812445" y="977449"/>
                  <a:pt x="976884" y="812884"/>
                  <a:pt x="976884" y="609883"/>
                </a:cubicBezTo>
                <a:cubicBezTo>
                  <a:pt x="976884" y="406881"/>
                  <a:pt x="812445" y="242317"/>
                  <a:pt x="609600" y="242317"/>
                </a:cubicBezTo>
                <a:lnTo>
                  <a:pt x="609599" y="242317"/>
                </a:lnTo>
                <a:cubicBezTo>
                  <a:pt x="406754" y="242317"/>
                  <a:pt x="242316" y="406881"/>
                  <a:pt x="242316" y="609883"/>
                </a:cubicBezTo>
                <a:close/>
              </a:path>
            </a:pathLst>
          </a:custGeom>
          <a:gradFill rotWithShape="1">
            <a:gsLst>
              <a:gs pos="0">
                <a:srgbClr val="FFC000"/>
              </a:gs>
              <a:gs pos="100000">
                <a:srgbClr val="BC8F00"/>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6637" name="MH_Title_1"/>
          <p:cNvSpPr>
            <a:spLocks noChangeAspect="1" noChangeArrowheads="1"/>
          </p:cNvSpPr>
          <p:nvPr/>
        </p:nvSpPr>
        <p:spPr bwMode="auto">
          <a:xfrm flipH="1">
            <a:off x="2260600" y="2222500"/>
            <a:ext cx="1292225" cy="1292225"/>
          </a:xfrm>
          <a:custGeom>
            <a:avLst/>
            <a:gdLst>
              <a:gd name="T0" fmla="*/ 3392780 w 1147868"/>
              <a:gd name="T1" fmla="*/ 0 h 1148400"/>
              <a:gd name="T2" fmla="*/ 993718 w 1147868"/>
              <a:gd name="T3" fmla="*/ 987296 h 1148400"/>
              <a:gd name="T4" fmla="*/ 0 w 1147868"/>
              <a:gd name="T5" fmla="*/ 3370839 h 1148400"/>
              <a:gd name="T6" fmla="*/ 993718 w 1147868"/>
              <a:gd name="T7" fmla="*/ 5754374 h 1148400"/>
              <a:gd name="T8" fmla="*/ 3392780 w 1147868"/>
              <a:gd name="T9" fmla="*/ 6741671 h 1148400"/>
              <a:gd name="T10" fmla="*/ 5791824 w 1147868"/>
              <a:gd name="T11" fmla="*/ 5754374 h 1148400"/>
              <a:gd name="T12" fmla="*/ 6785545 w 1147868"/>
              <a:gd name="T13" fmla="*/ 3370839 h 1148400"/>
              <a:gd name="T14" fmla="*/ 5791824 w 1147868"/>
              <a:gd name="T15" fmla="*/ 987296 h 114840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68101 w 1147868"/>
              <a:gd name="T25" fmla="*/ 168179 h 1148400"/>
              <a:gd name="T26" fmla="*/ 979767 w 1147868"/>
              <a:gd name="T27" fmla="*/ 980221 h 11484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47868" h="1148400">
                <a:moveTo>
                  <a:pt x="0" y="574200"/>
                </a:moveTo>
                <a:lnTo>
                  <a:pt x="0" y="574200"/>
                </a:lnTo>
                <a:cubicBezTo>
                  <a:pt x="0" y="257078"/>
                  <a:pt x="256959" y="1"/>
                  <a:pt x="573934" y="1"/>
                </a:cubicBezTo>
                <a:cubicBezTo>
                  <a:pt x="573934" y="1"/>
                  <a:pt x="573934" y="1"/>
                  <a:pt x="573935" y="1"/>
                </a:cubicBezTo>
                <a:cubicBezTo>
                  <a:pt x="890909" y="1"/>
                  <a:pt x="1147868" y="257079"/>
                  <a:pt x="1147868" y="574201"/>
                </a:cubicBezTo>
                <a:cubicBezTo>
                  <a:pt x="1147868" y="574201"/>
                  <a:pt x="1147867" y="574201"/>
                  <a:pt x="1147867" y="574202"/>
                </a:cubicBezTo>
                <a:lnTo>
                  <a:pt x="1147868" y="574202"/>
                </a:lnTo>
                <a:cubicBezTo>
                  <a:pt x="1147868" y="891323"/>
                  <a:pt x="890908" y="1148402"/>
                  <a:pt x="573934" y="1148402"/>
                </a:cubicBezTo>
                <a:cubicBezTo>
                  <a:pt x="256959" y="1148402"/>
                  <a:pt x="0" y="891323"/>
                  <a:pt x="0" y="574202"/>
                </a:cubicBezTo>
                <a:cubicBezTo>
                  <a:pt x="0" y="574201"/>
                  <a:pt x="0" y="574201"/>
                  <a:pt x="0" y="574201"/>
                </a:cubicBezTo>
                <a:lnTo>
                  <a:pt x="0" y="574200"/>
                </a:lnTo>
                <a:close/>
                <a:moveTo>
                  <a:pt x="228139" y="574200"/>
                </a:moveTo>
                <a:lnTo>
                  <a:pt x="228139" y="574200"/>
                </a:lnTo>
                <a:cubicBezTo>
                  <a:pt x="228139" y="765324"/>
                  <a:pt x="382956" y="920261"/>
                  <a:pt x="573934" y="920261"/>
                </a:cubicBezTo>
                <a:cubicBezTo>
                  <a:pt x="764911" y="920261"/>
                  <a:pt x="919729" y="765324"/>
                  <a:pt x="919729" y="574200"/>
                </a:cubicBezTo>
                <a:cubicBezTo>
                  <a:pt x="919729" y="383075"/>
                  <a:pt x="764911" y="228139"/>
                  <a:pt x="573934" y="228139"/>
                </a:cubicBezTo>
                <a:cubicBezTo>
                  <a:pt x="382956" y="228139"/>
                  <a:pt x="228139" y="383075"/>
                  <a:pt x="228139" y="574200"/>
                </a:cubicBezTo>
                <a:close/>
              </a:path>
            </a:pathLst>
          </a:custGeom>
          <a:gradFill rotWithShape="1">
            <a:gsLst>
              <a:gs pos="0">
                <a:srgbClr val="BC8F00"/>
              </a:gs>
              <a:gs pos="100000">
                <a:srgbClr val="FFC000"/>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r>
              <a:rPr lang="en-US" altLang="zh-CN" sz="2000" b="1">
                <a:solidFill>
                  <a:srgbClr val="BC8F00"/>
                </a:solidFill>
                <a:latin typeface="微软雅黑" panose="020B0503020204020204" pitchFamily="34" charset="-122"/>
                <a:ea typeface="微软雅黑" panose="020B0503020204020204" pitchFamily="34" charset="-122"/>
              </a:rPr>
              <a:t>YES</a:t>
            </a:r>
            <a:endParaRPr lang="zh-CN" altLang="en-US" sz="2000" b="1">
              <a:solidFill>
                <a:srgbClr val="BC8F00"/>
              </a:solidFill>
              <a:latin typeface="微软雅黑" panose="020B0503020204020204" pitchFamily="34" charset="-122"/>
              <a:ea typeface="微软雅黑" panose="020B0503020204020204" pitchFamily="34" charset="-122"/>
            </a:endParaRPr>
          </a:p>
        </p:txBody>
      </p:sp>
      <p:sp>
        <p:nvSpPr>
          <p:cNvPr id="26638" name="MH_SubTitle_2"/>
          <p:cNvSpPr txBox="1">
            <a:spLocks noChangeArrowheads="1"/>
          </p:cNvSpPr>
          <p:nvPr/>
        </p:nvSpPr>
        <p:spPr bwMode="auto">
          <a:xfrm>
            <a:off x="6432550" y="3949700"/>
            <a:ext cx="26431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Lorem ipsum dolor sit </a:t>
            </a:r>
          </a:p>
        </p:txBody>
      </p:sp>
      <p:sp>
        <p:nvSpPr>
          <p:cNvPr id="26639" name="MH_SubTitle_4"/>
          <p:cNvSpPr txBox="1">
            <a:spLocks noChangeArrowheads="1"/>
          </p:cNvSpPr>
          <p:nvPr/>
        </p:nvSpPr>
        <p:spPr bwMode="auto">
          <a:xfrm>
            <a:off x="6221413" y="4422775"/>
            <a:ext cx="26431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Lorem ipsum dolor sit </a:t>
            </a:r>
          </a:p>
        </p:txBody>
      </p:sp>
      <p:sp>
        <p:nvSpPr>
          <p:cNvPr id="26640" name="MH_SubTitle_6"/>
          <p:cNvSpPr txBox="1">
            <a:spLocks noChangeArrowheads="1"/>
          </p:cNvSpPr>
          <p:nvPr/>
        </p:nvSpPr>
        <p:spPr bwMode="auto">
          <a:xfrm>
            <a:off x="6003925" y="4860925"/>
            <a:ext cx="26431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Lorem ipsum dolor sit </a:t>
            </a:r>
          </a:p>
        </p:txBody>
      </p:sp>
      <p:sp>
        <p:nvSpPr>
          <p:cNvPr id="26641" name="MH_SubTitle_1"/>
          <p:cNvSpPr txBox="1">
            <a:spLocks noChangeArrowheads="1"/>
          </p:cNvSpPr>
          <p:nvPr/>
        </p:nvSpPr>
        <p:spPr bwMode="auto">
          <a:xfrm>
            <a:off x="2997200" y="3949700"/>
            <a:ext cx="20526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Lorem ipsum dolor sit </a:t>
            </a:r>
          </a:p>
        </p:txBody>
      </p:sp>
      <p:sp>
        <p:nvSpPr>
          <p:cNvPr id="26642" name="MH_SubTitle_3"/>
          <p:cNvSpPr txBox="1">
            <a:spLocks noChangeArrowheads="1"/>
          </p:cNvSpPr>
          <p:nvPr/>
        </p:nvSpPr>
        <p:spPr bwMode="auto">
          <a:xfrm>
            <a:off x="2786063" y="4422775"/>
            <a:ext cx="20526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Lorem ipsum dolor sit </a:t>
            </a:r>
          </a:p>
        </p:txBody>
      </p:sp>
      <p:sp>
        <p:nvSpPr>
          <p:cNvPr id="26643" name="MH_SubTitle_5"/>
          <p:cNvSpPr txBox="1">
            <a:spLocks noChangeArrowheads="1"/>
          </p:cNvSpPr>
          <p:nvPr/>
        </p:nvSpPr>
        <p:spPr bwMode="auto">
          <a:xfrm>
            <a:off x="2566988" y="4860925"/>
            <a:ext cx="2054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Lorem ipsum dolor sit </a:t>
            </a:r>
          </a:p>
        </p:txBody>
      </p:sp>
      <p:sp>
        <p:nvSpPr>
          <p:cNvPr id="26645" name="TextBox 2"/>
          <p:cNvSpPr>
            <a:spLocks noChangeArrowheads="1"/>
          </p:cNvSpPr>
          <p:nvPr/>
        </p:nvSpPr>
        <p:spPr bwMode="auto">
          <a:xfrm flipH="1">
            <a:off x="2862263"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26646" name="TextBox 5"/>
          <p:cNvSpPr>
            <a:spLocks noChangeArrowheads="1"/>
          </p:cNvSpPr>
          <p:nvPr/>
        </p:nvSpPr>
        <p:spPr bwMode="auto">
          <a:xfrm flipH="1">
            <a:off x="4052888"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25463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9" name="MH_Other_1"/>
          <p:cNvSpPr>
            <a:spLocks/>
          </p:cNvSpPr>
          <p:nvPr/>
        </p:nvSpPr>
        <p:spPr bwMode="auto">
          <a:xfrm>
            <a:off x="4000500" y="2097088"/>
            <a:ext cx="3619500" cy="2674937"/>
          </a:xfrm>
          <a:custGeom>
            <a:avLst/>
            <a:gdLst>
              <a:gd name="T0" fmla="*/ 0 w 1726088"/>
              <a:gd name="T1" fmla="*/ 1000434 h 1000434"/>
              <a:gd name="T2" fmla="*/ 1376587 w 1726088"/>
              <a:gd name="T3" fmla="*/ 996014 h 1000434"/>
              <a:gd name="T4" fmla="*/ 1586652 w 1726088"/>
              <a:gd name="T5" fmla="*/ 106327 h 1000434"/>
              <a:gd name="T6" fmla="*/ 1714640 w 1726088"/>
              <a:gd name="T7" fmla="*/ 30381 h 1000434"/>
              <a:gd name="T8" fmla="*/ 1711028 w 1726088"/>
              <a:gd name="T9" fmla="*/ 151241 h 1000434"/>
            </a:gdLst>
            <a:ahLst/>
            <a:cxnLst>
              <a:cxn ang="0">
                <a:pos x="T0" y="T1"/>
              </a:cxn>
              <a:cxn ang="0">
                <a:pos x="T2" y="T3"/>
              </a:cxn>
              <a:cxn ang="0">
                <a:pos x="T4" y="T5"/>
              </a:cxn>
              <a:cxn ang="0">
                <a:pos x="T6" y="T7"/>
              </a:cxn>
              <a:cxn ang="0">
                <a:pos x="T8" y="T9"/>
              </a:cxn>
            </a:cxnLst>
            <a:rect l="0" t="0" r="r" b="b"/>
            <a:pathLst>
              <a:path w="1726088" h="1000434">
                <a:moveTo>
                  <a:pt x="0" y="1000434"/>
                </a:moveTo>
                <a:lnTo>
                  <a:pt x="1376587" y="996014"/>
                </a:lnTo>
                <a:lnTo>
                  <a:pt x="1586652" y="106327"/>
                </a:lnTo>
                <a:cubicBezTo>
                  <a:pt x="1642258" y="-50192"/>
                  <a:pt x="1698331" y="5216"/>
                  <a:pt x="1714640" y="30381"/>
                </a:cubicBezTo>
                <a:cubicBezTo>
                  <a:pt x="1730949" y="55546"/>
                  <a:pt x="1729911" y="97695"/>
                  <a:pt x="1711028" y="151241"/>
                </a:cubicBezTo>
              </a:path>
            </a:pathLst>
          </a:custGeom>
          <a:noFill/>
          <a:ln w="57150" cap="flat" cmpd="sng">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28680" name="MH_Other_2"/>
          <p:cNvSpPr>
            <a:spLocks noChangeArrowheads="1"/>
          </p:cNvSpPr>
          <p:nvPr/>
        </p:nvSpPr>
        <p:spPr bwMode="auto">
          <a:xfrm>
            <a:off x="4410075" y="4772025"/>
            <a:ext cx="563563" cy="565150"/>
          </a:xfrm>
          <a:prstGeom prst="ellipse">
            <a:avLst/>
          </a:prstGeom>
          <a:noFill/>
          <a:ln w="57150" cmpd="sng">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sz="1300">
              <a:solidFill>
                <a:srgbClr val="FFFFFF"/>
              </a:solidFill>
              <a:latin typeface="幼圆" panose="02010509060101010101" pitchFamily="49" charset="-122"/>
              <a:ea typeface="微软雅黑" panose="020B0503020204020204" pitchFamily="34" charset="-122"/>
            </a:endParaRPr>
          </a:p>
        </p:txBody>
      </p:sp>
      <p:sp>
        <p:nvSpPr>
          <p:cNvPr id="28681" name="MH_Other_3"/>
          <p:cNvSpPr>
            <a:spLocks noChangeArrowheads="1"/>
          </p:cNvSpPr>
          <p:nvPr/>
        </p:nvSpPr>
        <p:spPr bwMode="auto">
          <a:xfrm>
            <a:off x="5975350" y="4772025"/>
            <a:ext cx="563563" cy="565150"/>
          </a:xfrm>
          <a:prstGeom prst="ellipse">
            <a:avLst/>
          </a:prstGeom>
          <a:noFill/>
          <a:ln w="57150" cmpd="sng">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sz="1300">
              <a:solidFill>
                <a:srgbClr val="FFFFFF"/>
              </a:solidFill>
              <a:latin typeface="幼圆" panose="02010509060101010101" pitchFamily="49" charset="-122"/>
              <a:ea typeface="微软雅黑" panose="020B0503020204020204" pitchFamily="34" charset="-122"/>
            </a:endParaRPr>
          </a:p>
        </p:txBody>
      </p:sp>
      <p:sp>
        <p:nvSpPr>
          <p:cNvPr id="28682" name="MH_Other_4"/>
          <p:cNvSpPr>
            <a:spLocks noChangeArrowheads="1"/>
          </p:cNvSpPr>
          <p:nvPr/>
        </p:nvSpPr>
        <p:spPr bwMode="auto">
          <a:xfrm>
            <a:off x="4351338" y="5334000"/>
            <a:ext cx="674687" cy="134938"/>
          </a:xfrm>
          <a:prstGeom prst="ellipse">
            <a:avLst/>
          </a:prstGeom>
          <a:gradFill rotWithShape="1">
            <a:gsLst>
              <a:gs pos="0">
                <a:srgbClr val="6E6D68"/>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endParaRPr lang="zh-CN" altLang="en-US" sz="1300">
              <a:solidFill>
                <a:srgbClr val="000000"/>
              </a:solidFill>
              <a:latin typeface="幼圆" panose="02010509060101010101" pitchFamily="49" charset="-122"/>
              <a:ea typeface="微软雅黑" panose="020B0503020204020204" pitchFamily="34" charset="-122"/>
            </a:endParaRPr>
          </a:p>
        </p:txBody>
      </p:sp>
      <p:sp>
        <p:nvSpPr>
          <p:cNvPr id="28683" name="MH_Other_5"/>
          <p:cNvSpPr>
            <a:spLocks noChangeArrowheads="1"/>
          </p:cNvSpPr>
          <p:nvPr/>
        </p:nvSpPr>
        <p:spPr bwMode="auto">
          <a:xfrm>
            <a:off x="5919788" y="5334000"/>
            <a:ext cx="674687" cy="134938"/>
          </a:xfrm>
          <a:prstGeom prst="ellipse">
            <a:avLst/>
          </a:prstGeom>
          <a:gradFill rotWithShape="1">
            <a:gsLst>
              <a:gs pos="0">
                <a:srgbClr val="6E6D68"/>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endParaRPr lang="zh-CN" altLang="en-US" sz="1300">
              <a:solidFill>
                <a:srgbClr val="000000"/>
              </a:solidFill>
              <a:latin typeface="幼圆" panose="02010509060101010101" pitchFamily="49" charset="-122"/>
              <a:ea typeface="微软雅黑" panose="020B0503020204020204" pitchFamily="34" charset="-122"/>
            </a:endParaRPr>
          </a:p>
        </p:txBody>
      </p:sp>
      <p:sp>
        <p:nvSpPr>
          <p:cNvPr id="28685" name="TextBox 2"/>
          <p:cNvSpPr>
            <a:spLocks noChangeArrowheads="1"/>
          </p:cNvSpPr>
          <p:nvPr/>
        </p:nvSpPr>
        <p:spPr bwMode="auto">
          <a:xfrm flipH="1">
            <a:off x="5265738" y="852488"/>
            <a:ext cx="1779587" cy="461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28686" name="TextBox 5"/>
          <p:cNvSpPr>
            <a:spLocks noChangeArrowheads="1"/>
          </p:cNvSpPr>
          <p:nvPr/>
        </p:nvSpPr>
        <p:spPr bwMode="auto">
          <a:xfrm flipH="1">
            <a:off x="6456363" y="909638"/>
            <a:ext cx="2759075"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
        <p:nvSpPr>
          <p:cNvPr id="28687" name="MH_Desc_1"/>
          <p:cNvSpPr>
            <a:spLocks/>
          </p:cNvSpPr>
          <p:nvPr/>
        </p:nvSpPr>
        <p:spPr bwMode="auto">
          <a:xfrm>
            <a:off x="8183563" y="2419350"/>
            <a:ext cx="3487737" cy="3057525"/>
          </a:xfrm>
          <a:custGeom>
            <a:avLst/>
            <a:gdLst>
              <a:gd name="T0" fmla="*/ 0 w 3456384"/>
              <a:gd name="T1" fmla="*/ 3055938 h 3882329"/>
              <a:gd name="T2" fmla="*/ 2927350 w 3456384"/>
              <a:gd name="T3" fmla="*/ 3055938 h 3882329"/>
              <a:gd name="T4" fmla="*/ 0 w 3456384"/>
              <a:gd name="T5" fmla="*/ 3055938 h 3882329"/>
              <a:gd name="T6" fmla="*/ 0 w 3456384"/>
              <a:gd name="T7" fmla="*/ 0 h 3882329"/>
              <a:gd name="T8" fmla="*/ 2927350 w 3456384"/>
              <a:gd name="T9" fmla="*/ 0 h 3882329"/>
              <a:gd name="T10" fmla="*/ 0 w 3456384"/>
              <a:gd name="T11" fmla="*/ 0 h 3882329"/>
              <a:gd name="T12" fmla="*/ 0 60000 65536"/>
              <a:gd name="T13" fmla="*/ 0 60000 65536"/>
              <a:gd name="T14" fmla="*/ 0 60000 65536"/>
              <a:gd name="T15" fmla="*/ 0 60000 65536"/>
              <a:gd name="T16" fmla="*/ 0 60000 65536"/>
              <a:gd name="T17" fmla="*/ 0 60000 65536"/>
              <a:gd name="T18" fmla="*/ 0 w 3456384"/>
              <a:gd name="T19" fmla="*/ 0 h 3882329"/>
              <a:gd name="T20" fmla="*/ 3456384 w 3456384"/>
              <a:gd name="T21" fmla="*/ 3882329 h 3882329"/>
            </a:gdLst>
            <a:ahLst/>
            <a:cxnLst>
              <a:cxn ang="T12">
                <a:pos x="T0" y="T1"/>
              </a:cxn>
              <a:cxn ang="T13">
                <a:pos x="T2" y="T3"/>
              </a:cxn>
              <a:cxn ang="T14">
                <a:pos x="T4" y="T5"/>
              </a:cxn>
              <a:cxn ang="T15">
                <a:pos x="T6" y="T7"/>
              </a:cxn>
              <a:cxn ang="T16">
                <a:pos x="T8" y="T9"/>
              </a:cxn>
              <a:cxn ang="T17">
                <a:pos x="T10" y="T11"/>
              </a:cxn>
            </a:cxnLst>
            <a:rect l="T18" t="T19" r="T20" b="T21"/>
            <a:pathLst>
              <a:path w="3456384" h="3882329">
                <a:moveTo>
                  <a:pt x="0" y="3882329"/>
                </a:moveTo>
                <a:lnTo>
                  <a:pt x="3456384" y="3882329"/>
                </a:lnTo>
                <a:lnTo>
                  <a:pt x="0" y="3882329"/>
                </a:lnTo>
                <a:close/>
                <a:moveTo>
                  <a:pt x="0" y="0"/>
                </a:moveTo>
                <a:lnTo>
                  <a:pt x="3456384" y="0"/>
                </a:lnTo>
                <a:lnTo>
                  <a:pt x="0" y="0"/>
                </a:lnTo>
                <a:close/>
              </a:path>
            </a:pathLst>
          </a:custGeom>
          <a:solidFill>
            <a:schemeClr val="accent1"/>
          </a:solidFill>
          <a:ln w="3175" cap="flat" cmpd="sng">
            <a:solidFill>
              <a:srgbClr val="BFBFB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72000" rIns="0" bIns="7200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fontAlgn="base">
              <a:lnSpc>
                <a:spcPct val="140000"/>
              </a:lnSpc>
              <a:spcBef>
                <a:spcPts val="600"/>
              </a:spcBef>
              <a:spcAft>
                <a:spcPts val="600"/>
              </a:spcAft>
              <a:buFont typeface="Arial" panose="020B0604020202020204" pitchFamily="34" charset="0"/>
              <a:buNone/>
            </a:pPr>
            <a:r>
              <a:rPr lang="en-US" altLang="zh-CN" sz="1600">
                <a:solidFill>
                  <a:srgbClr val="000000"/>
                </a:solidFill>
                <a:latin typeface="微软雅黑 Light" panose="020B0502040204020203" pitchFamily="34" charset="-122"/>
                <a:ea typeface="微软雅黑 Light" panose="020B0502040204020203" pitchFamily="34" charset="-122"/>
              </a:rPr>
              <a:t>Lorem ipsum dolor sit amet consectetur adipisicing elit Lorem ipsum dolor sit amet consectetur adipisicing elit Lorem ipsum dolor sit amet consectetur adipisicing elit Lorem ipsum dolor sit amet consectetur adipisicing elit</a:t>
            </a:r>
          </a:p>
        </p:txBody>
      </p:sp>
    </p:spTree>
    <p:extLst>
      <p:ext uri="{BB962C8B-B14F-4D97-AF65-F5344CB8AC3E}">
        <p14:creationId xmlns:p14="http://schemas.microsoft.com/office/powerpoint/2010/main" val="1606962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H_Other_1"/>
          <p:cNvSpPr>
            <a:spLocks/>
          </p:cNvSpPr>
          <p:nvPr/>
        </p:nvSpPr>
        <p:spPr bwMode="auto">
          <a:xfrm>
            <a:off x="466725" y="3844925"/>
            <a:ext cx="3759200" cy="179388"/>
          </a:xfrm>
          <a:custGeom>
            <a:avLst/>
            <a:gdLst>
              <a:gd name="T0" fmla="*/ 0 w 3759200"/>
              <a:gd name="T1" fmla="*/ 76200 h 179488"/>
              <a:gd name="T2" fmla="*/ 2070100 w 3759200"/>
              <a:gd name="T3" fmla="*/ 177800 h 179488"/>
              <a:gd name="T4" fmla="*/ 3759200 w 3759200"/>
              <a:gd name="T5" fmla="*/ 0 h 179488"/>
            </a:gdLst>
            <a:ahLst/>
            <a:cxnLst>
              <a:cxn ang="0">
                <a:pos x="T0" y="T1"/>
              </a:cxn>
              <a:cxn ang="0">
                <a:pos x="T2" y="T3"/>
              </a:cxn>
              <a:cxn ang="0">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12700" cap="flat"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0723" name="MH_Other_2"/>
          <p:cNvSpPr>
            <a:spLocks/>
          </p:cNvSpPr>
          <p:nvPr/>
        </p:nvSpPr>
        <p:spPr bwMode="auto">
          <a:xfrm>
            <a:off x="466725" y="2181225"/>
            <a:ext cx="3263900" cy="1778000"/>
          </a:xfrm>
          <a:custGeom>
            <a:avLst/>
            <a:gdLst>
              <a:gd name="T0" fmla="*/ 0 w 3263900"/>
              <a:gd name="T1" fmla="*/ 1778000 h 1778000"/>
              <a:gd name="T2" fmla="*/ 2070100 w 3263900"/>
              <a:gd name="T3" fmla="*/ 1016000 h 1778000"/>
              <a:gd name="T4" fmla="*/ 3263900 w 3263900"/>
              <a:gd name="T5" fmla="*/ 0 h 1778000"/>
            </a:gdLst>
            <a:ahLst/>
            <a:cxnLst>
              <a:cxn ang="0">
                <a:pos x="T0" y="T1"/>
              </a:cxn>
              <a:cxn ang="0">
                <a:pos x="T2" y="T3"/>
              </a:cxn>
              <a:cxn ang="0">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12700" cap="flat"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0724" name="MH_Other_3"/>
          <p:cNvSpPr>
            <a:spLocks/>
          </p:cNvSpPr>
          <p:nvPr/>
        </p:nvSpPr>
        <p:spPr bwMode="auto">
          <a:xfrm>
            <a:off x="466725" y="3019425"/>
            <a:ext cx="4203700" cy="939800"/>
          </a:xfrm>
          <a:custGeom>
            <a:avLst/>
            <a:gdLst>
              <a:gd name="T0" fmla="*/ 0 w 4203700"/>
              <a:gd name="T1" fmla="*/ 939800 h 939800"/>
              <a:gd name="T2" fmla="*/ 2387600 w 4203700"/>
              <a:gd name="T3" fmla="*/ 622300 h 939800"/>
              <a:gd name="T4" fmla="*/ 4203700 w 4203700"/>
              <a:gd name="T5" fmla="*/ 0 h 939800"/>
            </a:gdLst>
            <a:ahLst/>
            <a:cxnLst>
              <a:cxn ang="0">
                <a:pos x="T0" y="T1"/>
              </a:cxn>
              <a:cxn ang="0">
                <a:pos x="T2" y="T3"/>
              </a:cxn>
              <a:cxn ang="0">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12700" cap="flat"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0725" name="MH_Other_4"/>
          <p:cNvSpPr>
            <a:spLocks/>
          </p:cNvSpPr>
          <p:nvPr/>
        </p:nvSpPr>
        <p:spPr bwMode="auto">
          <a:xfrm>
            <a:off x="530225" y="3946525"/>
            <a:ext cx="4152900" cy="685800"/>
          </a:xfrm>
          <a:custGeom>
            <a:avLst/>
            <a:gdLst>
              <a:gd name="T0" fmla="*/ 0 w 4152900"/>
              <a:gd name="T1" fmla="*/ 0 h 685800"/>
              <a:gd name="T2" fmla="*/ 2959100 w 4152900"/>
              <a:gd name="T3" fmla="*/ 368300 h 685800"/>
              <a:gd name="T4" fmla="*/ 4152900 w 4152900"/>
              <a:gd name="T5" fmla="*/ 685800 h 685800"/>
            </a:gdLst>
            <a:ahLst/>
            <a:cxnLst>
              <a:cxn ang="0">
                <a:pos x="T0" y="T1"/>
              </a:cxn>
              <a:cxn ang="0">
                <a:pos x="T2" y="T3"/>
              </a:cxn>
              <a:cxn ang="0">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12700" cap="flat"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0726" name="MH_Other_5"/>
          <p:cNvSpPr>
            <a:spLocks/>
          </p:cNvSpPr>
          <p:nvPr/>
        </p:nvSpPr>
        <p:spPr bwMode="auto">
          <a:xfrm>
            <a:off x="479425" y="3946525"/>
            <a:ext cx="3251200" cy="1536700"/>
          </a:xfrm>
          <a:custGeom>
            <a:avLst/>
            <a:gdLst>
              <a:gd name="T0" fmla="*/ 0 w 3251200"/>
              <a:gd name="T1" fmla="*/ 0 h 1536700"/>
              <a:gd name="T2" fmla="*/ 2235200 w 3251200"/>
              <a:gd name="T3" fmla="*/ 787400 h 1536700"/>
              <a:gd name="T4" fmla="*/ 3251200 w 3251200"/>
              <a:gd name="T5" fmla="*/ 1536700 h 1536700"/>
            </a:gdLst>
            <a:ahLst/>
            <a:cxnLst>
              <a:cxn ang="0">
                <a:pos x="T0" y="T1"/>
              </a:cxn>
              <a:cxn ang="0">
                <a:pos x="T2" y="T3"/>
              </a:cxn>
              <a:cxn ang="0">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12700" cap="flat"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0727" name="MH_SubTitle_1"/>
          <p:cNvSpPr txBox="1">
            <a:spLocks noChangeArrowheads="1"/>
          </p:cNvSpPr>
          <p:nvPr/>
        </p:nvSpPr>
        <p:spPr bwMode="auto">
          <a:xfrm>
            <a:off x="4146550" y="1822450"/>
            <a:ext cx="3671888"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30000"/>
              </a:lnSpc>
              <a:spcBef>
                <a:spcPct val="0"/>
              </a:spcBef>
              <a:spcAft>
                <a:spcPct val="0"/>
              </a:spcAft>
              <a:buFont typeface="Arial" panose="020B0604020202020204" pitchFamily="34" charset="0"/>
              <a:buNone/>
            </a:pPr>
            <a:r>
              <a:rPr lang="da-DK" altLang="en-US">
                <a:solidFill>
                  <a:srgbClr val="404040"/>
                </a:solidFill>
                <a:latin typeface="微软雅黑" panose="020B0503020204020204" pitchFamily="34" charset="-122"/>
                <a:ea typeface="微软雅黑" panose="020B0503020204020204" pitchFamily="34" charset="-122"/>
              </a:rPr>
              <a:t>Lorem ipsum dolor sit</a:t>
            </a:r>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30728" name="MH_SubTitle_2"/>
          <p:cNvSpPr txBox="1">
            <a:spLocks noChangeArrowheads="1"/>
          </p:cNvSpPr>
          <p:nvPr/>
        </p:nvSpPr>
        <p:spPr bwMode="auto">
          <a:xfrm>
            <a:off x="5070475" y="2611438"/>
            <a:ext cx="3671888"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30000"/>
              </a:lnSpc>
              <a:spcBef>
                <a:spcPct val="0"/>
              </a:spcBef>
              <a:spcAft>
                <a:spcPct val="0"/>
              </a:spcAft>
              <a:buFont typeface="Arial" panose="020B0604020202020204" pitchFamily="34" charset="0"/>
              <a:buNone/>
            </a:pPr>
            <a:r>
              <a:rPr lang="da-DK" altLang="en-US">
                <a:solidFill>
                  <a:srgbClr val="404040"/>
                </a:solidFill>
                <a:latin typeface="微软雅黑" panose="020B0503020204020204" pitchFamily="34" charset="-122"/>
                <a:ea typeface="微软雅黑" panose="020B0503020204020204" pitchFamily="34" charset="-122"/>
              </a:rPr>
              <a:t>Lorem ipsum dolor sit</a:t>
            </a:r>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30729" name="MH_SubTitle_3"/>
          <p:cNvSpPr txBox="1">
            <a:spLocks noChangeArrowheads="1"/>
          </p:cNvSpPr>
          <p:nvPr/>
        </p:nvSpPr>
        <p:spPr bwMode="auto">
          <a:xfrm>
            <a:off x="4595813" y="3508375"/>
            <a:ext cx="3671887"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30000"/>
              </a:lnSpc>
              <a:spcBef>
                <a:spcPct val="0"/>
              </a:spcBef>
              <a:spcAft>
                <a:spcPct val="0"/>
              </a:spcAft>
              <a:buFont typeface="Arial" panose="020B0604020202020204" pitchFamily="34" charset="0"/>
              <a:buNone/>
            </a:pPr>
            <a:r>
              <a:rPr lang="da-DK" altLang="en-US">
                <a:solidFill>
                  <a:srgbClr val="404040"/>
                </a:solidFill>
                <a:latin typeface="微软雅黑" panose="020B0503020204020204" pitchFamily="34" charset="-122"/>
                <a:ea typeface="微软雅黑" panose="020B0503020204020204" pitchFamily="34" charset="-122"/>
              </a:rPr>
              <a:t>Lorem ipsum dolor sit</a:t>
            </a:r>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30730" name="MH_SubTitle_4"/>
          <p:cNvSpPr txBox="1">
            <a:spLocks noChangeArrowheads="1"/>
          </p:cNvSpPr>
          <p:nvPr/>
        </p:nvSpPr>
        <p:spPr bwMode="auto">
          <a:xfrm>
            <a:off x="5068888" y="4262438"/>
            <a:ext cx="3671887"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30000"/>
              </a:lnSpc>
              <a:spcBef>
                <a:spcPct val="0"/>
              </a:spcBef>
              <a:spcAft>
                <a:spcPct val="0"/>
              </a:spcAft>
              <a:buFont typeface="Arial" panose="020B0604020202020204" pitchFamily="34" charset="0"/>
              <a:buNone/>
            </a:pPr>
            <a:r>
              <a:rPr lang="da-DK" altLang="en-US">
                <a:solidFill>
                  <a:srgbClr val="404040"/>
                </a:solidFill>
                <a:latin typeface="微软雅黑" panose="020B0503020204020204" pitchFamily="34" charset="-122"/>
                <a:ea typeface="微软雅黑" panose="020B0503020204020204" pitchFamily="34" charset="-122"/>
              </a:rPr>
              <a:t>Lorem ipsum dolor sit</a:t>
            </a:r>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30731" name="MH_SubTitle_5"/>
          <p:cNvSpPr txBox="1">
            <a:spLocks noChangeArrowheads="1"/>
          </p:cNvSpPr>
          <p:nvPr/>
        </p:nvSpPr>
        <p:spPr bwMode="auto">
          <a:xfrm>
            <a:off x="4110038" y="5200650"/>
            <a:ext cx="4443412"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30000"/>
              </a:lnSpc>
              <a:spcBef>
                <a:spcPct val="0"/>
              </a:spcBef>
              <a:spcAft>
                <a:spcPct val="0"/>
              </a:spcAft>
              <a:buFont typeface="Arial" panose="020B0604020202020204" pitchFamily="34" charset="0"/>
              <a:buNone/>
            </a:pPr>
            <a:r>
              <a:rPr lang="da-DK" altLang="en-US">
                <a:solidFill>
                  <a:srgbClr val="404040"/>
                </a:solidFill>
                <a:latin typeface="微软雅黑" panose="020B0503020204020204" pitchFamily="34" charset="-122"/>
                <a:ea typeface="微软雅黑" panose="020B0503020204020204" pitchFamily="34" charset="-122"/>
              </a:rPr>
              <a:t>Lorem ipsum dolor sit</a:t>
            </a:r>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30732" name="MH_Other_6"/>
          <p:cNvSpPr>
            <a:spLocks noChangeArrowheads="1"/>
          </p:cNvSpPr>
          <p:nvPr/>
        </p:nvSpPr>
        <p:spPr bwMode="auto">
          <a:xfrm>
            <a:off x="3435350" y="1822450"/>
            <a:ext cx="668338" cy="66833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400">
                <a:solidFill>
                  <a:srgbClr val="FFFFFF"/>
                </a:solidFill>
                <a:latin typeface="Calibri" panose="020F0502020204030204" pitchFamily="34" charset="0"/>
                <a:ea typeface="Gungsuh" panose="02030600000101010101" pitchFamily="18" charset="-127"/>
              </a:rPr>
              <a:t>01</a:t>
            </a:r>
            <a:endParaRPr lang="zh-CN" altLang="en-US" sz="2400">
              <a:solidFill>
                <a:srgbClr val="FFFFFF"/>
              </a:solidFill>
              <a:latin typeface="Calibri" panose="020F0502020204030204" pitchFamily="34" charset="0"/>
              <a:ea typeface="Gungsuh" panose="02030600000101010101" pitchFamily="18" charset="-127"/>
            </a:endParaRPr>
          </a:p>
        </p:txBody>
      </p:sp>
      <p:sp>
        <p:nvSpPr>
          <p:cNvPr id="30733" name="MH_Other_7"/>
          <p:cNvSpPr>
            <a:spLocks noChangeArrowheads="1"/>
          </p:cNvSpPr>
          <p:nvPr/>
        </p:nvSpPr>
        <p:spPr bwMode="auto">
          <a:xfrm>
            <a:off x="4364038" y="2627313"/>
            <a:ext cx="668337" cy="66833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400">
                <a:solidFill>
                  <a:srgbClr val="FFFFFF"/>
                </a:solidFill>
                <a:latin typeface="Calibri" panose="020F0502020204030204" pitchFamily="34" charset="0"/>
                <a:ea typeface="Gungsuh" panose="02030600000101010101" pitchFamily="18" charset="-127"/>
              </a:rPr>
              <a:t>02</a:t>
            </a:r>
            <a:endParaRPr lang="zh-CN" altLang="en-US" sz="2400">
              <a:solidFill>
                <a:srgbClr val="FFFFFF"/>
              </a:solidFill>
              <a:latin typeface="Calibri" panose="020F0502020204030204" pitchFamily="34" charset="0"/>
              <a:ea typeface="Gungsuh" panose="02030600000101010101" pitchFamily="18" charset="-127"/>
            </a:endParaRPr>
          </a:p>
        </p:txBody>
      </p:sp>
      <p:sp>
        <p:nvSpPr>
          <p:cNvPr id="30734" name="MH_Other_8"/>
          <p:cNvSpPr>
            <a:spLocks noChangeArrowheads="1"/>
          </p:cNvSpPr>
          <p:nvPr/>
        </p:nvSpPr>
        <p:spPr bwMode="auto">
          <a:xfrm>
            <a:off x="3889375" y="3495675"/>
            <a:ext cx="668338" cy="669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400">
                <a:solidFill>
                  <a:srgbClr val="FFFFFF"/>
                </a:solidFill>
                <a:latin typeface="Calibri" panose="020F0502020204030204" pitchFamily="34" charset="0"/>
                <a:ea typeface="Gungsuh" panose="02030600000101010101" pitchFamily="18" charset="-127"/>
              </a:rPr>
              <a:t>03</a:t>
            </a:r>
            <a:endParaRPr lang="zh-CN" altLang="en-US" sz="2400">
              <a:solidFill>
                <a:srgbClr val="FFFFFF"/>
              </a:solidFill>
              <a:latin typeface="Calibri" panose="020F0502020204030204" pitchFamily="34" charset="0"/>
              <a:ea typeface="Gungsuh" panose="02030600000101010101" pitchFamily="18" charset="-127"/>
            </a:endParaRPr>
          </a:p>
        </p:txBody>
      </p:sp>
      <p:sp>
        <p:nvSpPr>
          <p:cNvPr id="30735" name="MH_Other_9"/>
          <p:cNvSpPr>
            <a:spLocks noChangeArrowheads="1"/>
          </p:cNvSpPr>
          <p:nvPr/>
        </p:nvSpPr>
        <p:spPr bwMode="auto">
          <a:xfrm>
            <a:off x="4360863" y="4237038"/>
            <a:ext cx="668337" cy="669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400">
                <a:solidFill>
                  <a:srgbClr val="FFFFFF"/>
                </a:solidFill>
                <a:latin typeface="Calibri" panose="020F0502020204030204" pitchFamily="34" charset="0"/>
                <a:ea typeface="Gungsuh" panose="02030600000101010101" pitchFamily="18" charset="-127"/>
              </a:rPr>
              <a:t>04</a:t>
            </a:r>
            <a:endParaRPr lang="zh-CN" altLang="en-US" sz="2400">
              <a:solidFill>
                <a:srgbClr val="FFFFFF"/>
              </a:solidFill>
              <a:latin typeface="Calibri" panose="020F0502020204030204" pitchFamily="34" charset="0"/>
              <a:ea typeface="Gungsuh" panose="02030600000101010101" pitchFamily="18" charset="-127"/>
            </a:endParaRPr>
          </a:p>
        </p:txBody>
      </p:sp>
      <p:sp>
        <p:nvSpPr>
          <p:cNvPr id="30736" name="MH_Other_10"/>
          <p:cNvSpPr>
            <a:spLocks noChangeArrowheads="1"/>
          </p:cNvSpPr>
          <p:nvPr/>
        </p:nvSpPr>
        <p:spPr bwMode="auto">
          <a:xfrm>
            <a:off x="3403600" y="5170488"/>
            <a:ext cx="668338" cy="66833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400">
                <a:solidFill>
                  <a:srgbClr val="FFFFFF"/>
                </a:solidFill>
                <a:latin typeface="Calibri" panose="020F0502020204030204" pitchFamily="34" charset="0"/>
                <a:ea typeface="Gungsuh" panose="02030600000101010101" pitchFamily="18" charset="-127"/>
              </a:rPr>
              <a:t>05</a:t>
            </a:r>
            <a:endParaRPr lang="zh-CN" altLang="en-US" sz="2400">
              <a:solidFill>
                <a:srgbClr val="FFFFFF"/>
              </a:solidFill>
              <a:latin typeface="Calibri" panose="020F0502020204030204" pitchFamily="34" charset="0"/>
              <a:ea typeface="Gungsuh" panose="02030600000101010101" pitchFamily="18" charset="-127"/>
            </a:endParaRPr>
          </a:p>
        </p:txBody>
      </p:sp>
      <p:sp>
        <p:nvSpPr>
          <p:cNvPr id="30737" name="MH_Title_1"/>
          <p:cNvSpPr>
            <a:spLocks noChangeArrowheads="1"/>
          </p:cNvSpPr>
          <p:nvPr/>
        </p:nvSpPr>
        <p:spPr bwMode="auto">
          <a:xfrm>
            <a:off x="3175" y="3106738"/>
            <a:ext cx="1158875" cy="1674812"/>
          </a:xfrm>
          <a:custGeom>
            <a:avLst/>
            <a:gdLst>
              <a:gd name="T0" fmla="*/ 273082 w 1159484"/>
              <a:gd name="T1" fmla="*/ 1430 h 1674380"/>
              <a:gd name="T2" fmla="*/ 987290 w 1159484"/>
              <a:gd name="T3" fmla="*/ 329381 h 1674380"/>
              <a:gd name="T4" fmla="*/ 984658 w 1159484"/>
              <a:gd name="T5" fmla="*/ 1348867 h 1674380"/>
              <a:gd name="T6" fmla="*/ 0 w 1159484"/>
              <a:gd name="T7" fmla="*/ 1610184 h 1674380"/>
              <a:gd name="T8" fmla="*/ 3995 w 1159484"/>
              <a:gd name="T9" fmla="*/ 62973 h 1674380"/>
              <a:gd name="T10" fmla="*/ 273082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CC33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10795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000">
                <a:solidFill>
                  <a:srgbClr val="FFFFFF"/>
                </a:solidFill>
                <a:latin typeface="微软雅黑" panose="020B0503020204020204" pitchFamily="34" charset="-122"/>
                <a:ea typeface="微软雅黑" panose="020B0503020204020204" pitchFamily="34" charset="-122"/>
              </a:rPr>
              <a:t>LOREM</a:t>
            </a:r>
            <a:endParaRPr lang="zh-CN" altLang="en-US" sz="2000">
              <a:solidFill>
                <a:srgbClr val="FFFFFF"/>
              </a:solidFill>
              <a:latin typeface="微软雅黑" panose="020B0503020204020204" pitchFamily="34" charset="-122"/>
              <a:ea typeface="微软雅黑" panose="020B0503020204020204" pitchFamily="34" charset="-122"/>
            </a:endParaRPr>
          </a:p>
        </p:txBody>
      </p:sp>
      <p:sp>
        <p:nvSpPr>
          <p:cNvPr id="30739" name="TextBox 2"/>
          <p:cNvSpPr>
            <a:spLocks noChangeArrowheads="1"/>
          </p:cNvSpPr>
          <p:nvPr/>
        </p:nvSpPr>
        <p:spPr bwMode="auto">
          <a:xfrm flipH="1">
            <a:off x="2862263"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30740" name="TextBox 5"/>
          <p:cNvSpPr>
            <a:spLocks noChangeArrowheads="1"/>
          </p:cNvSpPr>
          <p:nvPr/>
        </p:nvSpPr>
        <p:spPr bwMode="auto">
          <a:xfrm flipH="1">
            <a:off x="4052888"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1260314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4116388" y="2689225"/>
            <a:ext cx="3883025" cy="1984375"/>
          </a:xfrm>
          <a:prstGeom prst="ellipse">
            <a:avLst/>
          </a:prstGeom>
          <a:noFill/>
          <a:ln w="25400" cmpd="sng">
            <a:solidFill>
              <a:srgbClr val="CFCFCF"/>
            </a:solidFill>
            <a:round/>
            <a:headEnd/>
            <a:tailEnd/>
          </a:ln>
          <a:extLst>
            <a:ext uri="{909E8E84-426E-40DD-AFC4-6F175D3DCCD1}">
              <a14:hiddenFill xmlns:a14="http://schemas.microsoft.com/office/drawing/2010/main">
                <a:solidFill>
                  <a:srgbClr val="FFFFFF"/>
                </a:solidFill>
              </a14:hiddenFill>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a:solidFill>
                <a:srgbClr val="FFFFFF"/>
              </a:solidFill>
              <a:latin typeface="Calibri" panose="020F0502020204030204" pitchFamily="34" charset="0"/>
            </a:endParaRPr>
          </a:p>
        </p:txBody>
      </p:sp>
      <p:sp>
        <p:nvSpPr>
          <p:cNvPr id="32771" name="MH_Other_2"/>
          <p:cNvSpPr>
            <a:spLocks noChangeArrowheads="1"/>
          </p:cNvSpPr>
          <p:nvPr/>
        </p:nvSpPr>
        <p:spPr bwMode="auto">
          <a:xfrm rot="7200000">
            <a:off x="4116388" y="2698750"/>
            <a:ext cx="3883025" cy="1984375"/>
          </a:xfrm>
          <a:prstGeom prst="ellipse">
            <a:avLst/>
          </a:prstGeom>
          <a:noFill/>
          <a:ln w="25400" cmpd="sng">
            <a:solidFill>
              <a:srgbClr val="CFCFCF"/>
            </a:solidFill>
            <a:round/>
            <a:headEnd/>
            <a:tailEnd/>
          </a:ln>
          <a:extLst>
            <a:ext uri="{909E8E84-426E-40DD-AFC4-6F175D3DCCD1}">
              <a14:hiddenFill xmlns:a14="http://schemas.microsoft.com/office/drawing/2010/main">
                <a:solidFill>
                  <a:srgbClr val="FFFFFF"/>
                </a:solidFill>
              </a14:hiddenFill>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a:solidFill>
                <a:srgbClr val="FFFFFF"/>
              </a:solidFill>
              <a:latin typeface="Calibri" panose="020F0502020204030204" pitchFamily="34" charset="0"/>
            </a:endParaRPr>
          </a:p>
        </p:txBody>
      </p:sp>
      <p:sp>
        <p:nvSpPr>
          <p:cNvPr id="32772" name="MH_Other_3"/>
          <p:cNvSpPr>
            <a:spLocks noChangeArrowheads="1"/>
          </p:cNvSpPr>
          <p:nvPr/>
        </p:nvSpPr>
        <p:spPr bwMode="auto">
          <a:xfrm rot="14400000">
            <a:off x="4116388" y="2698750"/>
            <a:ext cx="3883025" cy="1984375"/>
          </a:xfrm>
          <a:prstGeom prst="ellipse">
            <a:avLst/>
          </a:prstGeom>
          <a:noFill/>
          <a:ln w="25400" cmpd="sng">
            <a:solidFill>
              <a:srgbClr val="CFCFCF"/>
            </a:solidFill>
            <a:round/>
            <a:headEnd/>
            <a:tailEnd/>
          </a:ln>
          <a:extLst>
            <a:ext uri="{909E8E84-426E-40DD-AFC4-6F175D3DCCD1}">
              <a14:hiddenFill xmlns:a14="http://schemas.microsoft.com/office/drawing/2010/main">
                <a:solidFill>
                  <a:srgbClr val="FFFFFF"/>
                </a:solidFill>
              </a14:hiddenFill>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a:solidFill>
                <a:srgbClr val="FFFFFF"/>
              </a:solidFill>
              <a:latin typeface="Calibri" panose="020F0502020204030204" pitchFamily="34" charset="0"/>
            </a:endParaRPr>
          </a:p>
        </p:txBody>
      </p:sp>
      <p:sp>
        <p:nvSpPr>
          <p:cNvPr id="32773" name="MH_SubTitle_1"/>
          <p:cNvSpPr>
            <a:spLocks noChangeArrowheads="1"/>
          </p:cNvSpPr>
          <p:nvPr/>
        </p:nvSpPr>
        <p:spPr bwMode="auto">
          <a:xfrm>
            <a:off x="4506913" y="1473200"/>
            <a:ext cx="1258887" cy="1260475"/>
          </a:xfrm>
          <a:prstGeom prst="ellipse">
            <a:avLst/>
          </a:prstGeom>
          <a:solidFill>
            <a:srgbClr val="FFFFFF"/>
          </a:solidFill>
          <a:ln w="38100" cap="flat" cmpd="sng">
            <a:solidFill>
              <a:schemeClr val="accent1"/>
            </a:solidFill>
            <a:round/>
            <a:headEnd/>
            <a:tailEnd/>
          </a:ln>
        </p:spPr>
        <p:txBody>
          <a:bodyPr lIns="0" tIns="21590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a:solidFill>
                  <a:srgbClr val="4B4B4B"/>
                </a:solidFill>
                <a:latin typeface="微软雅黑" panose="020B0503020204020204" pitchFamily="34" charset="-122"/>
                <a:ea typeface="微软雅黑" panose="020B0503020204020204" pitchFamily="34" charset="-122"/>
              </a:rPr>
              <a:t>LOREM</a:t>
            </a:r>
          </a:p>
        </p:txBody>
      </p:sp>
      <p:sp>
        <p:nvSpPr>
          <p:cNvPr id="32775" name="MH_SubTitle_6"/>
          <p:cNvSpPr>
            <a:spLocks noChangeArrowheads="1"/>
          </p:cNvSpPr>
          <p:nvPr/>
        </p:nvSpPr>
        <p:spPr bwMode="auto">
          <a:xfrm>
            <a:off x="3609975" y="3070225"/>
            <a:ext cx="1260475" cy="1260475"/>
          </a:xfrm>
          <a:prstGeom prst="ellipse">
            <a:avLst/>
          </a:prstGeom>
          <a:solidFill>
            <a:srgbClr val="FFFFFF"/>
          </a:solidFill>
          <a:ln w="38100" cap="flat" cmpd="sng">
            <a:solidFill>
              <a:schemeClr val="accent1"/>
            </a:solidFill>
            <a:round/>
            <a:headEnd/>
            <a:tailEnd/>
          </a:ln>
        </p:spPr>
        <p:txBody>
          <a:bodyPr lIns="0" tIns="21590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a:solidFill>
                  <a:srgbClr val="4B4B4B"/>
                </a:solidFill>
                <a:latin typeface="微软雅黑" panose="020B0503020204020204" pitchFamily="34" charset="-122"/>
                <a:ea typeface="微软雅黑" panose="020B0503020204020204" pitchFamily="34" charset="-122"/>
              </a:rPr>
              <a:t>LOREM</a:t>
            </a:r>
          </a:p>
        </p:txBody>
      </p:sp>
      <p:sp>
        <p:nvSpPr>
          <p:cNvPr id="32777" name="MH_SubTitle_5"/>
          <p:cNvSpPr>
            <a:spLocks noChangeArrowheads="1"/>
          </p:cNvSpPr>
          <p:nvPr/>
        </p:nvSpPr>
        <p:spPr bwMode="auto">
          <a:xfrm>
            <a:off x="4506913" y="4651375"/>
            <a:ext cx="1258887" cy="1260475"/>
          </a:xfrm>
          <a:prstGeom prst="ellipse">
            <a:avLst/>
          </a:prstGeom>
          <a:solidFill>
            <a:srgbClr val="FFFFFF"/>
          </a:solidFill>
          <a:ln w="38100" cap="flat" cmpd="sng">
            <a:solidFill>
              <a:schemeClr val="accent1"/>
            </a:solidFill>
            <a:round/>
            <a:headEnd/>
            <a:tailEnd/>
          </a:ln>
        </p:spPr>
        <p:txBody>
          <a:bodyPr lIns="0" tIns="21590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a:solidFill>
                  <a:srgbClr val="4B4B4B"/>
                </a:solidFill>
                <a:latin typeface="微软雅黑" panose="020B0503020204020204" pitchFamily="34" charset="-122"/>
                <a:ea typeface="微软雅黑" panose="020B0503020204020204" pitchFamily="34" charset="-122"/>
              </a:rPr>
              <a:t>LOREM</a:t>
            </a:r>
          </a:p>
        </p:txBody>
      </p:sp>
      <p:sp>
        <p:nvSpPr>
          <p:cNvPr id="32779" name="MH_SubTitle_4"/>
          <p:cNvSpPr>
            <a:spLocks noChangeArrowheads="1"/>
          </p:cNvSpPr>
          <p:nvPr/>
        </p:nvSpPr>
        <p:spPr bwMode="auto">
          <a:xfrm>
            <a:off x="6353175" y="4651375"/>
            <a:ext cx="1260475" cy="1260475"/>
          </a:xfrm>
          <a:prstGeom prst="ellipse">
            <a:avLst/>
          </a:prstGeom>
          <a:solidFill>
            <a:srgbClr val="FFFFFF"/>
          </a:solidFill>
          <a:ln w="38100" cap="flat" cmpd="sng">
            <a:solidFill>
              <a:schemeClr val="accent1"/>
            </a:solidFill>
            <a:round/>
            <a:headEnd/>
            <a:tailEnd/>
          </a:ln>
        </p:spPr>
        <p:txBody>
          <a:bodyPr lIns="0" tIns="21590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a:solidFill>
                  <a:srgbClr val="4B4B4B"/>
                </a:solidFill>
                <a:latin typeface="微软雅黑" panose="020B0503020204020204" pitchFamily="34" charset="-122"/>
                <a:ea typeface="微软雅黑" panose="020B0503020204020204" pitchFamily="34" charset="-122"/>
              </a:rPr>
              <a:t>LOREM</a:t>
            </a:r>
          </a:p>
        </p:txBody>
      </p:sp>
      <p:sp>
        <p:nvSpPr>
          <p:cNvPr id="32781" name="MH_SubTitle_3"/>
          <p:cNvSpPr>
            <a:spLocks noChangeArrowheads="1"/>
          </p:cNvSpPr>
          <p:nvPr/>
        </p:nvSpPr>
        <p:spPr bwMode="auto">
          <a:xfrm>
            <a:off x="7267575" y="3070225"/>
            <a:ext cx="1260475" cy="1260475"/>
          </a:xfrm>
          <a:prstGeom prst="ellipse">
            <a:avLst/>
          </a:prstGeom>
          <a:solidFill>
            <a:srgbClr val="FFFFFF"/>
          </a:solidFill>
          <a:ln w="38100" cap="flat" cmpd="sng">
            <a:solidFill>
              <a:schemeClr val="accent1"/>
            </a:solidFill>
            <a:round/>
            <a:headEnd/>
            <a:tailEnd/>
          </a:ln>
        </p:spPr>
        <p:txBody>
          <a:bodyPr lIns="0" tIns="21590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a:solidFill>
                  <a:srgbClr val="4B4B4B"/>
                </a:solidFill>
                <a:latin typeface="微软雅黑" panose="020B0503020204020204" pitchFamily="34" charset="-122"/>
                <a:ea typeface="微软雅黑" panose="020B0503020204020204" pitchFamily="34" charset="-122"/>
              </a:rPr>
              <a:t>LOREM</a:t>
            </a:r>
          </a:p>
        </p:txBody>
      </p:sp>
      <p:sp>
        <p:nvSpPr>
          <p:cNvPr id="32783" name="MH_SubTitle_2"/>
          <p:cNvSpPr>
            <a:spLocks noChangeArrowheads="1"/>
          </p:cNvSpPr>
          <p:nvPr/>
        </p:nvSpPr>
        <p:spPr bwMode="auto">
          <a:xfrm>
            <a:off x="6334125" y="1473200"/>
            <a:ext cx="1260475" cy="1260475"/>
          </a:xfrm>
          <a:prstGeom prst="ellipse">
            <a:avLst/>
          </a:prstGeom>
          <a:solidFill>
            <a:srgbClr val="FFFFFF"/>
          </a:solidFill>
          <a:ln w="38100" cap="flat" cmpd="sng">
            <a:solidFill>
              <a:schemeClr val="accent1"/>
            </a:solidFill>
            <a:round/>
            <a:headEnd/>
            <a:tailEnd/>
          </a:ln>
        </p:spPr>
        <p:txBody>
          <a:bodyPr lIns="0" tIns="21590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a:solidFill>
                  <a:srgbClr val="4B4B4B"/>
                </a:solidFill>
                <a:latin typeface="微软雅黑" panose="020B0503020204020204" pitchFamily="34" charset="-122"/>
                <a:ea typeface="微软雅黑" panose="020B0503020204020204" pitchFamily="34" charset="-122"/>
              </a:rPr>
              <a:t>LOREM</a:t>
            </a:r>
          </a:p>
        </p:txBody>
      </p:sp>
      <p:sp>
        <p:nvSpPr>
          <p:cNvPr id="32785" name="MH_Title_1"/>
          <p:cNvSpPr txBox="1">
            <a:spLocks noChangeArrowheads="1"/>
          </p:cNvSpPr>
          <p:nvPr/>
        </p:nvSpPr>
        <p:spPr bwMode="auto">
          <a:xfrm>
            <a:off x="5310188" y="3136900"/>
            <a:ext cx="1506537"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2400" b="1">
                <a:solidFill>
                  <a:srgbClr val="CC3300"/>
                </a:solidFill>
                <a:latin typeface="微软雅黑" panose="020B0503020204020204" pitchFamily="34" charset="-122"/>
                <a:ea typeface="微软雅黑" panose="020B0503020204020204" pitchFamily="34" charset="-122"/>
              </a:rPr>
              <a:t>LOREM</a:t>
            </a:r>
          </a:p>
        </p:txBody>
      </p:sp>
      <p:sp>
        <p:nvSpPr>
          <p:cNvPr id="32788" name="TextBox 2"/>
          <p:cNvSpPr>
            <a:spLocks noChangeArrowheads="1"/>
          </p:cNvSpPr>
          <p:nvPr/>
        </p:nvSpPr>
        <p:spPr bwMode="auto">
          <a:xfrm flipH="1">
            <a:off x="4189413" y="708025"/>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32789" name="TextBox 5"/>
          <p:cNvSpPr>
            <a:spLocks noChangeArrowheads="1"/>
          </p:cNvSpPr>
          <p:nvPr/>
        </p:nvSpPr>
        <p:spPr bwMode="auto">
          <a:xfrm flipH="1">
            <a:off x="5380038" y="765175"/>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1407111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MH_Other_1"/>
          <p:cNvSpPr>
            <a:spLocks noChangeArrowheads="1"/>
          </p:cNvSpPr>
          <p:nvPr/>
        </p:nvSpPr>
        <p:spPr bwMode="auto">
          <a:xfrm>
            <a:off x="3822700" y="2586038"/>
            <a:ext cx="2409825" cy="2411412"/>
          </a:xfrm>
          <a:prstGeom prst="ellipse">
            <a:avLst/>
          </a:prstGeom>
          <a:noFill/>
          <a:ln w="9525" cap="flat" cmpd="sng">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a:solidFill>
                <a:srgbClr val="FFFFFF"/>
              </a:solidFill>
              <a:latin typeface="微软雅黑" panose="020B0503020204020204" pitchFamily="34" charset="-122"/>
              <a:ea typeface="微软雅黑" panose="020B0503020204020204" pitchFamily="34" charset="-122"/>
            </a:endParaRPr>
          </a:p>
        </p:txBody>
      </p:sp>
      <p:sp>
        <p:nvSpPr>
          <p:cNvPr id="34819" name="MH_Title_1"/>
          <p:cNvSpPr>
            <a:spLocks noChangeArrowheads="1"/>
          </p:cNvSpPr>
          <p:nvPr/>
        </p:nvSpPr>
        <p:spPr bwMode="auto">
          <a:xfrm>
            <a:off x="5670550" y="3332163"/>
            <a:ext cx="1033463" cy="1031875"/>
          </a:xfrm>
          <a:prstGeom prst="ellipse">
            <a:avLst/>
          </a:prstGeom>
          <a:solidFill>
            <a:srgbClr val="CC3300"/>
          </a:solidFill>
          <a:ln w="38100" cmpd="sng">
            <a:solidFill>
              <a:srgbClr val="FFFFFF"/>
            </a:solidFill>
            <a:round/>
            <a:headEnd/>
            <a:tailEnd/>
          </a:ln>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FFFFFF"/>
                </a:solidFill>
                <a:latin typeface="微软雅黑" panose="020B0503020204020204" pitchFamily="34" charset="-122"/>
                <a:ea typeface="微软雅黑" panose="020B0503020204020204" pitchFamily="34" charset="-122"/>
              </a:rPr>
              <a:t>LOREM</a:t>
            </a:r>
          </a:p>
        </p:txBody>
      </p:sp>
      <p:sp>
        <p:nvSpPr>
          <p:cNvPr id="34820" name="MH_SubTitle_3"/>
          <p:cNvSpPr>
            <a:spLocks noChangeArrowheads="1"/>
          </p:cNvSpPr>
          <p:nvPr/>
        </p:nvSpPr>
        <p:spPr bwMode="auto">
          <a:xfrm>
            <a:off x="3500438" y="3587750"/>
            <a:ext cx="674687" cy="674688"/>
          </a:xfrm>
          <a:prstGeom prst="ellipse">
            <a:avLst/>
          </a:prstGeom>
          <a:solidFill>
            <a:srgbClr val="FFCC00"/>
          </a:solidFill>
          <a:ln w="25400" cmpd="sng">
            <a:solidFill>
              <a:srgbClr val="FFFFFF"/>
            </a:solidFill>
            <a:round/>
            <a:headEnd/>
            <a:tailEnd/>
          </a:ln>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200">
                <a:solidFill>
                  <a:srgbClr val="FFFFFF"/>
                </a:solidFill>
                <a:latin typeface="微软雅黑" panose="020B0503020204020204" pitchFamily="34" charset="-122"/>
                <a:ea typeface="微软雅黑" panose="020B0503020204020204" pitchFamily="34" charset="-122"/>
              </a:rPr>
              <a:t>Lorem</a:t>
            </a:r>
          </a:p>
        </p:txBody>
      </p:sp>
      <p:sp>
        <p:nvSpPr>
          <p:cNvPr id="34821" name="MH_SubTitle_1"/>
          <p:cNvSpPr>
            <a:spLocks noChangeArrowheads="1"/>
          </p:cNvSpPr>
          <p:nvPr/>
        </p:nvSpPr>
        <p:spPr bwMode="auto">
          <a:xfrm>
            <a:off x="4691063" y="2249488"/>
            <a:ext cx="673100" cy="674687"/>
          </a:xfrm>
          <a:prstGeom prst="ellipse">
            <a:avLst/>
          </a:prstGeom>
          <a:solidFill>
            <a:srgbClr val="FFCC00"/>
          </a:solidFill>
          <a:ln w="25400" cmpd="sng">
            <a:solidFill>
              <a:srgbClr val="FFFFFF"/>
            </a:solidFill>
            <a:round/>
            <a:headEnd/>
            <a:tailEnd/>
          </a:ln>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200">
                <a:solidFill>
                  <a:srgbClr val="FFFFFF"/>
                </a:solidFill>
                <a:latin typeface="微软雅黑" panose="020B0503020204020204" pitchFamily="34" charset="-122"/>
                <a:ea typeface="微软雅黑" panose="020B0503020204020204" pitchFamily="34" charset="-122"/>
              </a:rPr>
              <a:t>Lorem</a:t>
            </a:r>
          </a:p>
        </p:txBody>
      </p:sp>
      <p:sp>
        <p:nvSpPr>
          <p:cNvPr id="34822" name="MH_SubTitle_5"/>
          <p:cNvSpPr>
            <a:spLocks noChangeArrowheads="1"/>
          </p:cNvSpPr>
          <p:nvPr/>
        </p:nvSpPr>
        <p:spPr bwMode="auto">
          <a:xfrm>
            <a:off x="4586288" y="4556125"/>
            <a:ext cx="674687" cy="674688"/>
          </a:xfrm>
          <a:prstGeom prst="ellipse">
            <a:avLst/>
          </a:prstGeom>
          <a:solidFill>
            <a:srgbClr val="FFCC00"/>
          </a:solidFill>
          <a:ln w="25400" cmpd="sng">
            <a:solidFill>
              <a:srgbClr val="FFFFFF"/>
            </a:solidFill>
            <a:round/>
            <a:headEnd/>
            <a:tailEnd/>
          </a:ln>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200">
                <a:solidFill>
                  <a:srgbClr val="FFFFFF"/>
                </a:solidFill>
                <a:latin typeface="微软雅黑" panose="020B0503020204020204" pitchFamily="34" charset="-122"/>
                <a:ea typeface="微软雅黑" panose="020B0503020204020204" pitchFamily="34" charset="-122"/>
              </a:rPr>
              <a:t>Lorem</a:t>
            </a:r>
          </a:p>
        </p:txBody>
      </p:sp>
      <p:sp>
        <p:nvSpPr>
          <p:cNvPr id="34823" name="MH_Other_2"/>
          <p:cNvSpPr>
            <a:spLocks noChangeArrowheads="1"/>
          </p:cNvSpPr>
          <p:nvPr/>
        </p:nvSpPr>
        <p:spPr bwMode="auto">
          <a:xfrm flipH="1">
            <a:off x="7851775" y="2586038"/>
            <a:ext cx="2411413" cy="2411412"/>
          </a:xfrm>
          <a:prstGeom prst="ellipse">
            <a:avLst/>
          </a:prstGeom>
          <a:noFill/>
          <a:ln w="9525" cap="flat" cmpd="sng">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a:solidFill>
                <a:srgbClr val="FFFFFF"/>
              </a:solidFill>
              <a:latin typeface="微软雅黑" panose="020B0503020204020204" pitchFamily="34" charset="-122"/>
              <a:ea typeface="微软雅黑" panose="020B0503020204020204" pitchFamily="34" charset="-122"/>
            </a:endParaRPr>
          </a:p>
        </p:txBody>
      </p:sp>
      <p:sp>
        <p:nvSpPr>
          <p:cNvPr id="34824" name="MH_Title_2"/>
          <p:cNvSpPr>
            <a:spLocks noChangeArrowheads="1"/>
          </p:cNvSpPr>
          <p:nvPr/>
        </p:nvSpPr>
        <p:spPr bwMode="auto">
          <a:xfrm flipH="1">
            <a:off x="7381875" y="3332163"/>
            <a:ext cx="1031875" cy="1031875"/>
          </a:xfrm>
          <a:prstGeom prst="ellipse">
            <a:avLst/>
          </a:prstGeom>
          <a:solidFill>
            <a:srgbClr val="CC3300"/>
          </a:solidFill>
          <a:ln w="38100" cmpd="sng">
            <a:solidFill>
              <a:srgbClr val="FFFFFF"/>
            </a:solidFill>
            <a:round/>
            <a:headEnd/>
            <a:tailEnd/>
          </a:ln>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FFFFFF"/>
                </a:solidFill>
                <a:latin typeface="微软雅黑" panose="020B0503020204020204" pitchFamily="34" charset="-122"/>
                <a:ea typeface="微软雅黑" panose="020B0503020204020204" pitchFamily="34" charset="-122"/>
              </a:rPr>
              <a:t>LOREM</a:t>
            </a:r>
          </a:p>
        </p:txBody>
      </p:sp>
      <p:sp>
        <p:nvSpPr>
          <p:cNvPr id="34825" name="MH_SubTitle_4"/>
          <p:cNvSpPr>
            <a:spLocks noChangeArrowheads="1"/>
          </p:cNvSpPr>
          <p:nvPr/>
        </p:nvSpPr>
        <p:spPr bwMode="auto">
          <a:xfrm flipH="1">
            <a:off x="9910763" y="3587750"/>
            <a:ext cx="673100" cy="674688"/>
          </a:xfrm>
          <a:prstGeom prst="ellipse">
            <a:avLst/>
          </a:prstGeom>
          <a:solidFill>
            <a:srgbClr val="FFCC00"/>
          </a:solidFill>
          <a:ln w="25400" cmpd="sng">
            <a:solidFill>
              <a:srgbClr val="FFFFFF"/>
            </a:solidFill>
            <a:round/>
            <a:headEnd/>
            <a:tailEnd/>
          </a:ln>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200">
                <a:solidFill>
                  <a:srgbClr val="FFFFFF"/>
                </a:solidFill>
                <a:latin typeface="微软雅黑" panose="020B0503020204020204" pitchFamily="34" charset="-122"/>
                <a:ea typeface="微软雅黑" panose="020B0503020204020204" pitchFamily="34" charset="-122"/>
              </a:rPr>
              <a:t>Lorem</a:t>
            </a:r>
          </a:p>
        </p:txBody>
      </p:sp>
      <p:sp>
        <p:nvSpPr>
          <p:cNvPr id="34826" name="MH_SubTitle_2"/>
          <p:cNvSpPr>
            <a:spLocks noChangeArrowheads="1"/>
          </p:cNvSpPr>
          <p:nvPr/>
        </p:nvSpPr>
        <p:spPr bwMode="auto">
          <a:xfrm flipH="1">
            <a:off x="8720138" y="2249488"/>
            <a:ext cx="674687" cy="674687"/>
          </a:xfrm>
          <a:prstGeom prst="ellipse">
            <a:avLst/>
          </a:prstGeom>
          <a:solidFill>
            <a:srgbClr val="FFCC00"/>
          </a:solidFill>
          <a:ln w="25400" cmpd="sng">
            <a:solidFill>
              <a:srgbClr val="FFFFFF"/>
            </a:solidFill>
            <a:round/>
            <a:headEnd/>
            <a:tailEnd/>
          </a:ln>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200">
                <a:solidFill>
                  <a:srgbClr val="FFFFFF"/>
                </a:solidFill>
                <a:latin typeface="微软雅黑" panose="020B0503020204020204" pitchFamily="34" charset="-122"/>
                <a:ea typeface="微软雅黑" panose="020B0503020204020204" pitchFamily="34" charset="-122"/>
              </a:rPr>
              <a:t>Lorem</a:t>
            </a:r>
          </a:p>
        </p:txBody>
      </p:sp>
      <p:sp>
        <p:nvSpPr>
          <p:cNvPr id="34827" name="MH_SubTitle_6"/>
          <p:cNvSpPr>
            <a:spLocks noChangeArrowheads="1"/>
          </p:cNvSpPr>
          <p:nvPr/>
        </p:nvSpPr>
        <p:spPr bwMode="auto">
          <a:xfrm flipH="1">
            <a:off x="8824913" y="4556125"/>
            <a:ext cx="673100" cy="674688"/>
          </a:xfrm>
          <a:prstGeom prst="ellipse">
            <a:avLst/>
          </a:prstGeom>
          <a:solidFill>
            <a:srgbClr val="FFCC00"/>
          </a:solidFill>
          <a:ln w="25400" cmpd="sng">
            <a:solidFill>
              <a:srgbClr val="FFFFFF"/>
            </a:solidFill>
            <a:round/>
            <a:headEnd/>
            <a:tailEnd/>
          </a:ln>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200">
                <a:solidFill>
                  <a:srgbClr val="FFFFFF"/>
                </a:solidFill>
                <a:latin typeface="微软雅黑" panose="020B0503020204020204" pitchFamily="34" charset="-122"/>
                <a:ea typeface="微软雅黑" panose="020B0503020204020204" pitchFamily="34" charset="-122"/>
              </a:rPr>
              <a:t>Lorem</a:t>
            </a:r>
          </a:p>
        </p:txBody>
      </p:sp>
      <p:sp>
        <p:nvSpPr>
          <p:cNvPr id="34828" name="MH_Text_1"/>
          <p:cNvSpPr txBox="1">
            <a:spLocks noChangeArrowheads="1"/>
          </p:cNvSpPr>
          <p:nvPr/>
        </p:nvSpPr>
        <p:spPr bwMode="auto">
          <a:xfrm>
            <a:off x="4381500" y="3000375"/>
            <a:ext cx="1289050" cy="157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fontAlgn="base">
              <a:lnSpc>
                <a:spcPct val="130000"/>
              </a:lnSpc>
              <a:spcBef>
                <a:spcPct val="0"/>
              </a:spcBef>
              <a:spcAft>
                <a:spcPct val="0"/>
              </a:spcAft>
              <a:buFont typeface="Arial" panose="020B0604020202020204" pitchFamily="34" charset="0"/>
              <a:buNone/>
            </a:pPr>
            <a:r>
              <a:rPr lang="en-US" altLang="zh-CN" sz="1600">
                <a:solidFill>
                  <a:srgbClr val="595959"/>
                </a:solidFill>
                <a:latin typeface="幼圆" panose="02010509060101010101" pitchFamily="49" charset="-122"/>
                <a:ea typeface="幼圆" panose="02010509060101010101" pitchFamily="49" charset="-122"/>
              </a:rPr>
              <a:t>Lorem ipsum </a:t>
            </a:r>
          </a:p>
          <a:p>
            <a:pPr algn="just" fontAlgn="base">
              <a:lnSpc>
                <a:spcPct val="130000"/>
              </a:lnSpc>
              <a:spcBef>
                <a:spcPct val="0"/>
              </a:spcBef>
              <a:spcAft>
                <a:spcPct val="0"/>
              </a:spcAft>
              <a:buFont typeface="Arial" panose="020B0604020202020204" pitchFamily="34" charset="0"/>
              <a:buNone/>
            </a:pPr>
            <a:r>
              <a:rPr lang="en-US" altLang="zh-CN" sz="1600">
                <a:solidFill>
                  <a:srgbClr val="595959"/>
                </a:solidFill>
                <a:latin typeface="幼圆" panose="02010509060101010101" pitchFamily="49" charset="-122"/>
                <a:ea typeface="幼圆" panose="02010509060101010101" pitchFamily="49" charset="-122"/>
              </a:rPr>
              <a:t>Lorem ipsum</a:t>
            </a:r>
          </a:p>
          <a:p>
            <a:pPr algn="just" fontAlgn="base">
              <a:lnSpc>
                <a:spcPct val="130000"/>
              </a:lnSpc>
              <a:spcBef>
                <a:spcPct val="0"/>
              </a:spcBef>
              <a:spcAft>
                <a:spcPct val="0"/>
              </a:spcAft>
              <a:buFont typeface="Arial" panose="020B0604020202020204" pitchFamily="34" charset="0"/>
              <a:buNone/>
            </a:pPr>
            <a:r>
              <a:rPr lang="en-US" altLang="zh-CN" sz="1600">
                <a:solidFill>
                  <a:srgbClr val="595959"/>
                </a:solidFill>
                <a:latin typeface="幼圆" panose="02010509060101010101" pitchFamily="49" charset="-122"/>
                <a:ea typeface="幼圆" panose="02010509060101010101" pitchFamily="49" charset="-122"/>
              </a:rPr>
              <a:t>Lorem ipsum</a:t>
            </a:r>
          </a:p>
        </p:txBody>
      </p:sp>
      <p:sp>
        <p:nvSpPr>
          <p:cNvPr id="34829" name="MH_Text_2"/>
          <p:cNvSpPr txBox="1">
            <a:spLocks noChangeArrowheads="1"/>
          </p:cNvSpPr>
          <p:nvPr/>
        </p:nvSpPr>
        <p:spPr bwMode="auto">
          <a:xfrm>
            <a:off x="8545513" y="2981325"/>
            <a:ext cx="1365250" cy="157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fontAlgn="base">
              <a:lnSpc>
                <a:spcPct val="130000"/>
              </a:lnSpc>
              <a:spcBef>
                <a:spcPct val="0"/>
              </a:spcBef>
              <a:spcAft>
                <a:spcPct val="0"/>
              </a:spcAft>
              <a:buFont typeface="Arial" panose="020B0604020202020204" pitchFamily="34" charset="0"/>
              <a:buNone/>
            </a:pPr>
            <a:r>
              <a:rPr lang="en-US" altLang="zh-CN" sz="1600">
                <a:solidFill>
                  <a:srgbClr val="595959"/>
                </a:solidFill>
                <a:latin typeface="幼圆" panose="02010509060101010101" pitchFamily="49" charset="-122"/>
                <a:ea typeface="幼圆" panose="02010509060101010101" pitchFamily="49" charset="-122"/>
              </a:rPr>
              <a:t>Lorem ipsum </a:t>
            </a:r>
          </a:p>
          <a:p>
            <a:pPr algn="just" fontAlgn="base">
              <a:lnSpc>
                <a:spcPct val="130000"/>
              </a:lnSpc>
              <a:spcBef>
                <a:spcPct val="0"/>
              </a:spcBef>
              <a:spcAft>
                <a:spcPct val="0"/>
              </a:spcAft>
              <a:buFont typeface="Arial" panose="020B0604020202020204" pitchFamily="34" charset="0"/>
              <a:buNone/>
            </a:pPr>
            <a:r>
              <a:rPr lang="en-US" altLang="zh-CN" sz="1600">
                <a:solidFill>
                  <a:srgbClr val="595959"/>
                </a:solidFill>
                <a:latin typeface="幼圆" panose="02010509060101010101" pitchFamily="49" charset="-122"/>
                <a:ea typeface="幼圆" panose="02010509060101010101" pitchFamily="49" charset="-122"/>
              </a:rPr>
              <a:t>Lorem ipsum</a:t>
            </a:r>
          </a:p>
          <a:p>
            <a:pPr algn="just" fontAlgn="base">
              <a:lnSpc>
                <a:spcPct val="130000"/>
              </a:lnSpc>
              <a:spcBef>
                <a:spcPct val="0"/>
              </a:spcBef>
              <a:spcAft>
                <a:spcPct val="0"/>
              </a:spcAft>
              <a:buFont typeface="Arial" panose="020B0604020202020204" pitchFamily="34" charset="0"/>
              <a:buNone/>
            </a:pPr>
            <a:r>
              <a:rPr lang="en-US" altLang="zh-CN" sz="1600">
                <a:solidFill>
                  <a:srgbClr val="595959"/>
                </a:solidFill>
                <a:latin typeface="幼圆" panose="02010509060101010101" pitchFamily="49" charset="-122"/>
                <a:ea typeface="幼圆" panose="02010509060101010101" pitchFamily="49" charset="-122"/>
              </a:rPr>
              <a:t>Lorem ipsum</a:t>
            </a:r>
          </a:p>
        </p:txBody>
      </p:sp>
      <p:sp>
        <p:nvSpPr>
          <p:cNvPr id="34830" name="MH_Other_3"/>
          <p:cNvSpPr>
            <a:spLocks/>
          </p:cNvSpPr>
          <p:nvPr/>
        </p:nvSpPr>
        <p:spPr bwMode="auto">
          <a:xfrm rot="18955331">
            <a:off x="5942013" y="2946400"/>
            <a:ext cx="2217737" cy="2217738"/>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Lst>
            <a:ahLst/>
            <a:cxnLst>
              <a:cxn ang="0">
                <a:pos x="T0" y="T1"/>
              </a:cxn>
              <a:cxn ang="0">
                <a:pos x="T2" y="T3"/>
              </a:cxn>
              <a:cxn ang="0">
                <a:pos x="T4" y="T5"/>
              </a:cxn>
              <a:cxn ang="0">
                <a:pos x="T6" y="T7"/>
              </a:cxn>
              <a:cxn ang="0">
                <a:pos x="T8" y="T9"/>
              </a:cxn>
              <a:cxn ang="0">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accent1"/>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4831" name="MH_Other_4"/>
          <p:cNvSpPr>
            <a:spLocks/>
          </p:cNvSpPr>
          <p:nvPr/>
        </p:nvSpPr>
        <p:spPr bwMode="auto">
          <a:xfrm rot="18955331" flipH="1" flipV="1">
            <a:off x="5926138" y="2530475"/>
            <a:ext cx="2219325" cy="2217738"/>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Lst>
            <a:ahLst/>
            <a:cxnLst>
              <a:cxn ang="0">
                <a:pos x="T0" y="T1"/>
              </a:cxn>
              <a:cxn ang="0">
                <a:pos x="T2" y="T3"/>
              </a:cxn>
              <a:cxn ang="0">
                <a:pos x="T4" y="T5"/>
              </a:cxn>
              <a:cxn ang="0">
                <a:pos x="T6" y="T7"/>
              </a:cxn>
              <a:cxn ang="0">
                <a:pos x="T8" y="T9"/>
              </a:cxn>
              <a:cxn ang="0">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9525" cap="flat" cmpd="sng">
            <a:solidFill>
              <a:schemeClr val="accent1"/>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4833" name="TextBox 2"/>
          <p:cNvSpPr>
            <a:spLocks noChangeArrowheads="1"/>
          </p:cNvSpPr>
          <p:nvPr/>
        </p:nvSpPr>
        <p:spPr bwMode="auto">
          <a:xfrm flipH="1">
            <a:off x="5121275" y="708025"/>
            <a:ext cx="1781175"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34834" name="TextBox 5"/>
          <p:cNvSpPr>
            <a:spLocks noChangeArrowheads="1"/>
          </p:cNvSpPr>
          <p:nvPr/>
        </p:nvSpPr>
        <p:spPr bwMode="auto">
          <a:xfrm flipH="1">
            <a:off x="6311900" y="765175"/>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2848669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00" name="MH_Other_1"/>
          <p:cNvCxnSpPr>
            <a:cxnSpLocks noChangeShapeType="1"/>
          </p:cNvCxnSpPr>
          <p:nvPr/>
        </p:nvCxnSpPr>
        <p:spPr bwMode="auto">
          <a:xfrm flipV="1">
            <a:off x="5511800" y="2419350"/>
            <a:ext cx="609600" cy="533400"/>
          </a:xfrm>
          <a:prstGeom prst="curvedConnector3">
            <a:avLst>
              <a:gd name="adj1" fmla="val 50000"/>
            </a:avLst>
          </a:prstGeom>
          <a:noFill/>
          <a:ln w="12700" cmpd="sng">
            <a:solidFill>
              <a:srgbClr val="E95D0E"/>
            </a:solidFill>
            <a:miter lim="800000"/>
            <a:headEnd/>
            <a:tailEnd/>
          </a:ln>
          <a:extLst>
            <a:ext uri="{909E8E84-426E-40DD-AFC4-6F175D3DCCD1}">
              <a14:hiddenFill xmlns:a14="http://schemas.microsoft.com/office/drawing/2010/main">
                <a:noFill/>
              </a14:hiddenFill>
            </a:ext>
          </a:extLst>
        </p:spPr>
      </p:cxnSp>
      <p:cxnSp>
        <p:nvCxnSpPr>
          <p:cNvPr id="4101" name="MH_Other_2"/>
          <p:cNvCxnSpPr>
            <a:cxnSpLocks noChangeShapeType="1"/>
          </p:cNvCxnSpPr>
          <p:nvPr/>
        </p:nvCxnSpPr>
        <p:spPr bwMode="auto">
          <a:xfrm>
            <a:off x="6121400" y="2411413"/>
            <a:ext cx="742950" cy="0"/>
          </a:xfrm>
          <a:prstGeom prst="line">
            <a:avLst/>
          </a:prstGeom>
          <a:noFill/>
          <a:ln w="12700" cmpd="sng">
            <a:solidFill>
              <a:srgbClr val="E95D0E"/>
            </a:solidFill>
            <a:miter lim="800000"/>
            <a:headEnd/>
            <a:tailEnd/>
          </a:ln>
          <a:extLst>
            <a:ext uri="{909E8E84-426E-40DD-AFC4-6F175D3DCCD1}">
              <a14:hiddenFill xmlns:a14="http://schemas.microsoft.com/office/drawing/2010/main">
                <a:noFill/>
              </a14:hiddenFill>
            </a:ext>
          </a:extLst>
        </p:spPr>
      </p:cxnSp>
      <p:cxnSp>
        <p:nvCxnSpPr>
          <p:cNvPr id="4102" name="MH_Other_3"/>
          <p:cNvCxnSpPr>
            <a:cxnSpLocks noChangeShapeType="1"/>
          </p:cNvCxnSpPr>
          <p:nvPr/>
        </p:nvCxnSpPr>
        <p:spPr bwMode="auto">
          <a:xfrm>
            <a:off x="3397250" y="2952750"/>
            <a:ext cx="2114550" cy="0"/>
          </a:xfrm>
          <a:prstGeom prst="line">
            <a:avLst/>
          </a:prstGeom>
          <a:noFill/>
          <a:ln w="12700" cmpd="sng">
            <a:solidFill>
              <a:srgbClr val="E95D0E"/>
            </a:solidFill>
            <a:miter lim="800000"/>
            <a:headEnd/>
            <a:tailEnd/>
          </a:ln>
          <a:extLst>
            <a:ext uri="{909E8E84-426E-40DD-AFC4-6F175D3DCCD1}">
              <a14:hiddenFill xmlns:a14="http://schemas.microsoft.com/office/drawing/2010/main">
                <a:noFill/>
              </a14:hiddenFill>
            </a:ext>
          </a:extLst>
        </p:spPr>
      </p:cxnSp>
      <p:sp>
        <p:nvSpPr>
          <p:cNvPr id="4103" name="MH_Other_4"/>
          <p:cNvSpPr txBox="1">
            <a:spLocks noChangeArrowheads="1"/>
          </p:cNvSpPr>
          <p:nvPr/>
        </p:nvSpPr>
        <p:spPr bwMode="auto">
          <a:xfrm>
            <a:off x="5703888" y="1781175"/>
            <a:ext cx="1693862"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3600">
                <a:solidFill>
                  <a:srgbClr val="505046"/>
                </a:solidFill>
                <a:ea typeface="幼圆" panose="02010509060101010101" pitchFamily="49" charset="-122"/>
              </a:rPr>
              <a:t>01</a:t>
            </a:r>
          </a:p>
        </p:txBody>
      </p:sp>
      <p:sp>
        <p:nvSpPr>
          <p:cNvPr id="4104" name="MH_SubTitle_1"/>
          <p:cNvSpPr txBox="1">
            <a:spLocks noChangeArrowheads="1"/>
          </p:cNvSpPr>
          <p:nvPr/>
        </p:nvSpPr>
        <p:spPr bwMode="auto">
          <a:xfrm>
            <a:off x="3368675" y="2149475"/>
            <a:ext cx="237172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da-DK" altLang="en-US" sz="1600">
                <a:solidFill>
                  <a:srgbClr val="E95D0E"/>
                </a:solidFill>
                <a:latin typeface="微软雅黑" panose="020B0503020204020204" pitchFamily="34" charset="-122"/>
                <a:ea typeface="微软雅黑" panose="020B0503020204020204" pitchFamily="34" charset="-122"/>
              </a:rPr>
              <a:t>Lorem ipsum dolor</a:t>
            </a:r>
          </a:p>
          <a:p>
            <a:pPr algn="ctr" fontAlgn="base">
              <a:lnSpc>
                <a:spcPct val="130000"/>
              </a:lnSpc>
              <a:spcBef>
                <a:spcPct val="0"/>
              </a:spcBef>
              <a:spcAft>
                <a:spcPct val="0"/>
              </a:spcAft>
              <a:buFont typeface="Arial" panose="020B0604020202020204" pitchFamily="34" charset="0"/>
              <a:buNone/>
            </a:pPr>
            <a:r>
              <a:rPr lang="da-DK" altLang="en-US" sz="1600">
                <a:solidFill>
                  <a:srgbClr val="E95D0E"/>
                </a:solidFill>
                <a:latin typeface="微软雅黑" panose="020B0503020204020204" pitchFamily="34" charset="-122"/>
                <a:ea typeface="微软雅黑" panose="020B0503020204020204" pitchFamily="34" charset="-122"/>
              </a:rPr>
              <a:t>Lorem ipsum dolor</a:t>
            </a:r>
            <a:endParaRPr lang="zh-CN" altLang="en-US" sz="1600">
              <a:solidFill>
                <a:srgbClr val="E95D0E"/>
              </a:solidFill>
              <a:latin typeface="微软雅黑" panose="020B0503020204020204" pitchFamily="34" charset="-122"/>
              <a:ea typeface="微软雅黑" panose="020B0503020204020204" pitchFamily="34" charset="-122"/>
            </a:endParaRPr>
          </a:p>
        </p:txBody>
      </p:sp>
      <p:cxnSp>
        <p:nvCxnSpPr>
          <p:cNvPr id="4105" name="MH_Other_5"/>
          <p:cNvCxnSpPr>
            <a:cxnSpLocks noChangeShapeType="1"/>
          </p:cNvCxnSpPr>
          <p:nvPr/>
        </p:nvCxnSpPr>
        <p:spPr bwMode="auto">
          <a:xfrm flipV="1">
            <a:off x="8250238" y="3165475"/>
            <a:ext cx="609600" cy="533400"/>
          </a:xfrm>
          <a:prstGeom prst="curvedConnector3">
            <a:avLst>
              <a:gd name="adj1" fmla="val 50000"/>
            </a:avLst>
          </a:prstGeom>
          <a:noFill/>
          <a:ln w="12700" cap="flat" cmpd="sng">
            <a:solidFill>
              <a:schemeClr val="accent1"/>
            </a:solidFill>
            <a:miter lim="800000"/>
            <a:headEnd/>
            <a:tailEnd/>
          </a:ln>
          <a:extLst>
            <a:ext uri="{909E8E84-426E-40DD-AFC4-6F175D3DCCD1}">
              <a14:hiddenFill xmlns:a14="http://schemas.microsoft.com/office/drawing/2010/main">
                <a:noFill/>
              </a14:hiddenFill>
            </a:ext>
          </a:extLst>
        </p:spPr>
      </p:cxnSp>
      <p:cxnSp>
        <p:nvCxnSpPr>
          <p:cNvPr id="4106" name="MH_Other_6"/>
          <p:cNvCxnSpPr>
            <a:cxnSpLocks noChangeShapeType="1"/>
          </p:cNvCxnSpPr>
          <p:nvPr/>
        </p:nvCxnSpPr>
        <p:spPr bwMode="auto">
          <a:xfrm>
            <a:off x="8859838" y="3157538"/>
            <a:ext cx="742950" cy="0"/>
          </a:xfrm>
          <a:prstGeom prst="line">
            <a:avLst/>
          </a:prstGeom>
          <a:noFill/>
          <a:ln w="12700" cap="flat" cmpd="sng">
            <a:solidFill>
              <a:schemeClr val="accent1"/>
            </a:solidFill>
            <a:miter lim="800000"/>
            <a:headEnd/>
            <a:tailEnd/>
          </a:ln>
          <a:extLst>
            <a:ext uri="{909E8E84-426E-40DD-AFC4-6F175D3DCCD1}">
              <a14:hiddenFill xmlns:a14="http://schemas.microsoft.com/office/drawing/2010/main">
                <a:noFill/>
              </a14:hiddenFill>
            </a:ext>
          </a:extLst>
        </p:spPr>
      </p:cxnSp>
      <p:cxnSp>
        <p:nvCxnSpPr>
          <p:cNvPr id="4107" name="MH_Other_7"/>
          <p:cNvCxnSpPr>
            <a:cxnSpLocks noChangeShapeType="1"/>
          </p:cNvCxnSpPr>
          <p:nvPr/>
        </p:nvCxnSpPr>
        <p:spPr bwMode="auto">
          <a:xfrm>
            <a:off x="6135688" y="3690938"/>
            <a:ext cx="2114550" cy="0"/>
          </a:xfrm>
          <a:prstGeom prst="line">
            <a:avLst/>
          </a:prstGeom>
          <a:noFill/>
          <a:ln w="12700" cap="flat" cmpd="sng">
            <a:solidFill>
              <a:schemeClr val="accent1"/>
            </a:solidFill>
            <a:miter lim="800000"/>
            <a:headEnd/>
            <a:tailEnd/>
          </a:ln>
          <a:extLst>
            <a:ext uri="{909E8E84-426E-40DD-AFC4-6F175D3DCCD1}">
              <a14:hiddenFill xmlns:a14="http://schemas.microsoft.com/office/drawing/2010/main">
                <a:noFill/>
              </a14:hiddenFill>
            </a:ext>
          </a:extLst>
        </p:spPr>
      </p:cxnSp>
      <p:sp>
        <p:nvSpPr>
          <p:cNvPr id="4108" name="MH_Other_8"/>
          <p:cNvSpPr txBox="1">
            <a:spLocks noChangeArrowheads="1"/>
          </p:cNvSpPr>
          <p:nvPr/>
        </p:nvSpPr>
        <p:spPr bwMode="auto">
          <a:xfrm>
            <a:off x="8859838" y="2527300"/>
            <a:ext cx="74295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3600">
                <a:solidFill>
                  <a:srgbClr val="505046"/>
                </a:solidFill>
                <a:ea typeface="幼圆" panose="02010509060101010101" pitchFamily="49" charset="-122"/>
                <a:sym typeface="Arial" panose="020B0604020202020204" pitchFamily="34" charset="0"/>
              </a:rPr>
              <a:t>02</a:t>
            </a:r>
            <a:endParaRPr lang="zh-CN" altLang="en-US" sz="3600">
              <a:solidFill>
                <a:srgbClr val="505046"/>
              </a:solidFill>
              <a:ea typeface="幼圆" panose="02010509060101010101" pitchFamily="49" charset="-122"/>
              <a:sym typeface="Arial" panose="020B0604020202020204" pitchFamily="34" charset="0"/>
            </a:endParaRPr>
          </a:p>
        </p:txBody>
      </p:sp>
      <p:sp>
        <p:nvSpPr>
          <p:cNvPr id="4109" name="MH_SubTitle_2"/>
          <p:cNvSpPr txBox="1">
            <a:spLocks noChangeArrowheads="1"/>
          </p:cNvSpPr>
          <p:nvPr/>
        </p:nvSpPr>
        <p:spPr bwMode="auto">
          <a:xfrm>
            <a:off x="6107113" y="2887663"/>
            <a:ext cx="2371725" cy="792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da-DK" altLang="en-US" sz="1600">
                <a:solidFill>
                  <a:srgbClr val="E95D0E"/>
                </a:solidFill>
                <a:latin typeface="微软雅黑" panose="020B0503020204020204" pitchFamily="34" charset="-122"/>
                <a:ea typeface="微软雅黑" panose="020B0503020204020204" pitchFamily="34" charset="-122"/>
                <a:sym typeface="Arial" panose="020B0604020202020204" pitchFamily="34" charset="0"/>
              </a:rPr>
              <a:t>Lorem ipsum dolor</a:t>
            </a:r>
          </a:p>
          <a:p>
            <a:pPr algn="ctr" fontAlgn="base">
              <a:lnSpc>
                <a:spcPct val="130000"/>
              </a:lnSpc>
              <a:spcBef>
                <a:spcPct val="0"/>
              </a:spcBef>
              <a:spcAft>
                <a:spcPct val="0"/>
              </a:spcAft>
              <a:buFont typeface="Arial" panose="020B0604020202020204" pitchFamily="34" charset="0"/>
              <a:buNone/>
            </a:pPr>
            <a:r>
              <a:rPr lang="da-DK" altLang="en-US" sz="1600">
                <a:solidFill>
                  <a:srgbClr val="E95D0E"/>
                </a:solidFill>
                <a:latin typeface="微软雅黑" panose="020B0503020204020204" pitchFamily="34" charset="-122"/>
                <a:ea typeface="微软雅黑" panose="020B0503020204020204" pitchFamily="34" charset="-122"/>
                <a:sym typeface="Arial" panose="020B0604020202020204" pitchFamily="34" charset="0"/>
              </a:rPr>
              <a:t>Lorem ipsum dolor</a:t>
            </a:r>
            <a:endParaRPr lang="zh-CN" altLang="en-US" sz="1600">
              <a:solidFill>
                <a:srgbClr val="E95D0E"/>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4110" name="MH_Other_9"/>
          <p:cNvCxnSpPr>
            <a:cxnSpLocks noChangeShapeType="1"/>
          </p:cNvCxnSpPr>
          <p:nvPr/>
        </p:nvCxnSpPr>
        <p:spPr bwMode="auto">
          <a:xfrm flipV="1">
            <a:off x="4587875" y="4410075"/>
            <a:ext cx="609600" cy="533400"/>
          </a:xfrm>
          <a:prstGeom prst="curvedConnector3">
            <a:avLst>
              <a:gd name="adj1" fmla="val 50000"/>
            </a:avLst>
          </a:prstGeom>
          <a:noFill/>
          <a:ln w="12700" cap="flat" cmpd="sng">
            <a:solidFill>
              <a:schemeClr val="accent1"/>
            </a:solidFill>
            <a:miter lim="800000"/>
            <a:headEnd/>
            <a:tailEnd/>
          </a:ln>
          <a:extLst>
            <a:ext uri="{909E8E84-426E-40DD-AFC4-6F175D3DCCD1}">
              <a14:hiddenFill xmlns:a14="http://schemas.microsoft.com/office/drawing/2010/main">
                <a:noFill/>
              </a14:hiddenFill>
            </a:ext>
          </a:extLst>
        </p:spPr>
      </p:cxnSp>
      <p:cxnSp>
        <p:nvCxnSpPr>
          <p:cNvPr id="4111" name="MH_Other_10"/>
          <p:cNvCxnSpPr>
            <a:cxnSpLocks noChangeShapeType="1"/>
          </p:cNvCxnSpPr>
          <p:nvPr/>
        </p:nvCxnSpPr>
        <p:spPr bwMode="auto">
          <a:xfrm>
            <a:off x="5197475" y="4410075"/>
            <a:ext cx="742950" cy="0"/>
          </a:xfrm>
          <a:prstGeom prst="line">
            <a:avLst/>
          </a:prstGeom>
          <a:noFill/>
          <a:ln w="12700" cap="flat" cmpd="sng">
            <a:solidFill>
              <a:schemeClr val="accent1"/>
            </a:solidFill>
            <a:miter lim="800000"/>
            <a:headEnd/>
            <a:tailEnd/>
          </a:ln>
          <a:extLst>
            <a:ext uri="{909E8E84-426E-40DD-AFC4-6F175D3DCCD1}">
              <a14:hiddenFill xmlns:a14="http://schemas.microsoft.com/office/drawing/2010/main">
                <a:noFill/>
              </a14:hiddenFill>
            </a:ext>
          </a:extLst>
        </p:spPr>
      </p:cxnSp>
      <p:cxnSp>
        <p:nvCxnSpPr>
          <p:cNvPr id="4112" name="MH_Other_11"/>
          <p:cNvCxnSpPr>
            <a:cxnSpLocks noChangeShapeType="1"/>
          </p:cNvCxnSpPr>
          <p:nvPr/>
        </p:nvCxnSpPr>
        <p:spPr bwMode="auto">
          <a:xfrm>
            <a:off x="2473325" y="4943475"/>
            <a:ext cx="2114550" cy="0"/>
          </a:xfrm>
          <a:prstGeom prst="line">
            <a:avLst/>
          </a:prstGeom>
          <a:noFill/>
          <a:ln w="12700" cap="flat" cmpd="sng">
            <a:solidFill>
              <a:schemeClr val="accent1"/>
            </a:solidFill>
            <a:miter lim="800000"/>
            <a:headEnd/>
            <a:tailEnd/>
          </a:ln>
          <a:extLst>
            <a:ext uri="{909E8E84-426E-40DD-AFC4-6F175D3DCCD1}">
              <a14:hiddenFill xmlns:a14="http://schemas.microsoft.com/office/drawing/2010/main">
                <a:noFill/>
              </a14:hiddenFill>
            </a:ext>
          </a:extLst>
        </p:spPr>
      </p:cxnSp>
      <p:sp>
        <p:nvSpPr>
          <p:cNvPr id="4113" name="MH_Other_12"/>
          <p:cNvSpPr txBox="1">
            <a:spLocks noChangeArrowheads="1"/>
          </p:cNvSpPr>
          <p:nvPr/>
        </p:nvSpPr>
        <p:spPr bwMode="auto">
          <a:xfrm>
            <a:off x="5197475" y="3763963"/>
            <a:ext cx="74295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3600">
                <a:solidFill>
                  <a:srgbClr val="505046"/>
                </a:solidFill>
                <a:ea typeface="幼圆" panose="02010509060101010101" pitchFamily="49" charset="-122"/>
                <a:sym typeface="Arial" panose="020B0604020202020204" pitchFamily="34" charset="0"/>
              </a:rPr>
              <a:t>03</a:t>
            </a:r>
            <a:endParaRPr lang="zh-CN" altLang="en-US" sz="3600">
              <a:solidFill>
                <a:srgbClr val="505046"/>
              </a:solidFill>
              <a:ea typeface="幼圆" panose="02010509060101010101" pitchFamily="49" charset="-122"/>
              <a:sym typeface="Arial" panose="020B0604020202020204" pitchFamily="34" charset="0"/>
            </a:endParaRPr>
          </a:p>
        </p:txBody>
      </p:sp>
      <p:sp>
        <p:nvSpPr>
          <p:cNvPr id="4114" name="MH_SubTitle_3"/>
          <p:cNvSpPr txBox="1">
            <a:spLocks noChangeArrowheads="1"/>
          </p:cNvSpPr>
          <p:nvPr/>
        </p:nvSpPr>
        <p:spPr bwMode="auto">
          <a:xfrm>
            <a:off x="2444750" y="4140200"/>
            <a:ext cx="237172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da-DK" altLang="en-US" sz="1600">
                <a:solidFill>
                  <a:srgbClr val="E95D0E"/>
                </a:solidFill>
                <a:latin typeface="微软雅黑" panose="020B0503020204020204" pitchFamily="34" charset="-122"/>
                <a:ea typeface="微软雅黑" panose="020B0503020204020204" pitchFamily="34" charset="-122"/>
                <a:sym typeface="Arial" panose="020B0604020202020204" pitchFamily="34" charset="0"/>
              </a:rPr>
              <a:t>Lorem ipsum dolor</a:t>
            </a:r>
          </a:p>
          <a:p>
            <a:pPr algn="ctr" fontAlgn="base">
              <a:lnSpc>
                <a:spcPct val="130000"/>
              </a:lnSpc>
              <a:spcBef>
                <a:spcPct val="0"/>
              </a:spcBef>
              <a:spcAft>
                <a:spcPct val="0"/>
              </a:spcAft>
              <a:buFont typeface="Arial" panose="020B0604020202020204" pitchFamily="34" charset="0"/>
              <a:buNone/>
            </a:pPr>
            <a:r>
              <a:rPr lang="en-US" altLang="zh-CN" sz="1600">
                <a:solidFill>
                  <a:srgbClr val="E95D0E"/>
                </a:solidFill>
                <a:latin typeface="微软雅黑" panose="020B0503020204020204" pitchFamily="34" charset="-122"/>
                <a:ea typeface="微软雅黑" panose="020B0503020204020204" pitchFamily="34" charset="-122"/>
                <a:sym typeface="Arial" panose="020B0604020202020204" pitchFamily="34" charset="0"/>
              </a:rPr>
              <a:t>Lorem ipsum dolor</a:t>
            </a:r>
            <a:endParaRPr lang="zh-CN" altLang="en-US" sz="1600">
              <a:solidFill>
                <a:srgbClr val="E95D0E"/>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4115" name="MH_Other_13"/>
          <p:cNvCxnSpPr>
            <a:cxnSpLocks noChangeShapeType="1"/>
          </p:cNvCxnSpPr>
          <p:nvPr/>
        </p:nvCxnSpPr>
        <p:spPr bwMode="auto">
          <a:xfrm flipV="1">
            <a:off x="7326313" y="5148263"/>
            <a:ext cx="609600" cy="533400"/>
          </a:xfrm>
          <a:prstGeom prst="curvedConnector3">
            <a:avLst>
              <a:gd name="adj1" fmla="val 50000"/>
            </a:avLst>
          </a:prstGeom>
          <a:noFill/>
          <a:ln w="12700" cap="flat" cmpd="sng">
            <a:solidFill>
              <a:schemeClr val="accent1"/>
            </a:solidFill>
            <a:miter lim="800000"/>
            <a:headEnd/>
            <a:tailEnd/>
          </a:ln>
          <a:extLst>
            <a:ext uri="{909E8E84-426E-40DD-AFC4-6F175D3DCCD1}">
              <a14:hiddenFill xmlns:a14="http://schemas.microsoft.com/office/drawing/2010/main">
                <a:noFill/>
              </a14:hiddenFill>
            </a:ext>
          </a:extLst>
        </p:spPr>
      </p:cxnSp>
      <p:cxnSp>
        <p:nvCxnSpPr>
          <p:cNvPr id="4116" name="MH_Other_14"/>
          <p:cNvCxnSpPr>
            <a:cxnSpLocks noChangeShapeType="1"/>
          </p:cNvCxnSpPr>
          <p:nvPr/>
        </p:nvCxnSpPr>
        <p:spPr bwMode="auto">
          <a:xfrm>
            <a:off x="7935913" y="5148263"/>
            <a:ext cx="742950" cy="0"/>
          </a:xfrm>
          <a:prstGeom prst="line">
            <a:avLst/>
          </a:prstGeom>
          <a:noFill/>
          <a:ln w="12700" cap="flat" cmpd="sng">
            <a:solidFill>
              <a:schemeClr val="accent1"/>
            </a:solidFill>
            <a:miter lim="800000"/>
            <a:headEnd/>
            <a:tailEnd/>
          </a:ln>
          <a:extLst>
            <a:ext uri="{909E8E84-426E-40DD-AFC4-6F175D3DCCD1}">
              <a14:hiddenFill xmlns:a14="http://schemas.microsoft.com/office/drawing/2010/main">
                <a:noFill/>
              </a14:hiddenFill>
            </a:ext>
          </a:extLst>
        </p:spPr>
      </p:cxnSp>
      <p:cxnSp>
        <p:nvCxnSpPr>
          <p:cNvPr id="4117" name="MH_Other_15"/>
          <p:cNvCxnSpPr>
            <a:cxnSpLocks noChangeShapeType="1"/>
          </p:cNvCxnSpPr>
          <p:nvPr/>
        </p:nvCxnSpPr>
        <p:spPr bwMode="auto">
          <a:xfrm>
            <a:off x="5211763" y="5681663"/>
            <a:ext cx="2114550" cy="0"/>
          </a:xfrm>
          <a:prstGeom prst="line">
            <a:avLst/>
          </a:prstGeom>
          <a:noFill/>
          <a:ln w="12700" cap="flat" cmpd="sng">
            <a:solidFill>
              <a:schemeClr val="accent1"/>
            </a:solidFill>
            <a:miter lim="800000"/>
            <a:headEnd/>
            <a:tailEnd/>
          </a:ln>
          <a:extLst>
            <a:ext uri="{909E8E84-426E-40DD-AFC4-6F175D3DCCD1}">
              <a14:hiddenFill xmlns:a14="http://schemas.microsoft.com/office/drawing/2010/main">
                <a:noFill/>
              </a14:hiddenFill>
            </a:ext>
          </a:extLst>
        </p:spPr>
      </p:cxnSp>
      <p:sp>
        <p:nvSpPr>
          <p:cNvPr id="4118" name="MH_Other_16"/>
          <p:cNvSpPr txBox="1">
            <a:spLocks noChangeArrowheads="1"/>
          </p:cNvSpPr>
          <p:nvPr/>
        </p:nvSpPr>
        <p:spPr bwMode="auto">
          <a:xfrm>
            <a:off x="7935913" y="4495800"/>
            <a:ext cx="74295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3600">
                <a:solidFill>
                  <a:srgbClr val="505046"/>
                </a:solidFill>
                <a:ea typeface="幼圆" panose="02010509060101010101" pitchFamily="49" charset="-122"/>
                <a:sym typeface="Arial" panose="020B0604020202020204" pitchFamily="34" charset="0"/>
              </a:rPr>
              <a:t>04</a:t>
            </a:r>
            <a:endParaRPr lang="zh-CN" altLang="en-US" sz="3600">
              <a:solidFill>
                <a:srgbClr val="505046"/>
              </a:solidFill>
              <a:ea typeface="幼圆" panose="02010509060101010101" pitchFamily="49" charset="-122"/>
              <a:sym typeface="Arial" panose="020B0604020202020204" pitchFamily="34" charset="0"/>
            </a:endParaRPr>
          </a:p>
        </p:txBody>
      </p:sp>
      <p:sp>
        <p:nvSpPr>
          <p:cNvPr id="4119" name="MH_SubTitle_4"/>
          <p:cNvSpPr txBox="1">
            <a:spLocks noChangeArrowheads="1"/>
          </p:cNvSpPr>
          <p:nvPr/>
        </p:nvSpPr>
        <p:spPr bwMode="auto">
          <a:xfrm>
            <a:off x="5183188" y="4878388"/>
            <a:ext cx="237172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da-DK" altLang="en-US" sz="1600">
                <a:solidFill>
                  <a:srgbClr val="E95D0E"/>
                </a:solidFill>
                <a:latin typeface="微软雅黑" panose="020B0503020204020204" pitchFamily="34" charset="-122"/>
                <a:ea typeface="微软雅黑" panose="020B0503020204020204" pitchFamily="34" charset="-122"/>
                <a:sym typeface="Arial" panose="020B0604020202020204" pitchFamily="34" charset="0"/>
              </a:rPr>
              <a:t>Lorem ipsum dolor</a:t>
            </a:r>
          </a:p>
          <a:p>
            <a:pPr algn="ctr" fontAlgn="base">
              <a:lnSpc>
                <a:spcPct val="130000"/>
              </a:lnSpc>
              <a:spcBef>
                <a:spcPct val="0"/>
              </a:spcBef>
              <a:spcAft>
                <a:spcPct val="0"/>
              </a:spcAft>
              <a:buFont typeface="Arial" panose="020B0604020202020204" pitchFamily="34" charset="0"/>
              <a:buNone/>
            </a:pPr>
            <a:r>
              <a:rPr lang="en-US" altLang="zh-CN" sz="1600">
                <a:solidFill>
                  <a:srgbClr val="E95D0E"/>
                </a:solidFill>
                <a:latin typeface="微软雅黑" panose="020B0503020204020204" pitchFamily="34" charset="-122"/>
                <a:ea typeface="微软雅黑" panose="020B0503020204020204" pitchFamily="34" charset="-122"/>
                <a:sym typeface="Arial" panose="020B0604020202020204" pitchFamily="34" charset="0"/>
              </a:rPr>
              <a:t>Lorem ipsum dolor</a:t>
            </a:r>
            <a:endParaRPr lang="zh-CN" altLang="en-US" sz="1600">
              <a:solidFill>
                <a:srgbClr val="E95D0E"/>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20" name="AutoShape 24"/>
          <p:cNvSpPr>
            <a:spLocks noChangeArrowheads="1"/>
          </p:cNvSpPr>
          <p:nvPr/>
        </p:nvSpPr>
        <p:spPr bwMode="auto">
          <a:xfrm>
            <a:off x="4552950" y="-4763"/>
            <a:ext cx="2959100" cy="1158876"/>
          </a:xfrm>
          <a:prstGeom prst="flowChartManualOperation">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121" name="Text Box 25"/>
          <p:cNvSpPr txBox="1">
            <a:spLocks noChangeArrowheads="1"/>
          </p:cNvSpPr>
          <p:nvPr/>
        </p:nvSpPr>
        <p:spPr bwMode="auto">
          <a:xfrm>
            <a:off x="5106988" y="277813"/>
            <a:ext cx="1995487"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buFont typeface="Arial" panose="020B0604020202020204" pitchFamily="34" charset="0"/>
              <a:buNone/>
            </a:pPr>
            <a:r>
              <a:rPr lang="zh-CN" altLang="zh-CN" sz="3200">
                <a:solidFill>
                  <a:srgbClr val="FFFFFF"/>
                </a:solidFill>
                <a:latin typeface="Arial" panose="020B0604020202020204" pitchFamily="34" charset="0"/>
                <a:ea typeface="方正毡笔黑简体" panose="03000509000000000000" pitchFamily="65" charset="-122"/>
              </a:rPr>
              <a:t>内容大纲</a:t>
            </a:r>
          </a:p>
        </p:txBody>
      </p:sp>
      <p:sp>
        <p:nvSpPr>
          <p:cNvPr id="4122" name="Line 26"/>
          <p:cNvSpPr>
            <a:spLocks noChangeShapeType="1"/>
          </p:cNvSpPr>
          <p:nvPr/>
        </p:nvSpPr>
        <p:spPr bwMode="auto">
          <a:xfrm>
            <a:off x="5213350" y="844550"/>
            <a:ext cx="1641475" cy="1588"/>
          </a:xfrm>
          <a:prstGeom prst="line">
            <a:avLst/>
          </a:prstGeom>
          <a:noFill/>
          <a:ln w="12700" cap="flat"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123" name="Line 27"/>
          <p:cNvSpPr>
            <a:spLocks noChangeShapeType="1"/>
          </p:cNvSpPr>
          <p:nvPr/>
        </p:nvSpPr>
        <p:spPr bwMode="auto">
          <a:xfrm>
            <a:off x="5213350" y="892175"/>
            <a:ext cx="1641475" cy="1588"/>
          </a:xfrm>
          <a:prstGeom prst="line">
            <a:avLst/>
          </a:prstGeom>
          <a:noFill/>
          <a:ln w="12700" cap="flat" cmpd="sng">
            <a:solidFill>
              <a:schemeClr val="bg1"/>
            </a:solidFill>
            <a:prstDash val="dash"/>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4082699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MH_Other_1"/>
          <p:cNvSpPr>
            <a:spLocks/>
          </p:cNvSpPr>
          <p:nvPr/>
        </p:nvSpPr>
        <p:spPr bwMode="auto">
          <a:xfrm>
            <a:off x="7356475" y="3332163"/>
            <a:ext cx="152400" cy="187325"/>
          </a:xfrm>
          <a:custGeom>
            <a:avLst/>
            <a:gdLst>
              <a:gd name="T0" fmla="*/ 144371 w 288741"/>
              <a:gd name="T1" fmla="*/ 49418 h 348541"/>
              <a:gd name="T2" fmla="*/ 49418 w 288741"/>
              <a:gd name="T3" fmla="*/ 144371 h 348541"/>
              <a:gd name="T4" fmla="*/ 144371 w 288741"/>
              <a:gd name="T5" fmla="*/ 239323 h 348541"/>
              <a:gd name="T6" fmla="*/ 239323 w 288741"/>
              <a:gd name="T7" fmla="*/ 144371 h 348541"/>
              <a:gd name="T8" fmla="*/ 144371 w 288741"/>
              <a:gd name="T9" fmla="*/ 49418 h 348541"/>
              <a:gd name="T10" fmla="*/ 144371 w 288741"/>
              <a:gd name="T11" fmla="*/ 0 h 348541"/>
              <a:gd name="T12" fmla="*/ 246456 w 288741"/>
              <a:gd name="T13" fmla="*/ 42285 h 348541"/>
              <a:gd name="T14" fmla="*/ 246456 w 288741"/>
              <a:gd name="T15" fmla="*/ 246455 h 348541"/>
              <a:gd name="T16" fmla="*/ 144371 w 288741"/>
              <a:gd name="T17" fmla="*/ 348541 h 348541"/>
              <a:gd name="T18" fmla="*/ 42285 w 288741"/>
              <a:gd name="T19" fmla="*/ 246455 h 348541"/>
              <a:gd name="T20" fmla="*/ 42285 w 288741"/>
              <a:gd name="T21" fmla="*/ 42285 h 348541"/>
              <a:gd name="T22" fmla="*/ 144371 w 288741"/>
              <a:gd name="T23" fmla="*/ 0 h 348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67" name="MH_Other_2"/>
          <p:cNvSpPr>
            <a:spLocks/>
          </p:cNvSpPr>
          <p:nvPr/>
        </p:nvSpPr>
        <p:spPr bwMode="auto">
          <a:xfrm>
            <a:off x="4454525" y="1831975"/>
            <a:ext cx="1939925" cy="16541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68" name="MH_Other_3"/>
          <p:cNvSpPr>
            <a:spLocks/>
          </p:cNvSpPr>
          <p:nvPr/>
        </p:nvSpPr>
        <p:spPr bwMode="auto">
          <a:xfrm>
            <a:off x="4083050" y="2951163"/>
            <a:ext cx="1238250" cy="10477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69" name="MH_Other_4"/>
          <p:cNvSpPr>
            <a:spLocks/>
          </p:cNvSpPr>
          <p:nvPr/>
        </p:nvSpPr>
        <p:spPr bwMode="auto">
          <a:xfrm>
            <a:off x="4962525" y="3314700"/>
            <a:ext cx="250825" cy="41275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70" name="MH_Other_5"/>
          <p:cNvSpPr>
            <a:spLocks/>
          </p:cNvSpPr>
          <p:nvPr/>
        </p:nvSpPr>
        <p:spPr bwMode="auto">
          <a:xfrm>
            <a:off x="2597150" y="2228850"/>
            <a:ext cx="1771650" cy="1338263"/>
          </a:xfrm>
          <a:custGeom>
            <a:avLst/>
            <a:gdLst>
              <a:gd name="T0" fmla="*/ 1262 w 1304"/>
              <a:gd name="T1" fmla="*/ 444 h 986"/>
              <a:gd name="T2" fmla="*/ 1222 w 1304"/>
              <a:gd name="T3" fmla="*/ 408 h 986"/>
              <a:gd name="T4" fmla="*/ 1202 w 1304"/>
              <a:gd name="T5" fmla="*/ 378 h 986"/>
              <a:gd name="T6" fmla="*/ 1140 w 1304"/>
              <a:gd name="T7" fmla="*/ 340 h 986"/>
              <a:gd name="T8" fmla="*/ 1032 w 1304"/>
              <a:gd name="T9" fmla="*/ 320 h 986"/>
              <a:gd name="T10" fmla="*/ 1044 w 1304"/>
              <a:gd name="T11" fmla="*/ 246 h 986"/>
              <a:gd name="T12" fmla="*/ 1024 w 1304"/>
              <a:gd name="T13" fmla="*/ 112 h 986"/>
              <a:gd name="T14" fmla="*/ 976 w 1304"/>
              <a:gd name="T15" fmla="*/ 90 h 986"/>
              <a:gd name="T16" fmla="*/ 954 w 1304"/>
              <a:gd name="T17" fmla="*/ 60 h 986"/>
              <a:gd name="T18" fmla="*/ 928 w 1304"/>
              <a:gd name="T19" fmla="*/ 0 h 986"/>
              <a:gd name="T20" fmla="*/ 876 w 1304"/>
              <a:gd name="T21" fmla="*/ 36 h 986"/>
              <a:gd name="T22" fmla="*/ 816 w 1304"/>
              <a:gd name="T23" fmla="*/ 66 h 986"/>
              <a:gd name="T24" fmla="*/ 798 w 1304"/>
              <a:gd name="T25" fmla="*/ 130 h 986"/>
              <a:gd name="T26" fmla="*/ 760 w 1304"/>
              <a:gd name="T27" fmla="*/ 146 h 986"/>
              <a:gd name="T28" fmla="*/ 674 w 1304"/>
              <a:gd name="T29" fmla="*/ 104 h 986"/>
              <a:gd name="T30" fmla="*/ 610 w 1304"/>
              <a:gd name="T31" fmla="*/ 232 h 986"/>
              <a:gd name="T32" fmla="*/ 576 w 1304"/>
              <a:gd name="T33" fmla="*/ 226 h 986"/>
              <a:gd name="T34" fmla="*/ 494 w 1304"/>
              <a:gd name="T35" fmla="*/ 216 h 986"/>
              <a:gd name="T36" fmla="*/ 494 w 1304"/>
              <a:gd name="T37" fmla="*/ 256 h 986"/>
              <a:gd name="T38" fmla="*/ 472 w 1304"/>
              <a:gd name="T39" fmla="*/ 388 h 986"/>
              <a:gd name="T40" fmla="*/ 464 w 1304"/>
              <a:gd name="T41" fmla="*/ 390 h 986"/>
              <a:gd name="T42" fmla="*/ 452 w 1304"/>
              <a:gd name="T43" fmla="*/ 392 h 986"/>
              <a:gd name="T44" fmla="*/ 412 w 1304"/>
              <a:gd name="T45" fmla="*/ 444 h 986"/>
              <a:gd name="T46" fmla="*/ 330 w 1304"/>
              <a:gd name="T47" fmla="*/ 468 h 986"/>
              <a:gd name="T48" fmla="*/ 248 w 1304"/>
              <a:gd name="T49" fmla="*/ 470 h 986"/>
              <a:gd name="T50" fmla="*/ 184 w 1304"/>
              <a:gd name="T51" fmla="*/ 506 h 986"/>
              <a:gd name="T52" fmla="*/ 106 w 1304"/>
              <a:gd name="T53" fmla="*/ 494 h 986"/>
              <a:gd name="T54" fmla="*/ 60 w 1304"/>
              <a:gd name="T55" fmla="*/ 482 h 986"/>
              <a:gd name="T56" fmla="*/ 10 w 1304"/>
              <a:gd name="T57" fmla="*/ 528 h 986"/>
              <a:gd name="T58" fmla="*/ 14 w 1304"/>
              <a:gd name="T59" fmla="*/ 562 h 986"/>
              <a:gd name="T60" fmla="*/ 14 w 1304"/>
              <a:gd name="T61" fmla="*/ 598 h 986"/>
              <a:gd name="T62" fmla="*/ 58 w 1304"/>
              <a:gd name="T63" fmla="*/ 652 h 986"/>
              <a:gd name="T64" fmla="*/ 6 w 1304"/>
              <a:gd name="T65" fmla="*/ 716 h 986"/>
              <a:gd name="T66" fmla="*/ 42 w 1304"/>
              <a:gd name="T67" fmla="*/ 734 h 986"/>
              <a:gd name="T68" fmla="*/ 74 w 1304"/>
              <a:gd name="T69" fmla="*/ 792 h 986"/>
              <a:gd name="T70" fmla="*/ 100 w 1304"/>
              <a:gd name="T71" fmla="*/ 852 h 986"/>
              <a:gd name="T72" fmla="*/ 174 w 1304"/>
              <a:gd name="T73" fmla="*/ 888 h 986"/>
              <a:gd name="T74" fmla="*/ 206 w 1304"/>
              <a:gd name="T75" fmla="*/ 982 h 986"/>
              <a:gd name="T76" fmla="*/ 260 w 1304"/>
              <a:gd name="T77" fmla="*/ 984 h 986"/>
              <a:gd name="T78" fmla="*/ 274 w 1304"/>
              <a:gd name="T79" fmla="*/ 952 h 986"/>
              <a:gd name="T80" fmla="*/ 298 w 1304"/>
              <a:gd name="T81" fmla="*/ 926 h 986"/>
              <a:gd name="T82" fmla="*/ 382 w 1304"/>
              <a:gd name="T83" fmla="*/ 946 h 986"/>
              <a:gd name="T84" fmla="*/ 452 w 1304"/>
              <a:gd name="T85" fmla="*/ 924 h 986"/>
              <a:gd name="T86" fmla="*/ 488 w 1304"/>
              <a:gd name="T87" fmla="*/ 960 h 986"/>
              <a:gd name="T88" fmla="*/ 552 w 1304"/>
              <a:gd name="T89" fmla="*/ 964 h 986"/>
              <a:gd name="T90" fmla="*/ 666 w 1304"/>
              <a:gd name="T91" fmla="*/ 944 h 986"/>
              <a:gd name="T92" fmla="*/ 754 w 1304"/>
              <a:gd name="T93" fmla="*/ 928 h 986"/>
              <a:gd name="T94" fmla="*/ 832 w 1304"/>
              <a:gd name="T95" fmla="*/ 948 h 986"/>
              <a:gd name="T96" fmla="*/ 908 w 1304"/>
              <a:gd name="T97" fmla="*/ 976 h 986"/>
              <a:gd name="T98" fmla="*/ 940 w 1304"/>
              <a:gd name="T99" fmla="*/ 940 h 986"/>
              <a:gd name="T100" fmla="*/ 954 w 1304"/>
              <a:gd name="T101" fmla="*/ 920 h 986"/>
              <a:gd name="T102" fmla="*/ 950 w 1304"/>
              <a:gd name="T103" fmla="*/ 884 h 986"/>
              <a:gd name="T104" fmla="*/ 922 w 1304"/>
              <a:gd name="T105" fmla="*/ 856 h 986"/>
              <a:gd name="T106" fmla="*/ 934 w 1304"/>
              <a:gd name="T107" fmla="*/ 804 h 986"/>
              <a:gd name="T108" fmla="*/ 1004 w 1304"/>
              <a:gd name="T109" fmla="*/ 794 h 986"/>
              <a:gd name="T110" fmla="*/ 1090 w 1304"/>
              <a:gd name="T111" fmla="*/ 772 h 986"/>
              <a:gd name="T112" fmla="*/ 1086 w 1304"/>
              <a:gd name="T113" fmla="*/ 748 h 986"/>
              <a:gd name="T114" fmla="*/ 1086 w 1304"/>
              <a:gd name="T115" fmla="*/ 702 h 986"/>
              <a:gd name="T116" fmla="*/ 1126 w 1304"/>
              <a:gd name="T117" fmla="*/ 676 h 986"/>
              <a:gd name="T118" fmla="*/ 1186 w 1304"/>
              <a:gd name="T119" fmla="*/ 614 h 986"/>
              <a:gd name="T120" fmla="*/ 1214 w 1304"/>
              <a:gd name="T121" fmla="*/ 596 h 986"/>
              <a:gd name="T122" fmla="*/ 1296 w 1304"/>
              <a:gd name="T123" fmla="*/ 580 h 986"/>
              <a:gd name="T124" fmla="*/ 1302 w 1304"/>
              <a:gd name="T12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71" name="MH_Other_6"/>
          <p:cNvSpPr>
            <a:spLocks/>
          </p:cNvSpPr>
          <p:nvPr/>
        </p:nvSpPr>
        <p:spPr bwMode="auto">
          <a:xfrm>
            <a:off x="3746500" y="3279775"/>
            <a:ext cx="1101725" cy="788988"/>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72" name="MH_Other_7"/>
          <p:cNvSpPr>
            <a:spLocks/>
          </p:cNvSpPr>
          <p:nvPr/>
        </p:nvSpPr>
        <p:spPr bwMode="auto">
          <a:xfrm>
            <a:off x="4378325" y="3833813"/>
            <a:ext cx="955675" cy="836612"/>
          </a:xfrm>
          <a:custGeom>
            <a:avLst/>
            <a:gdLst>
              <a:gd name="T0" fmla="*/ 20 w 702"/>
              <a:gd name="T1" fmla="*/ 28 h 616"/>
              <a:gd name="T2" fmla="*/ 22 w 702"/>
              <a:gd name="T3" fmla="*/ 90 h 616"/>
              <a:gd name="T4" fmla="*/ 38 w 702"/>
              <a:gd name="T5" fmla="*/ 136 h 616"/>
              <a:gd name="T6" fmla="*/ 70 w 702"/>
              <a:gd name="T7" fmla="*/ 194 h 616"/>
              <a:gd name="T8" fmla="*/ 74 w 702"/>
              <a:gd name="T9" fmla="*/ 244 h 616"/>
              <a:gd name="T10" fmla="*/ 92 w 702"/>
              <a:gd name="T11" fmla="*/ 302 h 616"/>
              <a:gd name="T12" fmla="*/ 98 w 702"/>
              <a:gd name="T13" fmla="*/ 346 h 616"/>
              <a:gd name="T14" fmla="*/ 90 w 702"/>
              <a:gd name="T15" fmla="*/ 386 h 616"/>
              <a:gd name="T16" fmla="*/ 90 w 702"/>
              <a:gd name="T17" fmla="*/ 434 h 616"/>
              <a:gd name="T18" fmla="*/ 106 w 702"/>
              <a:gd name="T19" fmla="*/ 462 h 616"/>
              <a:gd name="T20" fmla="*/ 118 w 702"/>
              <a:gd name="T21" fmla="*/ 450 h 616"/>
              <a:gd name="T22" fmla="*/ 124 w 702"/>
              <a:gd name="T23" fmla="*/ 426 h 616"/>
              <a:gd name="T24" fmla="*/ 146 w 702"/>
              <a:gd name="T25" fmla="*/ 420 h 616"/>
              <a:gd name="T26" fmla="*/ 170 w 702"/>
              <a:gd name="T27" fmla="*/ 474 h 616"/>
              <a:gd name="T28" fmla="*/ 200 w 702"/>
              <a:gd name="T29" fmla="*/ 470 h 616"/>
              <a:gd name="T30" fmla="*/ 238 w 702"/>
              <a:gd name="T31" fmla="*/ 556 h 616"/>
              <a:gd name="T32" fmla="*/ 254 w 702"/>
              <a:gd name="T33" fmla="*/ 588 h 616"/>
              <a:gd name="T34" fmla="*/ 262 w 702"/>
              <a:gd name="T35" fmla="*/ 598 h 616"/>
              <a:gd name="T36" fmla="*/ 278 w 702"/>
              <a:gd name="T37" fmla="*/ 602 h 616"/>
              <a:gd name="T38" fmla="*/ 328 w 702"/>
              <a:gd name="T39" fmla="*/ 588 h 616"/>
              <a:gd name="T40" fmla="*/ 328 w 702"/>
              <a:gd name="T41" fmla="*/ 536 h 616"/>
              <a:gd name="T42" fmla="*/ 348 w 702"/>
              <a:gd name="T43" fmla="*/ 510 h 616"/>
              <a:gd name="T44" fmla="*/ 390 w 702"/>
              <a:gd name="T45" fmla="*/ 450 h 616"/>
              <a:gd name="T46" fmla="*/ 428 w 702"/>
              <a:gd name="T47" fmla="*/ 420 h 616"/>
              <a:gd name="T48" fmla="*/ 448 w 702"/>
              <a:gd name="T49" fmla="*/ 480 h 616"/>
              <a:gd name="T50" fmla="*/ 478 w 702"/>
              <a:gd name="T51" fmla="*/ 466 h 616"/>
              <a:gd name="T52" fmla="*/ 498 w 702"/>
              <a:gd name="T53" fmla="*/ 494 h 616"/>
              <a:gd name="T54" fmla="*/ 554 w 702"/>
              <a:gd name="T55" fmla="*/ 482 h 616"/>
              <a:gd name="T56" fmla="*/ 504 w 702"/>
              <a:gd name="T57" fmla="*/ 434 h 616"/>
              <a:gd name="T58" fmla="*/ 534 w 702"/>
              <a:gd name="T59" fmla="*/ 416 h 616"/>
              <a:gd name="T60" fmla="*/ 532 w 702"/>
              <a:gd name="T61" fmla="*/ 396 h 616"/>
              <a:gd name="T62" fmla="*/ 522 w 702"/>
              <a:gd name="T63" fmla="*/ 314 h 616"/>
              <a:gd name="T64" fmla="*/ 608 w 702"/>
              <a:gd name="T65" fmla="*/ 286 h 616"/>
              <a:gd name="T66" fmla="*/ 664 w 702"/>
              <a:gd name="T67" fmla="*/ 224 h 616"/>
              <a:gd name="T68" fmla="*/ 686 w 702"/>
              <a:gd name="T69" fmla="*/ 174 h 616"/>
              <a:gd name="T70" fmla="*/ 684 w 702"/>
              <a:gd name="T71" fmla="*/ 156 h 616"/>
              <a:gd name="T72" fmla="*/ 630 w 702"/>
              <a:gd name="T73" fmla="*/ 138 h 616"/>
              <a:gd name="T74" fmla="*/ 612 w 702"/>
              <a:gd name="T75" fmla="*/ 146 h 616"/>
              <a:gd name="T76" fmla="*/ 598 w 702"/>
              <a:gd name="T77" fmla="*/ 126 h 616"/>
              <a:gd name="T78" fmla="*/ 576 w 702"/>
              <a:gd name="T79" fmla="*/ 124 h 616"/>
              <a:gd name="T80" fmla="*/ 524 w 702"/>
              <a:gd name="T81" fmla="*/ 114 h 616"/>
              <a:gd name="T82" fmla="*/ 488 w 702"/>
              <a:gd name="T83" fmla="*/ 132 h 616"/>
              <a:gd name="T84" fmla="*/ 438 w 702"/>
              <a:gd name="T85" fmla="*/ 110 h 616"/>
              <a:gd name="T86" fmla="*/ 416 w 702"/>
              <a:gd name="T87" fmla="*/ 58 h 616"/>
              <a:gd name="T88" fmla="*/ 350 w 702"/>
              <a:gd name="T89" fmla="*/ 18 h 616"/>
              <a:gd name="T90" fmla="*/ 310 w 702"/>
              <a:gd name="T91" fmla="*/ 30 h 616"/>
              <a:gd name="T92" fmla="*/ 318 w 702"/>
              <a:gd name="T93" fmla="*/ 62 h 616"/>
              <a:gd name="T94" fmla="*/ 280 w 702"/>
              <a:gd name="T95" fmla="*/ 66 h 616"/>
              <a:gd name="T96" fmla="*/ 262 w 702"/>
              <a:gd name="T97" fmla="*/ 86 h 616"/>
              <a:gd name="T98" fmla="*/ 246 w 702"/>
              <a:gd name="T99" fmla="*/ 104 h 616"/>
              <a:gd name="T100" fmla="*/ 208 w 702"/>
              <a:gd name="T101" fmla="*/ 118 h 616"/>
              <a:gd name="T102" fmla="*/ 160 w 702"/>
              <a:gd name="T103" fmla="*/ 110 h 616"/>
              <a:gd name="T104" fmla="*/ 132 w 702"/>
              <a:gd name="T105" fmla="*/ 108 h 616"/>
              <a:gd name="T106" fmla="*/ 106 w 702"/>
              <a:gd name="T107" fmla="*/ 66 h 616"/>
              <a:gd name="T108" fmla="*/ 86 w 702"/>
              <a:gd name="T109" fmla="*/ 46 h 616"/>
              <a:gd name="T110" fmla="*/ 66 w 702"/>
              <a:gd name="T111" fmla="*/ 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73" name="MH_Other_8"/>
          <p:cNvSpPr>
            <a:spLocks/>
          </p:cNvSpPr>
          <p:nvPr/>
        </p:nvSpPr>
        <p:spPr bwMode="auto">
          <a:xfrm>
            <a:off x="2797175" y="3494088"/>
            <a:ext cx="1704975" cy="1036637"/>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74" name="MH_Other_9"/>
          <p:cNvSpPr>
            <a:spLocks/>
          </p:cNvSpPr>
          <p:nvPr/>
        </p:nvSpPr>
        <p:spPr bwMode="auto">
          <a:xfrm>
            <a:off x="4349750" y="4357688"/>
            <a:ext cx="771525" cy="803275"/>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75" name="MH_Other_10"/>
          <p:cNvSpPr>
            <a:spLocks/>
          </p:cNvSpPr>
          <p:nvPr/>
        </p:nvSpPr>
        <p:spPr bwMode="auto">
          <a:xfrm>
            <a:off x="4905375" y="4346575"/>
            <a:ext cx="520700" cy="4508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76" name="MH_Other_11"/>
          <p:cNvSpPr>
            <a:spLocks/>
          </p:cNvSpPr>
          <p:nvPr/>
        </p:nvSpPr>
        <p:spPr bwMode="auto">
          <a:xfrm>
            <a:off x="4987925" y="4622800"/>
            <a:ext cx="682625" cy="519113"/>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77" name="MH_Other_12"/>
          <p:cNvSpPr>
            <a:spLocks/>
          </p:cNvSpPr>
          <p:nvPr/>
        </p:nvSpPr>
        <p:spPr bwMode="auto">
          <a:xfrm>
            <a:off x="5083175" y="4052888"/>
            <a:ext cx="387350" cy="392112"/>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78" name="MH_Other_13"/>
          <p:cNvSpPr>
            <a:spLocks/>
          </p:cNvSpPr>
          <p:nvPr/>
        </p:nvSpPr>
        <p:spPr bwMode="auto">
          <a:xfrm>
            <a:off x="5083175" y="3292475"/>
            <a:ext cx="441325" cy="785813"/>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79" name="MH_Other_14"/>
          <p:cNvSpPr>
            <a:spLocks/>
          </p:cNvSpPr>
          <p:nvPr/>
        </p:nvSpPr>
        <p:spPr bwMode="auto">
          <a:xfrm>
            <a:off x="5464175" y="3146425"/>
            <a:ext cx="292100" cy="642938"/>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80" name="MH_Other_15"/>
          <p:cNvSpPr>
            <a:spLocks/>
          </p:cNvSpPr>
          <p:nvPr/>
        </p:nvSpPr>
        <p:spPr bwMode="auto">
          <a:xfrm>
            <a:off x="5387975" y="4243388"/>
            <a:ext cx="466725" cy="542925"/>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81" name="MH_Other_16"/>
          <p:cNvSpPr>
            <a:spLocks/>
          </p:cNvSpPr>
          <p:nvPr/>
        </p:nvSpPr>
        <p:spPr bwMode="auto">
          <a:xfrm>
            <a:off x="5334000" y="3930650"/>
            <a:ext cx="660400" cy="41592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82" name="MH_Other_17"/>
          <p:cNvSpPr>
            <a:spLocks/>
          </p:cNvSpPr>
          <p:nvPr/>
        </p:nvSpPr>
        <p:spPr bwMode="auto">
          <a:xfrm>
            <a:off x="5480050" y="4694238"/>
            <a:ext cx="688975" cy="546100"/>
          </a:xfrm>
          <a:custGeom>
            <a:avLst/>
            <a:gdLst>
              <a:gd name="T0" fmla="*/ 484 w 508"/>
              <a:gd name="T1" fmla="*/ 134 h 402"/>
              <a:gd name="T2" fmla="*/ 490 w 508"/>
              <a:gd name="T3" fmla="*/ 126 h 402"/>
              <a:gd name="T4" fmla="*/ 508 w 508"/>
              <a:gd name="T5" fmla="*/ 116 h 402"/>
              <a:gd name="T6" fmla="*/ 472 w 508"/>
              <a:gd name="T7" fmla="*/ 88 h 402"/>
              <a:gd name="T8" fmla="*/ 424 w 508"/>
              <a:gd name="T9" fmla="*/ 42 h 402"/>
              <a:gd name="T10" fmla="*/ 404 w 508"/>
              <a:gd name="T11" fmla="*/ 54 h 402"/>
              <a:gd name="T12" fmla="*/ 400 w 508"/>
              <a:gd name="T13" fmla="*/ 58 h 402"/>
              <a:gd name="T14" fmla="*/ 372 w 508"/>
              <a:gd name="T15" fmla="*/ 50 h 402"/>
              <a:gd name="T16" fmla="*/ 332 w 508"/>
              <a:gd name="T17" fmla="*/ 64 h 402"/>
              <a:gd name="T18" fmla="*/ 310 w 508"/>
              <a:gd name="T19" fmla="*/ 70 h 402"/>
              <a:gd name="T20" fmla="*/ 298 w 508"/>
              <a:gd name="T21" fmla="*/ 76 h 402"/>
              <a:gd name="T22" fmla="*/ 286 w 508"/>
              <a:gd name="T23" fmla="*/ 58 h 402"/>
              <a:gd name="T24" fmla="*/ 314 w 508"/>
              <a:gd name="T25" fmla="*/ 22 h 402"/>
              <a:gd name="T26" fmla="*/ 312 w 508"/>
              <a:gd name="T27" fmla="*/ 12 h 402"/>
              <a:gd name="T28" fmla="*/ 288 w 508"/>
              <a:gd name="T29" fmla="*/ 26 h 402"/>
              <a:gd name="T30" fmla="*/ 278 w 508"/>
              <a:gd name="T31" fmla="*/ 20 h 402"/>
              <a:gd name="T32" fmla="*/ 254 w 508"/>
              <a:gd name="T33" fmla="*/ 16 h 402"/>
              <a:gd name="T34" fmla="*/ 236 w 508"/>
              <a:gd name="T35" fmla="*/ 8 h 402"/>
              <a:gd name="T36" fmla="*/ 208 w 508"/>
              <a:gd name="T37" fmla="*/ 2 h 402"/>
              <a:gd name="T38" fmla="*/ 204 w 508"/>
              <a:gd name="T39" fmla="*/ 24 h 402"/>
              <a:gd name="T40" fmla="*/ 210 w 508"/>
              <a:gd name="T41" fmla="*/ 48 h 402"/>
              <a:gd name="T42" fmla="*/ 200 w 508"/>
              <a:gd name="T43" fmla="*/ 54 h 402"/>
              <a:gd name="T44" fmla="*/ 182 w 508"/>
              <a:gd name="T45" fmla="*/ 46 h 402"/>
              <a:gd name="T46" fmla="*/ 156 w 508"/>
              <a:gd name="T47" fmla="*/ 34 h 402"/>
              <a:gd name="T48" fmla="*/ 144 w 508"/>
              <a:gd name="T49" fmla="*/ 80 h 402"/>
              <a:gd name="T50" fmla="*/ 140 w 508"/>
              <a:gd name="T51" fmla="*/ 108 h 402"/>
              <a:gd name="T52" fmla="*/ 124 w 508"/>
              <a:gd name="T53" fmla="*/ 134 h 402"/>
              <a:gd name="T54" fmla="*/ 60 w 508"/>
              <a:gd name="T55" fmla="*/ 230 h 402"/>
              <a:gd name="T56" fmla="*/ 60 w 508"/>
              <a:gd name="T57" fmla="*/ 266 h 402"/>
              <a:gd name="T58" fmla="*/ 16 w 508"/>
              <a:gd name="T59" fmla="*/ 284 h 402"/>
              <a:gd name="T60" fmla="*/ 0 w 508"/>
              <a:gd name="T61" fmla="*/ 356 h 402"/>
              <a:gd name="T62" fmla="*/ 6 w 508"/>
              <a:gd name="T63" fmla="*/ 380 h 402"/>
              <a:gd name="T64" fmla="*/ 42 w 508"/>
              <a:gd name="T65" fmla="*/ 400 h 402"/>
              <a:gd name="T66" fmla="*/ 52 w 508"/>
              <a:gd name="T67" fmla="*/ 388 h 402"/>
              <a:gd name="T68" fmla="*/ 24 w 508"/>
              <a:gd name="T69" fmla="*/ 364 h 402"/>
              <a:gd name="T70" fmla="*/ 36 w 508"/>
              <a:gd name="T71" fmla="*/ 346 h 402"/>
              <a:gd name="T72" fmla="*/ 64 w 508"/>
              <a:gd name="T73" fmla="*/ 324 h 402"/>
              <a:gd name="T74" fmla="*/ 128 w 508"/>
              <a:gd name="T75" fmla="*/ 282 h 402"/>
              <a:gd name="T76" fmla="*/ 146 w 508"/>
              <a:gd name="T77" fmla="*/ 296 h 402"/>
              <a:gd name="T78" fmla="*/ 168 w 508"/>
              <a:gd name="T79" fmla="*/ 282 h 402"/>
              <a:gd name="T80" fmla="*/ 194 w 508"/>
              <a:gd name="T81" fmla="*/ 272 h 402"/>
              <a:gd name="T82" fmla="*/ 218 w 508"/>
              <a:gd name="T83" fmla="*/ 238 h 402"/>
              <a:gd name="T84" fmla="*/ 250 w 508"/>
              <a:gd name="T85" fmla="*/ 252 h 402"/>
              <a:gd name="T86" fmla="*/ 248 w 508"/>
              <a:gd name="T87" fmla="*/ 186 h 402"/>
              <a:gd name="T88" fmla="*/ 264 w 508"/>
              <a:gd name="T89" fmla="*/ 190 h 402"/>
              <a:gd name="T90" fmla="*/ 318 w 508"/>
              <a:gd name="T91" fmla="*/ 224 h 402"/>
              <a:gd name="T92" fmla="*/ 312 w 508"/>
              <a:gd name="T93" fmla="*/ 206 h 402"/>
              <a:gd name="T94" fmla="*/ 340 w 508"/>
              <a:gd name="T95" fmla="*/ 206 h 402"/>
              <a:gd name="T96" fmla="*/ 350 w 508"/>
              <a:gd name="T97" fmla="*/ 190 h 402"/>
              <a:gd name="T98" fmla="*/ 376 w 508"/>
              <a:gd name="T99" fmla="*/ 194 h 402"/>
              <a:gd name="T100" fmla="*/ 388 w 508"/>
              <a:gd name="T101" fmla="*/ 206 h 402"/>
              <a:gd name="T102" fmla="*/ 400 w 508"/>
              <a:gd name="T103" fmla="*/ 182 h 402"/>
              <a:gd name="T104" fmla="*/ 414 w 508"/>
              <a:gd name="T105" fmla="*/ 186 h 402"/>
              <a:gd name="T106" fmla="*/ 432 w 508"/>
              <a:gd name="T107" fmla="*/ 180 h 402"/>
              <a:gd name="T108" fmla="*/ 464 w 508"/>
              <a:gd name="T109"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83" name="MH_Other_18"/>
          <p:cNvSpPr>
            <a:spLocks/>
          </p:cNvSpPr>
          <p:nvPr/>
        </p:nvSpPr>
        <p:spPr bwMode="auto">
          <a:xfrm>
            <a:off x="5807075" y="4221163"/>
            <a:ext cx="412750" cy="56197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84" name="MH_Other_19"/>
          <p:cNvSpPr>
            <a:spLocks/>
          </p:cNvSpPr>
          <p:nvPr/>
        </p:nvSpPr>
        <p:spPr bwMode="auto">
          <a:xfrm>
            <a:off x="6019800" y="4370388"/>
            <a:ext cx="384175" cy="468312"/>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85" name="MH_Other_20"/>
          <p:cNvSpPr>
            <a:spLocks/>
          </p:cNvSpPr>
          <p:nvPr/>
        </p:nvSpPr>
        <p:spPr bwMode="auto">
          <a:xfrm>
            <a:off x="6191250" y="4075113"/>
            <a:ext cx="330200" cy="379412"/>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86" name="MH_Other_21"/>
          <p:cNvSpPr>
            <a:spLocks/>
          </p:cNvSpPr>
          <p:nvPr/>
        </p:nvSpPr>
        <p:spPr bwMode="auto">
          <a:xfrm>
            <a:off x="5870575" y="3746500"/>
            <a:ext cx="415925" cy="508000"/>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87" name="MH_Other_22"/>
          <p:cNvSpPr>
            <a:spLocks/>
          </p:cNvSpPr>
          <p:nvPr/>
        </p:nvSpPr>
        <p:spPr bwMode="auto">
          <a:xfrm>
            <a:off x="5953125" y="3159125"/>
            <a:ext cx="107950" cy="1587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88" name="MH_Other_23"/>
          <p:cNvSpPr>
            <a:spLocks/>
          </p:cNvSpPr>
          <p:nvPr/>
        </p:nvSpPr>
        <p:spPr bwMode="auto">
          <a:xfrm>
            <a:off x="5845175" y="3089275"/>
            <a:ext cx="142875" cy="153988"/>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89" name="MH_Other_24"/>
          <p:cNvSpPr>
            <a:spLocks/>
          </p:cNvSpPr>
          <p:nvPr/>
        </p:nvSpPr>
        <p:spPr bwMode="auto">
          <a:xfrm>
            <a:off x="6089650" y="2782888"/>
            <a:ext cx="508000" cy="48577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90" name="MH_Other_25"/>
          <p:cNvSpPr>
            <a:spLocks/>
          </p:cNvSpPr>
          <p:nvPr/>
        </p:nvSpPr>
        <p:spPr bwMode="auto">
          <a:xfrm>
            <a:off x="6200775" y="2489200"/>
            <a:ext cx="730250" cy="493713"/>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91" name="MH_Other_26"/>
          <p:cNvSpPr>
            <a:spLocks/>
          </p:cNvSpPr>
          <p:nvPr/>
        </p:nvSpPr>
        <p:spPr bwMode="auto">
          <a:xfrm>
            <a:off x="6048375" y="1790700"/>
            <a:ext cx="974725" cy="885825"/>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92" name="MH_Other_27"/>
          <p:cNvSpPr>
            <a:spLocks/>
          </p:cNvSpPr>
          <p:nvPr/>
        </p:nvSpPr>
        <p:spPr bwMode="auto">
          <a:xfrm>
            <a:off x="5854700" y="3379788"/>
            <a:ext cx="590550" cy="369887"/>
          </a:xfrm>
          <a:custGeom>
            <a:avLst/>
            <a:gdLst>
              <a:gd name="T0" fmla="*/ 396 w 434"/>
              <a:gd name="T1" fmla="*/ 8 h 272"/>
              <a:gd name="T2" fmla="*/ 388 w 434"/>
              <a:gd name="T3" fmla="*/ 14 h 272"/>
              <a:gd name="T4" fmla="*/ 330 w 434"/>
              <a:gd name="T5" fmla="*/ 6 h 272"/>
              <a:gd name="T6" fmla="*/ 270 w 434"/>
              <a:gd name="T7" fmla="*/ 42 h 272"/>
              <a:gd name="T8" fmla="*/ 268 w 434"/>
              <a:gd name="T9" fmla="*/ 62 h 272"/>
              <a:gd name="T10" fmla="*/ 228 w 434"/>
              <a:gd name="T11" fmla="*/ 62 h 272"/>
              <a:gd name="T12" fmla="*/ 218 w 434"/>
              <a:gd name="T13" fmla="*/ 60 h 272"/>
              <a:gd name="T14" fmla="*/ 212 w 434"/>
              <a:gd name="T15" fmla="*/ 52 h 272"/>
              <a:gd name="T16" fmla="*/ 168 w 434"/>
              <a:gd name="T17" fmla="*/ 0 h 272"/>
              <a:gd name="T18" fmla="*/ 150 w 434"/>
              <a:gd name="T19" fmla="*/ 20 h 272"/>
              <a:gd name="T20" fmla="*/ 144 w 434"/>
              <a:gd name="T21" fmla="*/ 0 h 272"/>
              <a:gd name="T22" fmla="*/ 120 w 434"/>
              <a:gd name="T23" fmla="*/ 18 h 272"/>
              <a:gd name="T24" fmla="*/ 102 w 434"/>
              <a:gd name="T25" fmla="*/ 24 h 272"/>
              <a:gd name="T26" fmla="*/ 56 w 434"/>
              <a:gd name="T27" fmla="*/ 70 h 272"/>
              <a:gd name="T28" fmla="*/ 22 w 434"/>
              <a:gd name="T29" fmla="*/ 148 h 272"/>
              <a:gd name="T30" fmla="*/ 20 w 434"/>
              <a:gd name="T31" fmla="*/ 152 h 272"/>
              <a:gd name="T32" fmla="*/ 20 w 434"/>
              <a:gd name="T33" fmla="*/ 160 h 272"/>
              <a:gd name="T34" fmla="*/ 32 w 434"/>
              <a:gd name="T35" fmla="*/ 188 h 272"/>
              <a:gd name="T36" fmla="*/ 34 w 434"/>
              <a:gd name="T37" fmla="*/ 206 h 272"/>
              <a:gd name="T38" fmla="*/ 0 w 434"/>
              <a:gd name="T39" fmla="*/ 228 h 272"/>
              <a:gd name="T40" fmla="*/ 16 w 434"/>
              <a:gd name="T41" fmla="*/ 244 h 272"/>
              <a:gd name="T42" fmla="*/ 18 w 434"/>
              <a:gd name="T43" fmla="*/ 252 h 272"/>
              <a:gd name="T44" fmla="*/ 36 w 434"/>
              <a:gd name="T45" fmla="*/ 264 h 272"/>
              <a:gd name="T46" fmla="*/ 74 w 434"/>
              <a:gd name="T47" fmla="*/ 266 h 272"/>
              <a:gd name="T48" fmla="*/ 92 w 434"/>
              <a:gd name="T49" fmla="*/ 230 h 272"/>
              <a:gd name="T50" fmla="*/ 118 w 434"/>
              <a:gd name="T51" fmla="*/ 240 h 272"/>
              <a:gd name="T52" fmla="*/ 118 w 434"/>
              <a:gd name="T53" fmla="*/ 244 h 272"/>
              <a:gd name="T54" fmla="*/ 116 w 434"/>
              <a:gd name="T55" fmla="*/ 256 h 272"/>
              <a:gd name="T56" fmla="*/ 124 w 434"/>
              <a:gd name="T57" fmla="*/ 264 h 272"/>
              <a:gd name="T58" fmla="*/ 160 w 434"/>
              <a:gd name="T59" fmla="*/ 260 h 272"/>
              <a:gd name="T60" fmla="*/ 172 w 434"/>
              <a:gd name="T61" fmla="*/ 252 h 272"/>
              <a:gd name="T62" fmla="*/ 184 w 434"/>
              <a:gd name="T63" fmla="*/ 252 h 272"/>
              <a:gd name="T64" fmla="*/ 202 w 434"/>
              <a:gd name="T65" fmla="*/ 258 h 272"/>
              <a:gd name="T66" fmla="*/ 212 w 434"/>
              <a:gd name="T67" fmla="*/ 250 h 272"/>
              <a:gd name="T68" fmla="*/ 216 w 434"/>
              <a:gd name="T69" fmla="*/ 248 h 272"/>
              <a:gd name="T70" fmla="*/ 224 w 434"/>
              <a:gd name="T71" fmla="*/ 236 h 272"/>
              <a:gd name="T72" fmla="*/ 238 w 434"/>
              <a:gd name="T73" fmla="*/ 220 h 272"/>
              <a:gd name="T74" fmla="*/ 250 w 434"/>
              <a:gd name="T75" fmla="*/ 212 h 272"/>
              <a:gd name="T76" fmla="*/ 252 w 434"/>
              <a:gd name="T77" fmla="*/ 214 h 272"/>
              <a:gd name="T78" fmla="*/ 260 w 434"/>
              <a:gd name="T79" fmla="*/ 216 h 272"/>
              <a:gd name="T80" fmla="*/ 280 w 434"/>
              <a:gd name="T81" fmla="*/ 172 h 272"/>
              <a:gd name="T82" fmla="*/ 296 w 434"/>
              <a:gd name="T83" fmla="*/ 160 h 272"/>
              <a:gd name="T84" fmla="*/ 300 w 434"/>
              <a:gd name="T85" fmla="*/ 150 h 272"/>
              <a:gd name="T86" fmla="*/ 294 w 434"/>
              <a:gd name="T87" fmla="*/ 128 h 272"/>
              <a:gd name="T88" fmla="*/ 298 w 434"/>
              <a:gd name="T89" fmla="*/ 120 h 272"/>
              <a:gd name="T90" fmla="*/ 310 w 434"/>
              <a:gd name="T91" fmla="*/ 120 h 272"/>
              <a:gd name="T92" fmla="*/ 322 w 434"/>
              <a:gd name="T93" fmla="*/ 112 h 272"/>
              <a:gd name="T94" fmla="*/ 322 w 434"/>
              <a:gd name="T95" fmla="*/ 108 h 272"/>
              <a:gd name="T96" fmla="*/ 338 w 434"/>
              <a:gd name="T97" fmla="*/ 96 h 272"/>
              <a:gd name="T98" fmla="*/ 328 w 434"/>
              <a:gd name="T99" fmla="*/ 94 h 272"/>
              <a:gd name="T100" fmla="*/ 328 w 434"/>
              <a:gd name="T101" fmla="*/ 88 h 272"/>
              <a:gd name="T102" fmla="*/ 332 w 434"/>
              <a:gd name="T103" fmla="*/ 86 h 272"/>
              <a:gd name="T104" fmla="*/ 342 w 434"/>
              <a:gd name="T105" fmla="*/ 84 h 272"/>
              <a:gd name="T106" fmla="*/ 404 w 434"/>
              <a:gd name="T107" fmla="*/ 40 h 272"/>
              <a:gd name="T108" fmla="*/ 428 w 434"/>
              <a:gd name="T109" fmla="*/ 48 h 272"/>
              <a:gd name="T110" fmla="*/ 424 w 434"/>
              <a:gd name="T111" fmla="*/ 28 h 272"/>
              <a:gd name="T112" fmla="*/ 432 w 434"/>
              <a:gd name="T113" fmla="*/ 12 h 272"/>
              <a:gd name="T114" fmla="*/ 426 w 434"/>
              <a:gd name="T115" fmla="*/ 14 h 272"/>
              <a:gd name="T116" fmla="*/ 408 w 434"/>
              <a:gd name="T117" fmla="*/ 16 h 272"/>
              <a:gd name="T118" fmla="*/ 404 w 434"/>
              <a:gd name="T119" fmla="*/ 12 h 272"/>
              <a:gd name="T120" fmla="*/ 396 w 434"/>
              <a:gd name="T12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93" name="MH_Other_28"/>
          <p:cNvSpPr>
            <a:spLocks/>
          </p:cNvSpPr>
          <p:nvPr/>
        </p:nvSpPr>
        <p:spPr bwMode="auto">
          <a:xfrm>
            <a:off x="6407150" y="3965575"/>
            <a:ext cx="92075" cy="80963"/>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94" name="MH_Other_29"/>
          <p:cNvSpPr>
            <a:spLocks/>
          </p:cNvSpPr>
          <p:nvPr/>
        </p:nvSpPr>
        <p:spPr bwMode="auto">
          <a:xfrm>
            <a:off x="5975350" y="3681413"/>
            <a:ext cx="511175" cy="396875"/>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95" name="MH_Other_30"/>
          <p:cNvSpPr>
            <a:spLocks/>
          </p:cNvSpPr>
          <p:nvPr/>
        </p:nvSpPr>
        <p:spPr bwMode="auto">
          <a:xfrm>
            <a:off x="5705475" y="2922588"/>
            <a:ext cx="476250" cy="6826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96" name="MH_Other_31"/>
          <p:cNvSpPr>
            <a:spLocks/>
          </p:cNvSpPr>
          <p:nvPr/>
        </p:nvSpPr>
        <p:spPr bwMode="auto">
          <a:xfrm>
            <a:off x="5486400" y="3578225"/>
            <a:ext cx="504825" cy="496888"/>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97" name="MH_Other_32"/>
          <p:cNvSpPr>
            <a:spLocks/>
          </p:cNvSpPr>
          <p:nvPr/>
        </p:nvSpPr>
        <p:spPr bwMode="auto">
          <a:xfrm>
            <a:off x="6432550" y="4640263"/>
            <a:ext cx="146050" cy="347662"/>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6898" name="MH_Other_33"/>
          <p:cNvSpPr>
            <a:spLocks/>
          </p:cNvSpPr>
          <p:nvPr/>
        </p:nvSpPr>
        <p:spPr bwMode="auto">
          <a:xfrm>
            <a:off x="5375275" y="5256213"/>
            <a:ext cx="215900" cy="19050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cxnSp>
        <p:nvCxnSpPr>
          <p:cNvPr id="36899" name="MH_Other_34"/>
          <p:cNvCxnSpPr>
            <a:cxnSpLocks noChangeShapeType="1"/>
          </p:cNvCxnSpPr>
          <p:nvPr/>
        </p:nvCxnSpPr>
        <p:spPr bwMode="auto">
          <a:xfrm>
            <a:off x="6226175" y="3535363"/>
            <a:ext cx="1276350" cy="0"/>
          </a:xfrm>
          <a:prstGeom prst="line">
            <a:avLst/>
          </a:prstGeom>
          <a:noFill/>
          <a:ln w="6350" cmpd="sng">
            <a:solidFill>
              <a:srgbClr val="B6B6B6"/>
            </a:solidFill>
            <a:prstDash val="sysDash"/>
            <a:miter lim="800000"/>
            <a:headEnd/>
            <a:tailEnd/>
          </a:ln>
          <a:extLst>
            <a:ext uri="{909E8E84-426E-40DD-AFC4-6F175D3DCCD1}">
              <a14:hiddenFill xmlns:a14="http://schemas.microsoft.com/office/drawing/2010/main">
                <a:noFill/>
              </a14:hiddenFill>
            </a:ext>
          </a:extLst>
        </p:spPr>
      </p:cxnSp>
      <p:sp>
        <p:nvSpPr>
          <p:cNvPr id="36900" name="MH_SubTitle_2"/>
          <p:cNvSpPr txBox="1">
            <a:spLocks noChangeArrowheads="1"/>
          </p:cNvSpPr>
          <p:nvPr/>
        </p:nvSpPr>
        <p:spPr bwMode="auto">
          <a:xfrm>
            <a:off x="6388100" y="3222625"/>
            <a:ext cx="939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a:t>
            </a:r>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6901" name="MH_Text_2"/>
          <p:cNvSpPr txBox="1">
            <a:spLocks noChangeArrowheads="1"/>
          </p:cNvSpPr>
          <p:nvPr/>
        </p:nvSpPr>
        <p:spPr bwMode="auto">
          <a:xfrm>
            <a:off x="6194425" y="3567113"/>
            <a:ext cx="1393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a:solidFill>
                  <a:srgbClr val="000000"/>
                </a:solidFill>
                <a:ea typeface="微软雅黑" panose="020B0503020204020204" pitchFamily="34" charset="-122"/>
              </a:rPr>
              <a:t>2865</a:t>
            </a:r>
            <a:endParaRPr lang="zh-CN" altLang="en-US">
              <a:solidFill>
                <a:srgbClr val="000000"/>
              </a:solidFill>
              <a:ea typeface="微软雅黑" panose="020B0503020204020204" pitchFamily="34" charset="-122"/>
            </a:endParaRPr>
          </a:p>
        </p:txBody>
      </p:sp>
      <p:sp>
        <p:nvSpPr>
          <p:cNvPr id="36902" name="MH_Other_35"/>
          <p:cNvSpPr>
            <a:spLocks/>
          </p:cNvSpPr>
          <p:nvPr/>
        </p:nvSpPr>
        <p:spPr bwMode="auto">
          <a:xfrm>
            <a:off x="7610475" y="4832350"/>
            <a:ext cx="155575" cy="187325"/>
          </a:xfrm>
          <a:custGeom>
            <a:avLst/>
            <a:gdLst>
              <a:gd name="T0" fmla="*/ 144371 w 288741"/>
              <a:gd name="T1" fmla="*/ 49418 h 348541"/>
              <a:gd name="T2" fmla="*/ 49418 w 288741"/>
              <a:gd name="T3" fmla="*/ 144371 h 348541"/>
              <a:gd name="T4" fmla="*/ 144371 w 288741"/>
              <a:gd name="T5" fmla="*/ 239323 h 348541"/>
              <a:gd name="T6" fmla="*/ 239323 w 288741"/>
              <a:gd name="T7" fmla="*/ 144371 h 348541"/>
              <a:gd name="T8" fmla="*/ 144371 w 288741"/>
              <a:gd name="T9" fmla="*/ 49418 h 348541"/>
              <a:gd name="T10" fmla="*/ 144371 w 288741"/>
              <a:gd name="T11" fmla="*/ 0 h 348541"/>
              <a:gd name="T12" fmla="*/ 246456 w 288741"/>
              <a:gd name="T13" fmla="*/ 42285 h 348541"/>
              <a:gd name="T14" fmla="*/ 246456 w 288741"/>
              <a:gd name="T15" fmla="*/ 246455 h 348541"/>
              <a:gd name="T16" fmla="*/ 144371 w 288741"/>
              <a:gd name="T17" fmla="*/ 348541 h 348541"/>
              <a:gd name="T18" fmla="*/ 42285 w 288741"/>
              <a:gd name="T19" fmla="*/ 246455 h 348541"/>
              <a:gd name="T20" fmla="*/ 42285 w 288741"/>
              <a:gd name="T21" fmla="*/ 42285 h 348541"/>
              <a:gd name="T22" fmla="*/ 144371 w 288741"/>
              <a:gd name="T23" fmla="*/ 0 h 348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cxnSp>
        <p:nvCxnSpPr>
          <p:cNvPr id="36903" name="MH_Other_36"/>
          <p:cNvCxnSpPr>
            <a:cxnSpLocks noChangeShapeType="1"/>
          </p:cNvCxnSpPr>
          <p:nvPr/>
        </p:nvCxnSpPr>
        <p:spPr bwMode="auto">
          <a:xfrm>
            <a:off x="5705475" y="5037138"/>
            <a:ext cx="2044700" cy="0"/>
          </a:xfrm>
          <a:prstGeom prst="line">
            <a:avLst/>
          </a:prstGeom>
          <a:noFill/>
          <a:ln w="6350" cmpd="sng">
            <a:solidFill>
              <a:srgbClr val="B6B6B6"/>
            </a:solidFill>
            <a:prstDash val="sysDash"/>
            <a:miter lim="800000"/>
            <a:headEnd/>
            <a:tailEnd/>
          </a:ln>
          <a:extLst>
            <a:ext uri="{909E8E84-426E-40DD-AFC4-6F175D3DCCD1}">
              <a14:hiddenFill xmlns:a14="http://schemas.microsoft.com/office/drawing/2010/main">
                <a:noFill/>
              </a14:hiddenFill>
            </a:ext>
          </a:extLst>
        </p:spPr>
      </p:cxnSp>
      <p:sp>
        <p:nvSpPr>
          <p:cNvPr id="36904" name="MH_SubTitle_4"/>
          <p:cNvSpPr txBox="1">
            <a:spLocks noChangeArrowheads="1"/>
          </p:cNvSpPr>
          <p:nvPr/>
        </p:nvSpPr>
        <p:spPr bwMode="auto">
          <a:xfrm>
            <a:off x="6499225" y="4724400"/>
            <a:ext cx="939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a:t>
            </a:r>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6905" name="MH_Text_4"/>
          <p:cNvSpPr txBox="1">
            <a:spLocks noChangeArrowheads="1"/>
          </p:cNvSpPr>
          <p:nvPr/>
        </p:nvSpPr>
        <p:spPr bwMode="auto">
          <a:xfrm>
            <a:off x="6248400" y="5067300"/>
            <a:ext cx="13938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00000"/>
              </a:lnSpc>
              <a:spcBef>
                <a:spcPct val="0"/>
              </a:spcBef>
              <a:spcAft>
                <a:spcPct val="0"/>
              </a:spcAft>
              <a:buFont typeface="Arial" panose="020B0604020202020204" pitchFamily="34" charset="0"/>
              <a:buNone/>
            </a:pPr>
            <a:r>
              <a:rPr lang="en-US" altLang="zh-CN" sz="2400" b="1">
                <a:solidFill>
                  <a:srgbClr val="CC3300"/>
                </a:solidFill>
                <a:latin typeface="Arial" panose="020B0604020202020204" pitchFamily="34" charset="0"/>
                <a:ea typeface="微软雅黑" panose="020B0503020204020204" pitchFamily="34" charset="-122"/>
              </a:rPr>
              <a:t>13289</a:t>
            </a:r>
          </a:p>
        </p:txBody>
      </p:sp>
      <p:sp>
        <p:nvSpPr>
          <p:cNvPr id="36906" name="MH_Other_37"/>
          <p:cNvSpPr>
            <a:spLocks/>
          </p:cNvSpPr>
          <p:nvPr/>
        </p:nvSpPr>
        <p:spPr bwMode="auto">
          <a:xfrm>
            <a:off x="1127125" y="3027363"/>
            <a:ext cx="152400" cy="187325"/>
          </a:xfrm>
          <a:custGeom>
            <a:avLst/>
            <a:gdLst>
              <a:gd name="T0" fmla="*/ 144371 w 288741"/>
              <a:gd name="T1" fmla="*/ 49418 h 348541"/>
              <a:gd name="T2" fmla="*/ 49418 w 288741"/>
              <a:gd name="T3" fmla="*/ 144371 h 348541"/>
              <a:gd name="T4" fmla="*/ 144371 w 288741"/>
              <a:gd name="T5" fmla="*/ 239323 h 348541"/>
              <a:gd name="T6" fmla="*/ 239323 w 288741"/>
              <a:gd name="T7" fmla="*/ 144371 h 348541"/>
              <a:gd name="T8" fmla="*/ 144371 w 288741"/>
              <a:gd name="T9" fmla="*/ 49418 h 348541"/>
              <a:gd name="T10" fmla="*/ 144371 w 288741"/>
              <a:gd name="T11" fmla="*/ 0 h 348541"/>
              <a:gd name="T12" fmla="*/ 246456 w 288741"/>
              <a:gd name="T13" fmla="*/ 42285 h 348541"/>
              <a:gd name="T14" fmla="*/ 246456 w 288741"/>
              <a:gd name="T15" fmla="*/ 246455 h 348541"/>
              <a:gd name="T16" fmla="*/ 144371 w 288741"/>
              <a:gd name="T17" fmla="*/ 348541 h 348541"/>
              <a:gd name="T18" fmla="*/ 42285 w 288741"/>
              <a:gd name="T19" fmla="*/ 246455 h 348541"/>
              <a:gd name="T20" fmla="*/ 42285 w 288741"/>
              <a:gd name="T21" fmla="*/ 42285 h 348541"/>
              <a:gd name="T22" fmla="*/ 144371 w 288741"/>
              <a:gd name="T23" fmla="*/ 0 h 348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cxnSp>
        <p:nvCxnSpPr>
          <p:cNvPr id="36907" name="MH_Other_38"/>
          <p:cNvCxnSpPr>
            <a:cxnSpLocks noChangeShapeType="1"/>
          </p:cNvCxnSpPr>
          <p:nvPr/>
        </p:nvCxnSpPr>
        <p:spPr bwMode="auto">
          <a:xfrm>
            <a:off x="1127125" y="3232150"/>
            <a:ext cx="1600200" cy="0"/>
          </a:xfrm>
          <a:prstGeom prst="line">
            <a:avLst/>
          </a:prstGeom>
          <a:noFill/>
          <a:ln w="6350" cmpd="sng">
            <a:solidFill>
              <a:srgbClr val="B6B6B6"/>
            </a:solidFill>
            <a:prstDash val="sysDash"/>
            <a:miter lim="800000"/>
            <a:headEnd/>
            <a:tailEnd/>
          </a:ln>
          <a:extLst>
            <a:ext uri="{909E8E84-426E-40DD-AFC4-6F175D3DCCD1}">
              <a14:hiddenFill xmlns:a14="http://schemas.microsoft.com/office/drawing/2010/main">
                <a:noFill/>
              </a14:hiddenFill>
            </a:ext>
          </a:extLst>
        </p:spPr>
      </p:cxnSp>
      <p:sp>
        <p:nvSpPr>
          <p:cNvPr id="36908" name="MH_SubTitle_1"/>
          <p:cNvSpPr txBox="1">
            <a:spLocks noChangeArrowheads="1"/>
          </p:cNvSpPr>
          <p:nvPr/>
        </p:nvSpPr>
        <p:spPr bwMode="auto">
          <a:xfrm>
            <a:off x="1397000" y="2919413"/>
            <a:ext cx="939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a:t>
            </a:r>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6909" name="MH_Text_1"/>
          <p:cNvSpPr txBox="1">
            <a:spLocks noChangeArrowheads="1"/>
          </p:cNvSpPr>
          <p:nvPr/>
        </p:nvSpPr>
        <p:spPr bwMode="auto">
          <a:xfrm>
            <a:off x="1190625" y="3263900"/>
            <a:ext cx="13906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a:solidFill>
                  <a:srgbClr val="000000"/>
                </a:solidFill>
                <a:ea typeface="微软雅黑" panose="020B0503020204020204" pitchFamily="34" charset="-122"/>
              </a:rPr>
              <a:t>3896</a:t>
            </a:r>
            <a:endParaRPr lang="zh-CN" altLang="en-US">
              <a:solidFill>
                <a:srgbClr val="000000"/>
              </a:solidFill>
              <a:ea typeface="微软雅黑" panose="020B0503020204020204" pitchFamily="34" charset="-122"/>
            </a:endParaRPr>
          </a:p>
        </p:txBody>
      </p:sp>
      <p:sp>
        <p:nvSpPr>
          <p:cNvPr id="36910" name="MH_Other_39"/>
          <p:cNvSpPr>
            <a:spLocks/>
          </p:cNvSpPr>
          <p:nvPr/>
        </p:nvSpPr>
        <p:spPr bwMode="auto">
          <a:xfrm>
            <a:off x="1933575" y="4159250"/>
            <a:ext cx="155575" cy="187325"/>
          </a:xfrm>
          <a:custGeom>
            <a:avLst/>
            <a:gdLst>
              <a:gd name="T0" fmla="*/ 144371 w 288741"/>
              <a:gd name="T1" fmla="*/ 49418 h 348541"/>
              <a:gd name="T2" fmla="*/ 49418 w 288741"/>
              <a:gd name="T3" fmla="*/ 144371 h 348541"/>
              <a:gd name="T4" fmla="*/ 144371 w 288741"/>
              <a:gd name="T5" fmla="*/ 239323 h 348541"/>
              <a:gd name="T6" fmla="*/ 239323 w 288741"/>
              <a:gd name="T7" fmla="*/ 144371 h 348541"/>
              <a:gd name="T8" fmla="*/ 144371 w 288741"/>
              <a:gd name="T9" fmla="*/ 49418 h 348541"/>
              <a:gd name="T10" fmla="*/ 144371 w 288741"/>
              <a:gd name="T11" fmla="*/ 0 h 348541"/>
              <a:gd name="T12" fmla="*/ 246456 w 288741"/>
              <a:gd name="T13" fmla="*/ 42285 h 348541"/>
              <a:gd name="T14" fmla="*/ 246456 w 288741"/>
              <a:gd name="T15" fmla="*/ 246455 h 348541"/>
              <a:gd name="T16" fmla="*/ 144371 w 288741"/>
              <a:gd name="T17" fmla="*/ 348541 h 348541"/>
              <a:gd name="T18" fmla="*/ 42285 w 288741"/>
              <a:gd name="T19" fmla="*/ 246455 h 348541"/>
              <a:gd name="T20" fmla="*/ 42285 w 288741"/>
              <a:gd name="T21" fmla="*/ 42285 h 348541"/>
              <a:gd name="T22" fmla="*/ 144371 w 288741"/>
              <a:gd name="T23" fmla="*/ 0 h 348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cxnSp>
        <p:nvCxnSpPr>
          <p:cNvPr id="36911" name="MH_Other_40"/>
          <p:cNvCxnSpPr>
            <a:cxnSpLocks noChangeShapeType="1"/>
          </p:cNvCxnSpPr>
          <p:nvPr/>
        </p:nvCxnSpPr>
        <p:spPr bwMode="auto">
          <a:xfrm>
            <a:off x="1933575" y="4362450"/>
            <a:ext cx="2663825" cy="0"/>
          </a:xfrm>
          <a:prstGeom prst="line">
            <a:avLst/>
          </a:prstGeom>
          <a:noFill/>
          <a:ln w="6350" cmpd="sng">
            <a:solidFill>
              <a:srgbClr val="B6B6B6"/>
            </a:solidFill>
            <a:prstDash val="sysDash"/>
            <a:miter lim="800000"/>
            <a:headEnd/>
            <a:tailEnd/>
          </a:ln>
          <a:extLst>
            <a:ext uri="{909E8E84-426E-40DD-AFC4-6F175D3DCCD1}">
              <a14:hiddenFill xmlns:a14="http://schemas.microsoft.com/office/drawing/2010/main">
                <a:noFill/>
              </a14:hiddenFill>
            </a:ext>
          </a:extLst>
        </p:spPr>
      </p:cxnSp>
      <p:sp>
        <p:nvSpPr>
          <p:cNvPr id="36912" name="MH_SubTitle_3"/>
          <p:cNvSpPr txBox="1">
            <a:spLocks noChangeArrowheads="1"/>
          </p:cNvSpPr>
          <p:nvPr/>
        </p:nvSpPr>
        <p:spPr bwMode="auto">
          <a:xfrm>
            <a:off x="2203450" y="4049713"/>
            <a:ext cx="942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1600">
                <a:solidFill>
                  <a:srgbClr val="000000"/>
                </a:solidFill>
                <a:latin typeface="微软雅黑" panose="020B0503020204020204" pitchFamily="34" charset="-122"/>
                <a:ea typeface="微软雅黑" panose="020B0503020204020204" pitchFamily="34" charset="-122"/>
              </a:rPr>
              <a:t>Lorem</a:t>
            </a:r>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6913" name="MH_Text_3"/>
          <p:cNvSpPr txBox="1">
            <a:spLocks noChangeArrowheads="1"/>
          </p:cNvSpPr>
          <p:nvPr/>
        </p:nvSpPr>
        <p:spPr bwMode="auto">
          <a:xfrm>
            <a:off x="1997075" y="4394200"/>
            <a:ext cx="1393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a:solidFill>
                  <a:srgbClr val="000000"/>
                </a:solidFill>
                <a:ea typeface="微软雅黑" panose="020B0503020204020204" pitchFamily="34" charset="-122"/>
              </a:rPr>
              <a:t>2106</a:t>
            </a:r>
            <a:endParaRPr lang="zh-CN" altLang="en-US">
              <a:solidFill>
                <a:srgbClr val="000000"/>
              </a:solidFill>
              <a:ea typeface="微软雅黑" panose="020B0503020204020204" pitchFamily="34" charset="-122"/>
            </a:endParaRPr>
          </a:p>
        </p:txBody>
      </p:sp>
      <p:sp>
        <p:nvSpPr>
          <p:cNvPr id="36915" name="TextBox 2"/>
          <p:cNvSpPr>
            <a:spLocks noChangeArrowheads="1"/>
          </p:cNvSpPr>
          <p:nvPr/>
        </p:nvSpPr>
        <p:spPr bwMode="auto">
          <a:xfrm flipH="1">
            <a:off x="2862263"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36916" name="TextBox 5"/>
          <p:cNvSpPr>
            <a:spLocks noChangeArrowheads="1"/>
          </p:cNvSpPr>
          <p:nvPr/>
        </p:nvSpPr>
        <p:spPr bwMode="auto">
          <a:xfrm flipH="1">
            <a:off x="4052888"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3709416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MH_Other_1"/>
          <p:cNvSpPr>
            <a:spLocks/>
          </p:cNvSpPr>
          <p:nvPr/>
        </p:nvSpPr>
        <p:spPr bwMode="auto">
          <a:xfrm>
            <a:off x="4344988" y="1984375"/>
            <a:ext cx="3497262" cy="1749425"/>
          </a:xfrm>
          <a:custGeom>
            <a:avLst/>
            <a:gdLst>
              <a:gd name="T0" fmla="*/ 1872208 w 3744416"/>
              <a:gd name="T1" fmla="*/ 0 h 1872208"/>
              <a:gd name="T2" fmla="*/ 3744416 w 3744416"/>
              <a:gd name="T3" fmla="*/ 1872208 h 1872208"/>
              <a:gd name="T4" fmla="*/ 0 w 3744416"/>
              <a:gd name="T5" fmla="*/ 1872208 h 1872208"/>
              <a:gd name="T6" fmla="*/ 1872208 w 3744416"/>
              <a:gd name="T7" fmla="*/ 0 h 1872208"/>
            </a:gdLst>
            <a:ahLst/>
            <a:cxnLst>
              <a:cxn ang="0">
                <a:pos x="T0" y="T1"/>
              </a:cxn>
              <a:cxn ang="0">
                <a:pos x="T2" y="T3"/>
              </a:cxn>
              <a:cxn ang="0">
                <a:pos x="T4" y="T5"/>
              </a:cxn>
              <a:cxn ang="0">
                <a:pos x="T6" y="T7"/>
              </a:cxn>
            </a:cxnLst>
            <a:rect l="0" t="0" r="r" b="b"/>
            <a:pathLst>
              <a:path w="3744416" h="1872208">
                <a:moveTo>
                  <a:pt x="1872208" y="0"/>
                </a:moveTo>
                <a:cubicBezTo>
                  <a:pt x="2906200" y="0"/>
                  <a:pt x="3744416" y="838216"/>
                  <a:pt x="3744416" y="1872208"/>
                </a:cubicBezTo>
                <a:lnTo>
                  <a:pt x="0" y="1872208"/>
                </a:lnTo>
                <a:cubicBezTo>
                  <a:pt x="0" y="838216"/>
                  <a:pt x="838216" y="0"/>
                  <a:pt x="1872208" y="0"/>
                </a:cubicBezTo>
                <a:close/>
              </a:path>
            </a:pathLst>
          </a:custGeom>
          <a:noFill/>
          <a:ln w="38100" cap="flat" cmpd="sng">
            <a:solidFill>
              <a:srgbClr val="DCDCDC"/>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8915" name="MH_Other_2"/>
          <p:cNvSpPr>
            <a:spLocks noChangeArrowheads="1"/>
          </p:cNvSpPr>
          <p:nvPr/>
        </p:nvSpPr>
        <p:spPr bwMode="auto">
          <a:xfrm>
            <a:off x="4584700" y="2279650"/>
            <a:ext cx="2959100" cy="2959100"/>
          </a:xfrm>
          <a:prstGeom prst="ellipse">
            <a:avLst/>
          </a:pr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sz="1300">
              <a:solidFill>
                <a:srgbClr val="FFFFFF"/>
              </a:solidFill>
              <a:latin typeface="微软雅黑 Light" panose="020B0502040204020203" pitchFamily="34" charset="-122"/>
              <a:ea typeface="微软雅黑 Light" panose="020B0502040204020203" pitchFamily="34" charset="-122"/>
            </a:endParaRPr>
          </a:p>
        </p:txBody>
      </p:sp>
      <p:sp>
        <p:nvSpPr>
          <p:cNvPr id="38916" name="MH_Other_3"/>
          <p:cNvSpPr>
            <a:spLocks noChangeArrowheads="1"/>
          </p:cNvSpPr>
          <p:nvPr/>
        </p:nvSpPr>
        <p:spPr bwMode="auto">
          <a:xfrm>
            <a:off x="5895975" y="2774950"/>
            <a:ext cx="407988" cy="1898650"/>
          </a:xfrm>
          <a:prstGeom prst="upArrow">
            <a:avLst>
              <a:gd name="adj1" fmla="val 50000"/>
              <a:gd name="adj2" fmla="val 50006"/>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sz="1300">
              <a:solidFill>
                <a:srgbClr val="FFFFFF"/>
              </a:solidFill>
              <a:latin typeface="微软雅黑 Light" panose="020B0502040204020203" pitchFamily="34" charset="-122"/>
              <a:ea typeface="微软雅黑 Light" panose="020B0502040204020203" pitchFamily="34" charset="-122"/>
            </a:endParaRPr>
          </a:p>
        </p:txBody>
      </p:sp>
      <p:sp>
        <p:nvSpPr>
          <p:cNvPr id="38917" name="MH_Other_4"/>
          <p:cNvSpPr>
            <a:spLocks/>
          </p:cNvSpPr>
          <p:nvPr/>
        </p:nvSpPr>
        <p:spPr bwMode="auto">
          <a:xfrm>
            <a:off x="6242050" y="3524250"/>
            <a:ext cx="755650" cy="1149350"/>
          </a:xfrm>
          <a:custGeom>
            <a:avLst/>
            <a:gdLst>
              <a:gd name="T0" fmla="*/ 0 w 755650"/>
              <a:gd name="T1" fmla="*/ 1149350 h 1149350"/>
              <a:gd name="T2" fmla="*/ 0 w 755650"/>
              <a:gd name="T3" fmla="*/ 425053 h 1149350"/>
              <a:gd name="T4" fmla="*/ 330597 w 755650"/>
              <a:gd name="T5" fmla="*/ 94456 h 1149350"/>
              <a:gd name="T6" fmla="*/ 491581 w 755650"/>
              <a:gd name="T7" fmla="*/ 94456 h 1149350"/>
              <a:gd name="T8" fmla="*/ 491581 w 755650"/>
              <a:gd name="T9" fmla="*/ 0 h 1149350"/>
              <a:gd name="T10" fmla="*/ 755650 w 755650"/>
              <a:gd name="T11" fmla="*/ 188913 h 1149350"/>
              <a:gd name="T12" fmla="*/ 491581 w 755650"/>
              <a:gd name="T13" fmla="*/ 377825 h 1149350"/>
              <a:gd name="T14" fmla="*/ 491581 w 755650"/>
              <a:gd name="T15" fmla="*/ 283369 h 1149350"/>
              <a:gd name="T16" fmla="*/ 330597 w 755650"/>
              <a:gd name="T17" fmla="*/ 283369 h 1149350"/>
              <a:gd name="T18" fmla="*/ 188913 w 755650"/>
              <a:gd name="T19" fmla="*/ 425053 h 1149350"/>
              <a:gd name="T20" fmla="*/ 188913 w 755650"/>
              <a:gd name="T21" fmla="*/ 1149350 h 1149350"/>
              <a:gd name="T22" fmla="*/ 0 w 755650"/>
              <a:gd name="T23" fmla="*/ 1149350 h 1149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5650" h="1149350">
                <a:moveTo>
                  <a:pt x="0" y="1149350"/>
                </a:moveTo>
                <a:lnTo>
                  <a:pt x="0" y="425053"/>
                </a:lnTo>
                <a:cubicBezTo>
                  <a:pt x="0" y="242469"/>
                  <a:pt x="148013" y="94456"/>
                  <a:pt x="330597" y="94456"/>
                </a:cubicBezTo>
                <a:lnTo>
                  <a:pt x="491581" y="94456"/>
                </a:lnTo>
                <a:lnTo>
                  <a:pt x="491581" y="0"/>
                </a:lnTo>
                <a:lnTo>
                  <a:pt x="755650" y="188913"/>
                </a:lnTo>
                <a:lnTo>
                  <a:pt x="491581" y="377825"/>
                </a:lnTo>
                <a:lnTo>
                  <a:pt x="491581" y="283369"/>
                </a:lnTo>
                <a:lnTo>
                  <a:pt x="330597" y="283369"/>
                </a:lnTo>
                <a:cubicBezTo>
                  <a:pt x="252347" y="283369"/>
                  <a:pt x="188913" y="346803"/>
                  <a:pt x="188913" y="425053"/>
                </a:cubicBezTo>
                <a:lnTo>
                  <a:pt x="188913" y="1149350"/>
                </a:lnTo>
                <a:lnTo>
                  <a:pt x="0" y="11493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8918" name="MH_Other_5"/>
          <p:cNvSpPr>
            <a:spLocks/>
          </p:cNvSpPr>
          <p:nvPr/>
        </p:nvSpPr>
        <p:spPr bwMode="auto">
          <a:xfrm flipH="1">
            <a:off x="5197475" y="3524250"/>
            <a:ext cx="757238" cy="1149350"/>
          </a:xfrm>
          <a:custGeom>
            <a:avLst/>
            <a:gdLst>
              <a:gd name="T0" fmla="*/ 0 w 757238"/>
              <a:gd name="T1" fmla="*/ 1149350 h 1149350"/>
              <a:gd name="T2" fmla="*/ 0 w 757238"/>
              <a:gd name="T3" fmla="*/ 425946 h 1149350"/>
              <a:gd name="T4" fmla="*/ 331292 w 757238"/>
              <a:gd name="T5" fmla="*/ 94654 h 1149350"/>
              <a:gd name="T6" fmla="*/ 492614 w 757238"/>
              <a:gd name="T7" fmla="*/ 94655 h 1149350"/>
              <a:gd name="T8" fmla="*/ 492614 w 757238"/>
              <a:gd name="T9" fmla="*/ 0 h 1149350"/>
              <a:gd name="T10" fmla="*/ 757238 w 757238"/>
              <a:gd name="T11" fmla="*/ 189310 h 1149350"/>
              <a:gd name="T12" fmla="*/ 492614 w 757238"/>
              <a:gd name="T13" fmla="*/ 378619 h 1149350"/>
              <a:gd name="T14" fmla="*/ 492614 w 757238"/>
              <a:gd name="T15" fmla="*/ 283964 h 1149350"/>
              <a:gd name="T16" fmla="*/ 331292 w 757238"/>
              <a:gd name="T17" fmla="*/ 283964 h 1149350"/>
              <a:gd name="T18" fmla="*/ 189310 w 757238"/>
              <a:gd name="T19" fmla="*/ 425946 h 1149350"/>
              <a:gd name="T20" fmla="*/ 189310 w 757238"/>
              <a:gd name="T21" fmla="*/ 1149350 h 1149350"/>
              <a:gd name="T22" fmla="*/ 0 w 757238"/>
              <a:gd name="T23" fmla="*/ 1149350 h 1149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7238" h="1149350">
                <a:moveTo>
                  <a:pt x="0" y="1149350"/>
                </a:moveTo>
                <a:lnTo>
                  <a:pt x="0" y="425946"/>
                </a:lnTo>
                <a:cubicBezTo>
                  <a:pt x="0" y="242978"/>
                  <a:pt x="148324" y="94654"/>
                  <a:pt x="331292" y="94654"/>
                </a:cubicBezTo>
                <a:lnTo>
                  <a:pt x="492614" y="94655"/>
                </a:lnTo>
                <a:lnTo>
                  <a:pt x="492614" y="0"/>
                </a:lnTo>
                <a:lnTo>
                  <a:pt x="757238" y="189310"/>
                </a:lnTo>
                <a:lnTo>
                  <a:pt x="492614" y="378619"/>
                </a:lnTo>
                <a:lnTo>
                  <a:pt x="492614" y="283964"/>
                </a:lnTo>
                <a:lnTo>
                  <a:pt x="331292" y="283964"/>
                </a:lnTo>
                <a:cubicBezTo>
                  <a:pt x="252878" y="283964"/>
                  <a:pt x="189310" y="347532"/>
                  <a:pt x="189310" y="425946"/>
                </a:cubicBezTo>
                <a:lnTo>
                  <a:pt x="189310" y="1149350"/>
                </a:lnTo>
                <a:lnTo>
                  <a:pt x="0" y="11493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38919" name="MH_Title_1"/>
          <p:cNvSpPr txBox="1">
            <a:spLocks noChangeArrowheads="1"/>
          </p:cNvSpPr>
          <p:nvPr/>
        </p:nvSpPr>
        <p:spPr bwMode="auto">
          <a:xfrm>
            <a:off x="5394325" y="4745038"/>
            <a:ext cx="1430338"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10000"/>
              </a:lnSpc>
              <a:spcBef>
                <a:spcPct val="0"/>
              </a:spcBef>
              <a:spcAft>
                <a:spcPct val="0"/>
              </a:spcAft>
              <a:buFont typeface="Arial" panose="020B0604020202020204" pitchFamily="34" charset="0"/>
              <a:buNone/>
            </a:pPr>
            <a:r>
              <a:rPr lang="en-US" altLang="zh-CN" sz="2000">
                <a:solidFill>
                  <a:srgbClr val="FFFFFF"/>
                </a:solidFill>
                <a:latin typeface="微软雅黑 Light" panose="020B0502040204020203" pitchFamily="34" charset="-122"/>
                <a:ea typeface="微软雅黑 Light" panose="020B0502040204020203" pitchFamily="34" charset="-122"/>
              </a:rPr>
              <a:t>LOREM</a:t>
            </a:r>
          </a:p>
        </p:txBody>
      </p:sp>
      <p:sp>
        <p:nvSpPr>
          <p:cNvPr id="38920" name="MH_Text_1"/>
          <p:cNvSpPr txBox="1">
            <a:spLocks noChangeArrowheads="1"/>
          </p:cNvSpPr>
          <p:nvPr/>
        </p:nvSpPr>
        <p:spPr bwMode="auto">
          <a:xfrm>
            <a:off x="3468688" y="4368800"/>
            <a:ext cx="1331912"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0"/>
              </a:spcBef>
              <a:spcAft>
                <a:spcPct val="0"/>
              </a:spcAft>
              <a:buFont typeface="Arial" panose="020B0604020202020204" pitchFamily="34" charset="0"/>
              <a:buNone/>
            </a:pPr>
            <a:r>
              <a:rPr lang="en-US" altLang="zh-CN" sz="1500">
                <a:solidFill>
                  <a:srgbClr val="000000"/>
                </a:solidFill>
                <a:latin typeface="微软雅黑 Light" panose="020B0502040204020203" pitchFamily="34" charset="-122"/>
                <a:ea typeface="微软雅黑 Light" panose="020B0502040204020203" pitchFamily="34" charset="-122"/>
              </a:rPr>
              <a:t>Lorem ipsum</a:t>
            </a:r>
          </a:p>
          <a:p>
            <a:pPr fontAlgn="base">
              <a:lnSpc>
                <a:spcPct val="110000"/>
              </a:lnSpc>
              <a:spcBef>
                <a:spcPct val="0"/>
              </a:spcBef>
              <a:spcAft>
                <a:spcPct val="0"/>
              </a:spcAft>
              <a:buFont typeface="Arial" panose="020B0604020202020204" pitchFamily="34" charset="0"/>
              <a:buNone/>
            </a:pPr>
            <a:r>
              <a:rPr lang="en-US" altLang="zh-CN" sz="1500">
                <a:solidFill>
                  <a:srgbClr val="000000"/>
                </a:solidFill>
                <a:latin typeface="微软雅黑 Light" panose="020B0502040204020203" pitchFamily="34" charset="-122"/>
                <a:ea typeface="微软雅黑 Light" panose="020B0502040204020203" pitchFamily="34" charset="-122"/>
              </a:rPr>
              <a:t>Lorem ipsum</a:t>
            </a:r>
            <a:endParaRPr lang="zh-CN" altLang="en-US" sz="1500">
              <a:solidFill>
                <a:srgbClr val="000000"/>
              </a:solidFill>
              <a:latin typeface="微软雅黑 Light" panose="020B0502040204020203" pitchFamily="34" charset="-122"/>
              <a:ea typeface="微软雅黑 Light" panose="020B0502040204020203" pitchFamily="34" charset="-122"/>
            </a:endParaRPr>
          </a:p>
        </p:txBody>
      </p:sp>
      <p:sp>
        <p:nvSpPr>
          <p:cNvPr id="38921" name="MH_Text_3"/>
          <p:cNvSpPr txBox="1">
            <a:spLocks noChangeArrowheads="1"/>
          </p:cNvSpPr>
          <p:nvPr/>
        </p:nvSpPr>
        <p:spPr bwMode="auto">
          <a:xfrm>
            <a:off x="7410450" y="4368800"/>
            <a:ext cx="1331913"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0"/>
              </a:spcBef>
              <a:spcAft>
                <a:spcPct val="0"/>
              </a:spcAft>
              <a:buFont typeface="Arial" panose="020B0604020202020204" pitchFamily="34" charset="0"/>
              <a:buNone/>
            </a:pPr>
            <a:r>
              <a:rPr lang="en-US" altLang="zh-CN" sz="1500">
                <a:solidFill>
                  <a:srgbClr val="000000"/>
                </a:solidFill>
                <a:latin typeface="微软雅黑 Light" panose="020B0502040204020203" pitchFamily="34" charset="-122"/>
                <a:ea typeface="微软雅黑 Light" panose="020B0502040204020203" pitchFamily="34" charset="-122"/>
              </a:rPr>
              <a:t>Lorem ipsum</a:t>
            </a:r>
          </a:p>
          <a:p>
            <a:pPr fontAlgn="base">
              <a:lnSpc>
                <a:spcPct val="110000"/>
              </a:lnSpc>
              <a:spcBef>
                <a:spcPct val="0"/>
              </a:spcBef>
              <a:spcAft>
                <a:spcPct val="0"/>
              </a:spcAft>
              <a:buFont typeface="Arial" panose="020B0604020202020204" pitchFamily="34" charset="0"/>
              <a:buNone/>
            </a:pPr>
            <a:r>
              <a:rPr lang="en-US" altLang="zh-CN" sz="1500">
                <a:solidFill>
                  <a:srgbClr val="000000"/>
                </a:solidFill>
                <a:latin typeface="微软雅黑 Light" panose="020B0502040204020203" pitchFamily="34" charset="-122"/>
                <a:ea typeface="微软雅黑 Light" panose="020B0502040204020203" pitchFamily="34" charset="-122"/>
              </a:rPr>
              <a:t>Lorem ipsum</a:t>
            </a:r>
            <a:endParaRPr lang="zh-CN" altLang="en-US" sz="1500">
              <a:solidFill>
                <a:srgbClr val="000000"/>
              </a:solidFill>
              <a:latin typeface="微软雅黑 Light" panose="020B0502040204020203" pitchFamily="34" charset="-122"/>
              <a:ea typeface="微软雅黑 Light" panose="020B0502040204020203" pitchFamily="34" charset="-122"/>
            </a:endParaRPr>
          </a:p>
        </p:txBody>
      </p:sp>
      <p:sp>
        <p:nvSpPr>
          <p:cNvPr id="38922" name="MH_Text_2"/>
          <p:cNvSpPr txBox="1">
            <a:spLocks noChangeArrowheads="1"/>
          </p:cNvSpPr>
          <p:nvPr/>
        </p:nvSpPr>
        <p:spPr bwMode="auto">
          <a:xfrm>
            <a:off x="6635750" y="1462088"/>
            <a:ext cx="1331913"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10000"/>
              </a:lnSpc>
              <a:spcBef>
                <a:spcPct val="0"/>
              </a:spcBef>
              <a:spcAft>
                <a:spcPct val="0"/>
              </a:spcAft>
              <a:buFont typeface="Arial" panose="020B0604020202020204" pitchFamily="34" charset="0"/>
              <a:buNone/>
            </a:pPr>
            <a:r>
              <a:rPr lang="en-US" altLang="zh-CN" sz="1500">
                <a:solidFill>
                  <a:srgbClr val="000000"/>
                </a:solidFill>
                <a:latin typeface="微软雅黑 Light" panose="020B0502040204020203" pitchFamily="34" charset="-122"/>
                <a:ea typeface="微软雅黑 Light" panose="020B0502040204020203" pitchFamily="34" charset="-122"/>
              </a:rPr>
              <a:t>Lorem ipsum</a:t>
            </a:r>
          </a:p>
          <a:p>
            <a:pPr fontAlgn="base">
              <a:lnSpc>
                <a:spcPct val="110000"/>
              </a:lnSpc>
              <a:spcBef>
                <a:spcPct val="0"/>
              </a:spcBef>
              <a:spcAft>
                <a:spcPct val="0"/>
              </a:spcAft>
              <a:buFont typeface="Arial" panose="020B0604020202020204" pitchFamily="34" charset="0"/>
              <a:buNone/>
            </a:pPr>
            <a:r>
              <a:rPr lang="en-US" altLang="zh-CN" sz="1500">
                <a:solidFill>
                  <a:srgbClr val="000000"/>
                </a:solidFill>
                <a:latin typeface="微软雅黑 Light" panose="020B0502040204020203" pitchFamily="34" charset="-122"/>
                <a:ea typeface="微软雅黑 Light" panose="020B0502040204020203" pitchFamily="34" charset="-122"/>
              </a:rPr>
              <a:t>Lorem ipsum</a:t>
            </a:r>
            <a:endParaRPr lang="zh-CN" altLang="en-US" sz="1500">
              <a:solidFill>
                <a:srgbClr val="000000"/>
              </a:solidFill>
              <a:latin typeface="微软雅黑 Light" panose="020B0502040204020203" pitchFamily="34" charset="-122"/>
              <a:ea typeface="微软雅黑 Light" panose="020B0502040204020203" pitchFamily="34" charset="-122"/>
            </a:endParaRPr>
          </a:p>
        </p:txBody>
      </p:sp>
      <p:sp>
        <p:nvSpPr>
          <p:cNvPr id="38923" name="MH_SubTitle_1"/>
          <p:cNvSpPr>
            <a:spLocks noChangeArrowheads="1"/>
          </p:cNvSpPr>
          <p:nvPr/>
        </p:nvSpPr>
        <p:spPr bwMode="auto">
          <a:xfrm>
            <a:off x="4008438" y="3195638"/>
            <a:ext cx="1076325" cy="10763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4D4D4D"/>
                </a:solidFill>
                <a:latin typeface="微软雅黑 Light" panose="020B0502040204020203" pitchFamily="34" charset="-122"/>
                <a:ea typeface="微软雅黑 Light" panose="020B0502040204020203" pitchFamily="34" charset="-122"/>
              </a:rPr>
              <a:t>LOREM</a:t>
            </a:r>
          </a:p>
        </p:txBody>
      </p:sp>
      <p:sp>
        <p:nvSpPr>
          <p:cNvPr id="38924" name="MH_SubTitle_3"/>
          <p:cNvSpPr>
            <a:spLocks noChangeArrowheads="1"/>
          </p:cNvSpPr>
          <p:nvPr/>
        </p:nvSpPr>
        <p:spPr bwMode="auto">
          <a:xfrm>
            <a:off x="7102475" y="3195638"/>
            <a:ext cx="1076325" cy="1076325"/>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4D4D4D"/>
                </a:solidFill>
                <a:latin typeface="微软雅黑 Light" panose="020B0502040204020203" pitchFamily="34" charset="-122"/>
                <a:ea typeface="微软雅黑 Light" panose="020B0502040204020203" pitchFamily="34" charset="-122"/>
              </a:rPr>
              <a:t>LOREM</a:t>
            </a:r>
          </a:p>
        </p:txBody>
      </p:sp>
      <p:sp>
        <p:nvSpPr>
          <p:cNvPr id="38925" name="MH_SubTitle_2"/>
          <p:cNvSpPr>
            <a:spLocks noChangeArrowheads="1"/>
          </p:cNvSpPr>
          <p:nvPr/>
        </p:nvSpPr>
        <p:spPr bwMode="auto">
          <a:xfrm>
            <a:off x="5554663" y="1649413"/>
            <a:ext cx="1076325" cy="1074737"/>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4D4D4D"/>
                </a:solidFill>
                <a:latin typeface="微软雅黑 Light" panose="020B0502040204020203" pitchFamily="34" charset="-122"/>
                <a:ea typeface="微软雅黑 Light" panose="020B0502040204020203" pitchFamily="34" charset="-122"/>
              </a:rPr>
              <a:t>LOREM</a:t>
            </a:r>
          </a:p>
        </p:txBody>
      </p:sp>
    </p:spTree>
    <p:extLst>
      <p:ext uri="{BB962C8B-B14F-4D97-AF65-F5344CB8AC3E}">
        <p14:creationId xmlns:p14="http://schemas.microsoft.com/office/powerpoint/2010/main" val="13849095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MH_Other_1"/>
          <p:cNvSpPr>
            <a:spLocks/>
          </p:cNvSpPr>
          <p:nvPr/>
        </p:nvSpPr>
        <p:spPr bwMode="auto">
          <a:xfrm rot="10800000">
            <a:off x="8266113" y="2927350"/>
            <a:ext cx="447675" cy="447675"/>
          </a:xfrm>
          <a:custGeom>
            <a:avLst/>
            <a:gdLst>
              <a:gd name="T0" fmla="*/ 0 w 447675"/>
              <a:gd name="T1" fmla="*/ 0 h 447675"/>
              <a:gd name="T2" fmla="*/ 447675 w 447675"/>
              <a:gd name="T3" fmla="*/ 0 h 447675"/>
              <a:gd name="T4" fmla="*/ 420103 w 447675"/>
              <a:gd name="T5" fmla="*/ 27572 h 447675"/>
              <a:gd name="T6" fmla="*/ 27572 w 447675"/>
              <a:gd name="T7" fmla="*/ 27572 h 447675"/>
              <a:gd name="T8" fmla="*/ 27572 w 447675"/>
              <a:gd name="T9" fmla="*/ 420103 h 447675"/>
              <a:gd name="T10" fmla="*/ 0 w 447675"/>
              <a:gd name="T11" fmla="*/ 447675 h 447675"/>
              <a:gd name="T12" fmla="*/ 0 w 447675"/>
              <a:gd name="T13" fmla="*/ 0 h 447675"/>
            </a:gdLst>
            <a:ahLst/>
            <a:cxnLst>
              <a:cxn ang="0">
                <a:pos x="T0" y="T1"/>
              </a:cxn>
              <a:cxn ang="0">
                <a:pos x="T2" y="T3"/>
              </a:cxn>
              <a:cxn ang="0">
                <a:pos x="T4" y="T5"/>
              </a:cxn>
              <a:cxn ang="0">
                <a:pos x="T6" y="T7"/>
              </a:cxn>
              <a:cxn ang="0">
                <a:pos x="T8" y="T9"/>
              </a:cxn>
              <a:cxn ang="0">
                <a:pos x="T10" y="T11"/>
              </a:cxn>
              <a:cxn ang="0">
                <a:pos x="T12" y="T13"/>
              </a:cxn>
            </a:cxnLst>
            <a:rect l="0" t="0" r="r" b="b"/>
            <a:pathLst>
              <a:path w="447675" h="447675">
                <a:moveTo>
                  <a:pt x="0" y="0"/>
                </a:moveTo>
                <a:lnTo>
                  <a:pt x="447675" y="0"/>
                </a:lnTo>
                <a:lnTo>
                  <a:pt x="420103" y="27572"/>
                </a:lnTo>
                <a:lnTo>
                  <a:pt x="27572" y="27572"/>
                </a:lnTo>
                <a:lnTo>
                  <a:pt x="27572" y="420103"/>
                </a:lnTo>
                <a:lnTo>
                  <a:pt x="0" y="447675"/>
                </a:lnTo>
                <a:lnTo>
                  <a:pt x="0" y="0"/>
                </a:lnTo>
                <a:close/>
              </a:path>
            </a:pathLst>
          </a:custGeom>
          <a:solidFill>
            <a:srgbClr val="D24726"/>
          </a:solidFill>
          <a:ln>
            <a:noFill/>
          </a:ln>
          <a:extLst>
            <a:ext uri="{91240B29-F687-4F45-9708-019B960494DF}">
              <a14:hiddenLine xmlns:a14="http://schemas.microsoft.com/office/drawing/2010/main" w="9525">
                <a:solidFill>
                  <a:srgbClr val="000000"/>
                </a:solidFill>
                <a:round/>
                <a:headEnd/>
                <a:tailEnd/>
              </a14:hiddenLine>
            </a:ext>
          </a:extLst>
        </p:spPr>
        <p:txBody>
          <a:bodyPr t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0963" name="MH_Other_2"/>
          <p:cNvSpPr>
            <a:spLocks/>
          </p:cNvSpPr>
          <p:nvPr/>
        </p:nvSpPr>
        <p:spPr bwMode="auto">
          <a:xfrm>
            <a:off x="1330325" y="1851025"/>
            <a:ext cx="447675" cy="447675"/>
          </a:xfrm>
          <a:custGeom>
            <a:avLst/>
            <a:gdLst>
              <a:gd name="T0" fmla="*/ 0 w 447675"/>
              <a:gd name="T1" fmla="*/ 0 h 447675"/>
              <a:gd name="T2" fmla="*/ 447675 w 447675"/>
              <a:gd name="T3" fmla="*/ 0 h 447675"/>
              <a:gd name="T4" fmla="*/ 420103 w 447675"/>
              <a:gd name="T5" fmla="*/ 27572 h 447675"/>
              <a:gd name="T6" fmla="*/ 27572 w 447675"/>
              <a:gd name="T7" fmla="*/ 27572 h 447675"/>
              <a:gd name="T8" fmla="*/ 27572 w 447675"/>
              <a:gd name="T9" fmla="*/ 420103 h 447675"/>
              <a:gd name="T10" fmla="*/ 0 w 447675"/>
              <a:gd name="T11" fmla="*/ 447675 h 447675"/>
              <a:gd name="T12" fmla="*/ 0 w 447675"/>
              <a:gd name="T13" fmla="*/ 0 h 447675"/>
            </a:gdLst>
            <a:ahLst/>
            <a:cxnLst>
              <a:cxn ang="0">
                <a:pos x="T0" y="T1"/>
              </a:cxn>
              <a:cxn ang="0">
                <a:pos x="T2" y="T3"/>
              </a:cxn>
              <a:cxn ang="0">
                <a:pos x="T4" y="T5"/>
              </a:cxn>
              <a:cxn ang="0">
                <a:pos x="T6" y="T7"/>
              </a:cxn>
              <a:cxn ang="0">
                <a:pos x="T8" y="T9"/>
              </a:cxn>
              <a:cxn ang="0">
                <a:pos x="T10" y="T11"/>
              </a:cxn>
              <a:cxn ang="0">
                <a:pos x="T12" y="T13"/>
              </a:cxn>
            </a:cxnLst>
            <a:rect l="0" t="0" r="r" b="b"/>
            <a:pathLst>
              <a:path w="447675" h="447675">
                <a:moveTo>
                  <a:pt x="0" y="0"/>
                </a:moveTo>
                <a:lnTo>
                  <a:pt x="447675" y="0"/>
                </a:lnTo>
                <a:lnTo>
                  <a:pt x="420103" y="27572"/>
                </a:lnTo>
                <a:lnTo>
                  <a:pt x="27572" y="27572"/>
                </a:lnTo>
                <a:lnTo>
                  <a:pt x="27572" y="420103"/>
                </a:lnTo>
                <a:lnTo>
                  <a:pt x="0" y="447675"/>
                </a:lnTo>
                <a:lnTo>
                  <a:pt x="0" y="0"/>
                </a:lnTo>
                <a:close/>
              </a:path>
            </a:pathLst>
          </a:custGeom>
          <a:solidFill>
            <a:srgbClr val="D24726"/>
          </a:solidFill>
          <a:ln>
            <a:noFill/>
          </a:ln>
          <a:extLst>
            <a:ext uri="{91240B29-F687-4F45-9708-019B960494DF}">
              <a14:hiddenLine xmlns:a14="http://schemas.microsoft.com/office/drawing/2010/main" w="9525">
                <a:solidFill>
                  <a:srgbClr val="000000"/>
                </a:solidFill>
                <a:round/>
                <a:headEnd/>
                <a:tailEnd/>
              </a14:hiddenLine>
            </a:ext>
          </a:extLst>
        </p:spPr>
        <p:txBody>
          <a:bodyPr t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0964" name="MH_Other_3"/>
          <p:cNvSpPr>
            <a:spLocks/>
          </p:cNvSpPr>
          <p:nvPr/>
        </p:nvSpPr>
        <p:spPr bwMode="auto">
          <a:xfrm>
            <a:off x="1263650" y="3983038"/>
            <a:ext cx="417513" cy="1535112"/>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chemeClr val="accent1"/>
          </a:solidFill>
          <a:ln w="3175" cap="flat" cmpd="sng">
            <a:solidFill>
              <a:schemeClr val="bg1"/>
            </a:solidFill>
            <a:miter lim="800000"/>
            <a:headEnd/>
            <a:tailEnd/>
          </a:ln>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0965" name="MH_Other_4"/>
          <p:cNvSpPr>
            <a:spLocks/>
          </p:cNvSpPr>
          <p:nvPr/>
        </p:nvSpPr>
        <p:spPr bwMode="auto">
          <a:xfrm>
            <a:off x="3051175" y="4146550"/>
            <a:ext cx="84138" cy="1193800"/>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0966" name="MH_Other_5"/>
          <p:cNvSpPr>
            <a:spLocks/>
          </p:cNvSpPr>
          <p:nvPr/>
        </p:nvSpPr>
        <p:spPr bwMode="auto">
          <a:xfrm flipH="1">
            <a:off x="5468938" y="4146550"/>
            <a:ext cx="92075" cy="1179513"/>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0967" name="MH_Other_6"/>
          <p:cNvSpPr>
            <a:spLocks/>
          </p:cNvSpPr>
          <p:nvPr/>
        </p:nvSpPr>
        <p:spPr bwMode="auto">
          <a:xfrm flipH="1">
            <a:off x="8215313" y="3983038"/>
            <a:ext cx="417512" cy="1535112"/>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0968" name="MH_SubTitle_5"/>
          <p:cNvSpPr>
            <a:spLocks noChangeArrowheads="1"/>
          </p:cNvSpPr>
          <p:nvPr/>
        </p:nvSpPr>
        <p:spPr bwMode="auto">
          <a:xfrm flipH="1">
            <a:off x="6981825" y="3983038"/>
            <a:ext cx="1233488" cy="1535112"/>
          </a:xfrm>
          <a:custGeom>
            <a:avLst/>
            <a:gdLst>
              <a:gd name="T0" fmla="*/ 0 w 1006"/>
              <a:gd name="T1" fmla="*/ 0 h 1251"/>
              <a:gd name="T2" fmla="*/ 0 w 1006"/>
              <a:gd name="T3" fmla="*/ 2147483646 h 1251"/>
              <a:gd name="T4" fmla="*/ 2147483646 w 1006"/>
              <a:gd name="T5" fmla="*/ 2147483646 h 1251"/>
              <a:gd name="T6" fmla="*/ 2147483646 w 1006"/>
              <a:gd name="T7" fmla="*/ 214748364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800">
                <a:solidFill>
                  <a:srgbClr val="6B6B6B"/>
                </a:solidFill>
                <a:latin typeface="幼圆" panose="02010509060101010101" pitchFamily="49" charset="-122"/>
                <a:ea typeface="幼圆" panose="02010509060101010101" pitchFamily="49" charset="-122"/>
              </a:rPr>
              <a:t>Lorem</a:t>
            </a:r>
            <a:endParaRPr lang="zh-CN" altLang="en-US" sz="2800">
              <a:solidFill>
                <a:srgbClr val="6B6B6B"/>
              </a:solidFill>
              <a:latin typeface="幼圆" panose="02010509060101010101" pitchFamily="49" charset="-122"/>
              <a:ea typeface="幼圆" panose="02010509060101010101" pitchFamily="49" charset="-122"/>
            </a:endParaRPr>
          </a:p>
        </p:txBody>
      </p:sp>
      <p:sp>
        <p:nvSpPr>
          <p:cNvPr id="40969" name="MH_SubTitle_3"/>
          <p:cNvSpPr>
            <a:spLocks noChangeArrowheads="1"/>
          </p:cNvSpPr>
          <p:nvPr/>
        </p:nvSpPr>
        <p:spPr bwMode="auto">
          <a:xfrm>
            <a:off x="4348163" y="4140200"/>
            <a:ext cx="1120775" cy="1192213"/>
          </a:xfrm>
          <a:custGeom>
            <a:avLst/>
            <a:gdLst>
              <a:gd name="T0" fmla="*/ 2147483646 w 913"/>
              <a:gd name="T1" fmla="*/ 2147483646 h 972"/>
              <a:gd name="T2" fmla="*/ 0 w 913"/>
              <a:gd name="T3" fmla="*/ 2147483646 h 972"/>
              <a:gd name="T4" fmla="*/ 0 w 913"/>
              <a:gd name="T5" fmla="*/ 0 h 972"/>
              <a:gd name="T6" fmla="*/ 2147483646 w 913"/>
              <a:gd name="T7" fmla="*/ 2147483646 h 972"/>
              <a:gd name="T8" fmla="*/ 2147483646 w 913"/>
              <a:gd name="T9" fmla="*/ 2147483646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189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400">
                <a:solidFill>
                  <a:srgbClr val="6B6B6B"/>
                </a:solidFill>
                <a:latin typeface="幼圆" panose="02010509060101010101" pitchFamily="49" charset="-122"/>
                <a:ea typeface="幼圆" panose="02010509060101010101" pitchFamily="49" charset="-122"/>
              </a:rPr>
              <a:t>Lorem</a:t>
            </a:r>
            <a:endParaRPr lang="zh-CN" altLang="en-US" sz="2400">
              <a:solidFill>
                <a:srgbClr val="6B6B6B"/>
              </a:solidFill>
              <a:latin typeface="幼圆" panose="02010509060101010101" pitchFamily="49" charset="-122"/>
              <a:ea typeface="幼圆" panose="02010509060101010101" pitchFamily="49" charset="-122"/>
            </a:endParaRPr>
          </a:p>
        </p:txBody>
      </p:sp>
      <p:sp>
        <p:nvSpPr>
          <p:cNvPr id="40970" name="MH_SubTitle_2"/>
          <p:cNvSpPr>
            <a:spLocks noChangeArrowheads="1"/>
          </p:cNvSpPr>
          <p:nvPr/>
        </p:nvSpPr>
        <p:spPr bwMode="auto">
          <a:xfrm>
            <a:off x="3135313" y="4146550"/>
            <a:ext cx="1120775" cy="1193800"/>
          </a:xfrm>
          <a:custGeom>
            <a:avLst/>
            <a:gdLst>
              <a:gd name="T0" fmla="*/ 2147483646 w 913"/>
              <a:gd name="T1" fmla="*/ 2147483646 h 972"/>
              <a:gd name="T2" fmla="*/ 0 w 913"/>
              <a:gd name="T3" fmla="*/ 2147483646 h 972"/>
              <a:gd name="T4" fmla="*/ 0 w 913"/>
              <a:gd name="T5" fmla="*/ 0 h 972"/>
              <a:gd name="T6" fmla="*/ 2147483646 w 913"/>
              <a:gd name="T7" fmla="*/ 2147483646 h 972"/>
              <a:gd name="T8" fmla="*/ 2147483646 w 913"/>
              <a:gd name="T9" fmla="*/ 2147483646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189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800">
                <a:solidFill>
                  <a:srgbClr val="6B6B6B"/>
                </a:solidFill>
                <a:latin typeface="幼圆" panose="02010509060101010101" pitchFamily="49" charset="-122"/>
                <a:ea typeface="幼圆" panose="02010509060101010101" pitchFamily="49" charset="-122"/>
              </a:rPr>
              <a:t>Lorem</a:t>
            </a:r>
            <a:endParaRPr lang="zh-CN" altLang="en-US" sz="2800">
              <a:solidFill>
                <a:srgbClr val="6B6B6B"/>
              </a:solidFill>
              <a:latin typeface="幼圆" panose="02010509060101010101" pitchFamily="49" charset="-122"/>
              <a:ea typeface="幼圆" panose="02010509060101010101" pitchFamily="49" charset="-122"/>
            </a:endParaRPr>
          </a:p>
        </p:txBody>
      </p:sp>
      <p:sp>
        <p:nvSpPr>
          <p:cNvPr id="40971" name="MH_SubTitle_1"/>
          <p:cNvSpPr>
            <a:spLocks/>
          </p:cNvSpPr>
          <p:nvPr/>
        </p:nvSpPr>
        <p:spPr bwMode="auto">
          <a:xfrm>
            <a:off x="1681163" y="3983038"/>
            <a:ext cx="1233487" cy="1535112"/>
          </a:xfrm>
          <a:custGeom>
            <a:avLst/>
            <a:gdLst>
              <a:gd name="T0" fmla="*/ 0 w 1006"/>
              <a:gd name="T1" fmla="*/ 0 h 1251"/>
              <a:gd name="T2" fmla="*/ 0 w 1006"/>
              <a:gd name="T3" fmla="*/ 2147483646 h 1251"/>
              <a:gd name="T4" fmla="*/ 2147483646 w 1006"/>
              <a:gd name="T5" fmla="*/ 2147483646 h 1251"/>
              <a:gd name="T6" fmla="*/ 2147483646 w 1006"/>
              <a:gd name="T7" fmla="*/ 214748364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chemeClr val="accent1"/>
          </a:solidFill>
          <a:ln w="3175" cmpd="sng">
            <a:solidFill>
              <a:schemeClr val="bg1"/>
            </a:solidFill>
            <a:miter lim="800000"/>
            <a:headEnd/>
            <a:tailEnd/>
          </a:ln>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sz="2800">
                <a:solidFill>
                  <a:srgbClr val="FFFFFF"/>
                </a:solidFill>
                <a:latin typeface="幼圆" panose="02010509060101010101" pitchFamily="49" charset="-122"/>
                <a:ea typeface="幼圆" panose="02010509060101010101" pitchFamily="49" charset="-122"/>
              </a:rPr>
              <a:t>Lorem</a:t>
            </a:r>
            <a:endParaRPr lang="zh-CN" altLang="en-US" sz="2800">
              <a:solidFill>
                <a:srgbClr val="FFFFFF"/>
              </a:solidFill>
              <a:latin typeface="幼圆" panose="02010509060101010101" pitchFamily="49" charset="-122"/>
              <a:ea typeface="幼圆" panose="02010509060101010101" pitchFamily="49" charset="-122"/>
            </a:endParaRPr>
          </a:p>
        </p:txBody>
      </p:sp>
      <p:sp>
        <p:nvSpPr>
          <p:cNvPr id="40972" name="MH_Other_7"/>
          <p:cNvSpPr>
            <a:spLocks/>
          </p:cNvSpPr>
          <p:nvPr/>
        </p:nvSpPr>
        <p:spPr bwMode="auto">
          <a:xfrm flipH="1">
            <a:off x="6773863" y="4146550"/>
            <a:ext cx="92075" cy="1179513"/>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0973" name="MH_SubTitle_4"/>
          <p:cNvSpPr>
            <a:spLocks noChangeArrowheads="1"/>
          </p:cNvSpPr>
          <p:nvPr/>
        </p:nvSpPr>
        <p:spPr bwMode="auto">
          <a:xfrm>
            <a:off x="5653088" y="4140200"/>
            <a:ext cx="1120775" cy="1192213"/>
          </a:xfrm>
          <a:custGeom>
            <a:avLst/>
            <a:gdLst>
              <a:gd name="T0" fmla="*/ 2147483646 w 913"/>
              <a:gd name="T1" fmla="*/ 2147483646 h 972"/>
              <a:gd name="T2" fmla="*/ 0 w 913"/>
              <a:gd name="T3" fmla="*/ 2147483646 h 972"/>
              <a:gd name="T4" fmla="*/ 0 w 913"/>
              <a:gd name="T5" fmla="*/ 0 h 972"/>
              <a:gd name="T6" fmla="*/ 2147483646 w 913"/>
              <a:gd name="T7" fmla="*/ 2147483646 h 972"/>
              <a:gd name="T8" fmla="*/ 2147483646 w 913"/>
              <a:gd name="T9" fmla="*/ 2147483646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189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400">
                <a:solidFill>
                  <a:srgbClr val="6B6B6B"/>
                </a:solidFill>
                <a:latin typeface="幼圆" panose="02010509060101010101" pitchFamily="49" charset="-122"/>
                <a:ea typeface="幼圆" panose="02010509060101010101" pitchFamily="49" charset="-122"/>
              </a:rPr>
              <a:t>Lorem</a:t>
            </a:r>
            <a:endParaRPr lang="zh-CN" altLang="en-US" sz="2400">
              <a:solidFill>
                <a:srgbClr val="6B6B6B"/>
              </a:solidFill>
              <a:latin typeface="幼圆" panose="02010509060101010101" pitchFamily="49" charset="-122"/>
              <a:ea typeface="幼圆" panose="02010509060101010101" pitchFamily="49" charset="-122"/>
            </a:endParaRPr>
          </a:p>
        </p:txBody>
      </p:sp>
      <p:sp>
        <p:nvSpPr>
          <p:cNvPr id="40974" name="MH_Desc_1"/>
          <p:cNvSpPr>
            <a:spLocks noChangeArrowheads="1"/>
          </p:cNvSpPr>
          <p:nvPr/>
        </p:nvSpPr>
        <p:spPr bwMode="auto">
          <a:xfrm>
            <a:off x="1347788" y="1836738"/>
            <a:ext cx="7315200" cy="148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fontAlgn="base">
              <a:lnSpc>
                <a:spcPct val="150000"/>
              </a:lnSpc>
              <a:spcBef>
                <a:spcPct val="0"/>
              </a:spcBef>
              <a:spcAft>
                <a:spcPct val="0"/>
              </a:spcAft>
              <a:buFont typeface="Arial" panose="020B0604020202020204" pitchFamily="34" charset="0"/>
              <a:buNone/>
            </a:pPr>
            <a:r>
              <a:rPr lang="en-US" altLang="zh-CN" sz="1600">
                <a:solidFill>
                  <a:srgbClr val="000000"/>
                </a:solidFill>
                <a:latin typeface="幼圆" panose="02010509060101010101" pitchFamily="49" charset="-122"/>
                <a:ea typeface="幼圆" panose="02010509060101010101" pitchFamily="49" charset="-122"/>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a:t>
            </a:r>
            <a:endParaRPr lang="zh-CN" altLang="en-US" sz="1600">
              <a:solidFill>
                <a:srgbClr val="000000"/>
              </a:solidFill>
              <a:latin typeface="幼圆" panose="02010509060101010101" pitchFamily="49" charset="-122"/>
              <a:ea typeface="幼圆" panose="02010509060101010101" pitchFamily="49" charset="-122"/>
            </a:endParaRPr>
          </a:p>
        </p:txBody>
      </p:sp>
      <p:sp>
        <p:nvSpPr>
          <p:cNvPr id="40976" name="TextBox 2"/>
          <p:cNvSpPr>
            <a:spLocks noChangeArrowheads="1"/>
          </p:cNvSpPr>
          <p:nvPr/>
        </p:nvSpPr>
        <p:spPr bwMode="auto">
          <a:xfrm flipH="1">
            <a:off x="2862263"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40977" name="TextBox 5"/>
          <p:cNvSpPr>
            <a:spLocks noChangeArrowheads="1"/>
          </p:cNvSpPr>
          <p:nvPr/>
        </p:nvSpPr>
        <p:spPr bwMode="auto">
          <a:xfrm flipH="1">
            <a:off x="4052888"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29012647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MH_Other_1"/>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32625" y="2076450"/>
            <a:ext cx="2122488"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MH_Other_2"/>
          <p:cNvSpPr>
            <a:spLocks/>
          </p:cNvSpPr>
          <p:nvPr/>
        </p:nvSpPr>
        <p:spPr bwMode="auto">
          <a:xfrm rot="20425981">
            <a:off x="6330950" y="2657475"/>
            <a:ext cx="1657350" cy="114300"/>
          </a:xfrm>
          <a:custGeom>
            <a:avLst/>
            <a:gdLst>
              <a:gd name="T0" fmla="*/ 0 w 2210176"/>
              <a:gd name="T1" fmla="*/ 0 h 154848"/>
              <a:gd name="T2" fmla="*/ 2175666 w 2210176"/>
              <a:gd name="T3" fmla="*/ 20076 h 154848"/>
              <a:gd name="T4" fmla="*/ 2175666 w 2210176"/>
              <a:gd name="T5" fmla="*/ 106586 h 154848"/>
              <a:gd name="T6" fmla="*/ 2667 w 2210176"/>
              <a:gd name="T7" fmla="*/ 154848 h 154848"/>
              <a:gd name="T8" fmla="*/ 0 w 2210176"/>
              <a:gd name="T9" fmla="*/ 0 h 154848"/>
            </a:gdLst>
            <a:ahLst/>
            <a:cxnLst>
              <a:cxn ang="0">
                <a:pos x="T0" y="T1"/>
              </a:cxn>
              <a:cxn ang="0">
                <a:pos x="T2" y="T3"/>
              </a:cxn>
              <a:cxn ang="0">
                <a:pos x="T4" y="T5"/>
              </a:cxn>
              <a:cxn ang="0">
                <a:pos x="T6" y="T7"/>
              </a:cxn>
              <a:cxn ang="0">
                <a:pos x="T8" y="T9"/>
              </a:cxn>
            </a:cxnLst>
            <a:rect l="0" t="0" r="r" b="b"/>
            <a:pathLst>
              <a:path w="2210176" h="154848">
                <a:moveTo>
                  <a:pt x="0" y="0"/>
                </a:moveTo>
                <a:lnTo>
                  <a:pt x="2175666" y="20076"/>
                </a:lnTo>
                <a:cubicBezTo>
                  <a:pt x="2224475" y="18244"/>
                  <a:pt x="2218797" y="105714"/>
                  <a:pt x="2175666" y="106586"/>
                </a:cubicBezTo>
                <a:lnTo>
                  <a:pt x="2667" y="154848"/>
                </a:lnTo>
                <a:lnTo>
                  <a:pt x="0" y="0"/>
                </a:lnTo>
                <a:close/>
              </a:path>
            </a:pathLst>
          </a:custGeom>
          <a:gradFill rotWithShape="1">
            <a:gsLst>
              <a:gs pos="0">
                <a:srgbClr val="A9A9A9"/>
              </a:gs>
              <a:gs pos="833">
                <a:srgbClr val="A9A9A9"/>
              </a:gs>
              <a:gs pos="31000">
                <a:srgbClr val="F9F9F9"/>
              </a:gs>
              <a:gs pos="100000">
                <a:srgbClr val="5F5F5F"/>
              </a:gs>
            </a:gsLst>
            <a:lin ang="5400000" scaled="1"/>
          </a:gradFill>
          <a:ln w="9525" cmpd="sng">
            <a:solidFill>
              <a:srgbClr val="A9A9A9"/>
            </a:solidFill>
            <a:round/>
            <a:headEnd/>
            <a:tailEnd/>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pic>
        <p:nvPicPr>
          <p:cNvPr id="43012" name="MH_Other_3"/>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8563" y="2533650"/>
            <a:ext cx="2335212"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3" name="MH_Other_4"/>
          <p:cNvSpPr>
            <a:spLocks/>
          </p:cNvSpPr>
          <p:nvPr/>
        </p:nvSpPr>
        <p:spPr bwMode="auto">
          <a:xfrm rot="660000">
            <a:off x="6394450" y="3171825"/>
            <a:ext cx="1846263" cy="130175"/>
          </a:xfrm>
          <a:custGeom>
            <a:avLst/>
            <a:gdLst>
              <a:gd name="T0" fmla="*/ 47025 w 2216050"/>
              <a:gd name="T1" fmla="*/ 10078 h 220914"/>
              <a:gd name="T2" fmla="*/ 2216050 w 2216050"/>
              <a:gd name="T3" fmla="*/ 0 h 220914"/>
              <a:gd name="T4" fmla="*/ 2212071 w 2216050"/>
              <a:gd name="T5" fmla="*/ 220914 h 220914"/>
              <a:gd name="T6" fmla="*/ 38683 w 2216050"/>
              <a:gd name="T7" fmla="*/ 197034 h 220914"/>
              <a:gd name="T8" fmla="*/ 47025 w 2216050"/>
              <a:gd name="T9" fmla="*/ 10078 h 220914"/>
            </a:gdLst>
            <a:ahLst/>
            <a:cxnLst>
              <a:cxn ang="0">
                <a:pos x="T0" y="T1"/>
              </a:cxn>
              <a:cxn ang="0">
                <a:pos x="T2" y="T3"/>
              </a:cxn>
              <a:cxn ang="0">
                <a:pos x="T4" y="T5"/>
              </a:cxn>
              <a:cxn ang="0">
                <a:pos x="T6" y="T7"/>
              </a:cxn>
              <a:cxn ang="0">
                <a:pos x="T8" y="T9"/>
              </a:cxn>
            </a:cxnLst>
            <a:rect l="0" t="0" r="r" b="b"/>
            <a:pathLst>
              <a:path w="2216050" h="220914">
                <a:moveTo>
                  <a:pt x="47025" y="10078"/>
                </a:moveTo>
                <a:lnTo>
                  <a:pt x="2216050" y="0"/>
                </a:lnTo>
                <a:cubicBezTo>
                  <a:pt x="2215932" y="53120"/>
                  <a:pt x="2212189" y="167794"/>
                  <a:pt x="2212071" y="220914"/>
                </a:cubicBezTo>
                <a:lnTo>
                  <a:pt x="38683" y="197034"/>
                </a:lnTo>
                <a:cubicBezTo>
                  <a:pt x="-10637" y="197737"/>
                  <a:pt x="-17931" y="4952"/>
                  <a:pt x="47025" y="10078"/>
                </a:cubicBezTo>
                <a:close/>
              </a:path>
            </a:pathLst>
          </a:custGeom>
          <a:gradFill rotWithShape="1">
            <a:gsLst>
              <a:gs pos="0">
                <a:srgbClr val="A9A9A9"/>
              </a:gs>
              <a:gs pos="833">
                <a:srgbClr val="A9A9A9"/>
              </a:gs>
              <a:gs pos="31000">
                <a:srgbClr val="F9F9F9"/>
              </a:gs>
              <a:gs pos="100000">
                <a:srgbClr val="5F5F5F"/>
              </a:gs>
            </a:gsLst>
            <a:lin ang="5400000" scaled="1"/>
          </a:gradFill>
          <a:ln w="9525" cmpd="sng">
            <a:solidFill>
              <a:srgbClr val="A9A9A9"/>
            </a:solidFill>
            <a:round/>
            <a:headEnd/>
            <a:tailEnd/>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pic>
        <p:nvPicPr>
          <p:cNvPr id="43014" name="MH_Other_5"/>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89825" y="3051175"/>
            <a:ext cx="2427288"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5" name="MH_Other_6"/>
          <p:cNvSpPr>
            <a:spLocks/>
          </p:cNvSpPr>
          <p:nvPr/>
        </p:nvSpPr>
        <p:spPr bwMode="auto">
          <a:xfrm rot="20206630">
            <a:off x="6859588" y="3892550"/>
            <a:ext cx="1689100" cy="209550"/>
          </a:xfrm>
          <a:custGeom>
            <a:avLst/>
            <a:gdLst>
              <a:gd name="T0" fmla="*/ 21131 w 2250373"/>
              <a:gd name="T1" fmla="*/ 0 h 159756"/>
              <a:gd name="T2" fmla="*/ 2182307 w 2250373"/>
              <a:gd name="T3" fmla="*/ 18343 h 159756"/>
              <a:gd name="T4" fmla="*/ 2178185 w 2250373"/>
              <a:gd name="T5" fmla="*/ 116083 h 159756"/>
              <a:gd name="T6" fmla="*/ 0 w 2250373"/>
              <a:gd name="T7" fmla="*/ 159756 h 159756"/>
              <a:gd name="T8" fmla="*/ 4693 w 2250373"/>
              <a:gd name="T9" fmla="*/ 135889 h 159756"/>
              <a:gd name="T10" fmla="*/ 21131 w 2250373"/>
              <a:gd name="T11" fmla="*/ 0 h 159756"/>
            </a:gdLst>
            <a:ahLst/>
            <a:cxnLst>
              <a:cxn ang="0">
                <a:pos x="T0" y="T1"/>
              </a:cxn>
              <a:cxn ang="0">
                <a:pos x="T2" y="T3"/>
              </a:cxn>
              <a:cxn ang="0">
                <a:pos x="T4" y="T5"/>
              </a:cxn>
              <a:cxn ang="0">
                <a:pos x="T6" y="T7"/>
              </a:cxn>
              <a:cxn ang="0">
                <a:pos x="T8" y="T9"/>
              </a:cxn>
              <a:cxn ang="0">
                <a:pos x="T10" y="T11"/>
              </a:cxn>
            </a:cxnLst>
            <a:rect l="0" t="0" r="r" b="b"/>
            <a:pathLst>
              <a:path w="2250373" h="159756">
                <a:moveTo>
                  <a:pt x="21131" y="0"/>
                </a:moveTo>
                <a:lnTo>
                  <a:pt x="2182307" y="18343"/>
                </a:lnTo>
                <a:cubicBezTo>
                  <a:pt x="2273614" y="18056"/>
                  <a:pt x="2273864" y="108839"/>
                  <a:pt x="2178185" y="116083"/>
                </a:cubicBezTo>
                <a:lnTo>
                  <a:pt x="0" y="159756"/>
                </a:lnTo>
                <a:lnTo>
                  <a:pt x="4693" y="135889"/>
                </a:lnTo>
                <a:lnTo>
                  <a:pt x="21131" y="0"/>
                </a:lnTo>
                <a:close/>
              </a:path>
            </a:pathLst>
          </a:custGeom>
          <a:gradFill rotWithShape="1">
            <a:gsLst>
              <a:gs pos="0">
                <a:srgbClr val="A9A9A9"/>
              </a:gs>
              <a:gs pos="833">
                <a:srgbClr val="A9A9A9"/>
              </a:gs>
              <a:gs pos="31000">
                <a:srgbClr val="F9F9F9"/>
              </a:gs>
              <a:gs pos="100000">
                <a:srgbClr val="5F5F5F"/>
              </a:gs>
            </a:gsLst>
            <a:lin ang="5400000" scaled="1"/>
          </a:gradFill>
          <a:ln w="9525" cmpd="sng">
            <a:solidFill>
              <a:srgbClr val="A9A9A9"/>
            </a:solidFill>
            <a:round/>
            <a:headEnd/>
            <a:tailEnd/>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pic>
        <p:nvPicPr>
          <p:cNvPr id="43016" name="MH_Other_7"/>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392738" y="3727450"/>
            <a:ext cx="2792412"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7" name="MH_SubTitle_4"/>
          <p:cNvSpPr>
            <a:spLocks noChangeArrowheads="1"/>
          </p:cNvSpPr>
          <p:nvPr/>
        </p:nvSpPr>
        <p:spPr bwMode="auto">
          <a:xfrm>
            <a:off x="8640763" y="1952625"/>
            <a:ext cx="2259012"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 typeface="Arial" panose="020B0604020202020204" pitchFamily="34" charset="0"/>
              <a:buNone/>
            </a:pPr>
            <a:r>
              <a:rPr lang="en-US" altLang="zh-CN">
                <a:solidFill>
                  <a:srgbClr val="000000"/>
                </a:solidFill>
                <a:latin typeface="微软雅黑" panose="020B0503020204020204" pitchFamily="34" charset="-122"/>
                <a:ea typeface="微软雅黑" panose="020B0503020204020204" pitchFamily="34" charset="-122"/>
              </a:rPr>
              <a:t>Lorem ipsum</a:t>
            </a:r>
          </a:p>
          <a:p>
            <a:pPr fontAlgn="base">
              <a:lnSpc>
                <a:spcPct val="120000"/>
              </a:lnSpc>
              <a:spcBef>
                <a:spcPct val="0"/>
              </a:spcBef>
              <a:spcAft>
                <a:spcPct val="0"/>
              </a:spcAft>
              <a:buFont typeface="Arial" panose="020B0604020202020204" pitchFamily="34" charset="0"/>
              <a:buNone/>
            </a:pPr>
            <a:r>
              <a:rPr lang="en-US" altLang="zh-CN">
                <a:solidFill>
                  <a:srgbClr val="000000"/>
                </a:solidFill>
                <a:latin typeface="微软雅黑" panose="020B0503020204020204" pitchFamily="34" charset="-122"/>
                <a:ea typeface="微软雅黑" panose="020B0503020204020204" pitchFamily="34" charset="-122"/>
              </a:rPr>
              <a:t>Lorem ipsum</a:t>
            </a: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43018" name="MH_SubTitle_3"/>
          <p:cNvSpPr>
            <a:spLocks noChangeArrowheads="1"/>
          </p:cNvSpPr>
          <p:nvPr/>
        </p:nvSpPr>
        <p:spPr bwMode="auto">
          <a:xfrm>
            <a:off x="3248025" y="3136900"/>
            <a:ext cx="222567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fontAlgn="base">
              <a:lnSpc>
                <a:spcPct val="120000"/>
              </a:lnSpc>
              <a:spcBef>
                <a:spcPct val="0"/>
              </a:spcBef>
              <a:spcAft>
                <a:spcPct val="0"/>
              </a:spcAft>
              <a:buFont typeface="Arial" panose="020B0604020202020204" pitchFamily="34" charset="0"/>
              <a:buNone/>
            </a:pPr>
            <a:r>
              <a:rPr lang="en-US" altLang="zh-CN">
                <a:solidFill>
                  <a:srgbClr val="000000"/>
                </a:solidFill>
                <a:latin typeface="微软雅黑" panose="020B0503020204020204" pitchFamily="34" charset="-122"/>
                <a:ea typeface="微软雅黑" panose="020B0503020204020204" pitchFamily="34" charset="-122"/>
              </a:rPr>
              <a:t>Lorem ipsum</a:t>
            </a:r>
          </a:p>
          <a:p>
            <a:pPr algn="r" fontAlgn="base">
              <a:lnSpc>
                <a:spcPct val="120000"/>
              </a:lnSpc>
              <a:spcBef>
                <a:spcPct val="0"/>
              </a:spcBef>
              <a:spcAft>
                <a:spcPct val="0"/>
              </a:spcAft>
              <a:buFont typeface="Arial" panose="020B0604020202020204" pitchFamily="34" charset="0"/>
              <a:buNone/>
            </a:pPr>
            <a:r>
              <a:rPr lang="en-US" altLang="zh-CN">
                <a:solidFill>
                  <a:srgbClr val="000000"/>
                </a:solidFill>
                <a:latin typeface="微软雅黑" panose="020B0503020204020204" pitchFamily="34" charset="-122"/>
                <a:ea typeface="微软雅黑" panose="020B0503020204020204" pitchFamily="34" charset="-122"/>
              </a:rPr>
              <a:t>Lorem ipsum</a:t>
            </a: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43019" name="MH_SubTitle_2"/>
          <p:cNvSpPr>
            <a:spLocks noChangeArrowheads="1"/>
          </p:cNvSpPr>
          <p:nvPr/>
        </p:nvSpPr>
        <p:spPr bwMode="auto">
          <a:xfrm>
            <a:off x="9366250" y="4032250"/>
            <a:ext cx="225742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ct val="120000"/>
              </a:lnSpc>
              <a:spcBef>
                <a:spcPct val="0"/>
              </a:spcBef>
              <a:spcAft>
                <a:spcPct val="0"/>
              </a:spcAft>
              <a:buFont typeface="Arial" panose="020B0604020202020204" pitchFamily="34" charset="0"/>
              <a:buNone/>
            </a:pPr>
            <a:r>
              <a:rPr lang="en-US" altLang="zh-CN">
                <a:solidFill>
                  <a:srgbClr val="000000"/>
                </a:solidFill>
                <a:latin typeface="微软雅黑" panose="020B0503020204020204" pitchFamily="34" charset="-122"/>
                <a:ea typeface="微软雅黑" panose="020B0503020204020204" pitchFamily="34" charset="-122"/>
              </a:rPr>
              <a:t>Lorem ipsum</a:t>
            </a:r>
          </a:p>
          <a:p>
            <a:pPr fontAlgn="base">
              <a:lnSpc>
                <a:spcPct val="120000"/>
              </a:lnSpc>
              <a:spcBef>
                <a:spcPct val="0"/>
              </a:spcBef>
              <a:spcAft>
                <a:spcPct val="0"/>
              </a:spcAft>
              <a:buFont typeface="Arial" panose="020B0604020202020204" pitchFamily="34" charset="0"/>
              <a:buNone/>
            </a:pPr>
            <a:r>
              <a:rPr lang="en-US" altLang="zh-CN">
                <a:solidFill>
                  <a:srgbClr val="000000"/>
                </a:solidFill>
                <a:latin typeface="微软雅黑" panose="020B0503020204020204" pitchFamily="34" charset="-122"/>
                <a:ea typeface="微软雅黑" panose="020B0503020204020204" pitchFamily="34" charset="-122"/>
              </a:rPr>
              <a:t>Lorem ipsum</a:t>
            </a: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43020" name="MH_SubTitle_1"/>
          <p:cNvSpPr>
            <a:spLocks noChangeArrowheads="1"/>
          </p:cNvSpPr>
          <p:nvPr/>
        </p:nvSpPr>
        <p:spPr bwMode="auto">
          <a:xfrm>
            <a:off x="6034088" y="5089525"/>
            <a:ext cx="1503362"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a:solidFill>
                  <a:srgbClr val="000000"/>
                </a:solidFill>
                <a:latin typeface="微软雅黑" panose="020B0503020204020204" pitchFamily="34" charset="-122"/>
                <a:ea typeface="微软雅黑" panose="020B0503020204020204" pitchFamily="34" charset="-122"/>
              </a:rPr>
              <a:t>Lorem ipsum</a:t>
            </a:r>
          </a:p>
          <a:p>
            <a:pPr algn="ctr" fontAlgn="base">
              <a:lnSpc>
                <a:spcPct val="120000"/>
              </a:lnSpc>
              <a:spcBef>
                <a:spcPct val="0"/>
              </a:spcBef>
              <a:spcAft>
                <a:spcPct val="0"/>
              </a:spcAft>
              <a:buFont typeface="Arial" panose="020B0604020202020204" pitchFamily="34" charset="0"/>
              <a:buNone/>
            </a:pPr>
            <a:r>
              <a:rPr lang="en-US" altLang="zh-CN">
                <a:solidFill>
                  <a:srgbClr val="000000"/>
                </a:solidFill>
                <a:latin typeface="微软雅黑" panose="020B0503020204020204" pitchFamily="34" charset="-122"/>
                <a:ea typeface="微软雅黑" panose="020B0503020204020204" pitchFamily="34" charset="-122"/>
              </a:rPr>
              <a:t>Lorem ipsum</a:t>
            </a: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43022" name="TextBox 2"/>
          <p:cNvSpPr>
            <a:spLocks noChangeArrowheads="1"/>
          </p:cNvSpPr>
          <p:nvPr/>
        </p:nvSpPr>
        <p:spPr bwMode="auto">
          <a:xfrm flipH="1">
            <a:off x="5265738" y="708025"/>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43023" name="TextBox 5"/>
          <p:cNvSpPr>
            <a:spLocks noChangeArrowheads="1"/>
          </p:cNvSpPr>
          <p:nvPr/>
        </p:nvSpPr>
        <p:spPr bwMode="auto">
          <a:xfrm flipH="1">
            <a:off x="6456363" y="765175"/>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444729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MH_Desc_1"/>
          <p:cNvSpPr txBox="1">
            <a:spLocks noChangeArrowheads="1"/>
          </p:cNvSpPr>
          <p:nvPr/>
        </p:nvSpPr>
        <p:spPr bwMode="auto">
          <a:xfrm>
            <a:off x="1322388" y="3502025"/>
            <a:ext cx="7223125"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fontAlgn="base">
              <a:lnSpc>
                <a:spcPct val="140000"/>
              </a:lnSpc>
              <a:spcBef>
                <a:spcPct val="0"/>
              </a:spcBef>
              <a:spcAft>
                <a:spcPct val="0"/>
              </a:spcAft>
              <a:buFont typeface="Arial" panose="020B0604020202020204" pitchFamily="34" charset="0"/>
              <a:buNone/>
            </a:pPr>
            <a:r>
              <a:rPr lang="en-US" altLang="zh-CN" sz="1600">
                <a:solidFill>
                  <a:srgbClr val="7F7F7F"/>
                </a:solidFill>
                <a:latin typeface="微软雅黑 Light" panose="020B0502040204020203" pitchFamily="34" charset="-122"/>
                <a:ea typeface="微软雅黑 Light" panose="020B0502040204020203" pitchFamily="34" charset="-122"/>
              </a:rPr>
              <a:t>Lorem ipsum dolor sit amet consectetur adipisicing elit sed do eiusmod tempor incididunt ut labore et dolore magna aliqua Ut enim ad minim veniam quis nostrud exercitation ullamco laboris nisi ut aliquip ex ea commodo consequat Duis aute irure dolor.</a:t>
            </a:r>
          </a:p>
        </p:txBody>
      </p:sp>
      <p:sp>
        <p:nvSpPr>
          <p:cNvPr id="45059" name="MH_Other_1"/>
          <p:cNvSpPr>
            <a:spLocks/>
          </p:cNvSpPr>
          <p:nvPr/>
        </p:nvSpPr>
        <p:spPr bwMode="auto">
          <a:xfrm>
            <a:off x="1370013" y="2898775"/>
            <a:ext cx="7299325" cy="452438"/>
          </a:xfrm>
          <a:custGeom>
            <a:avLst/>
            <a:gdLst>
              <a:gd name="T0" fmla="*/ 7300088 w 7300088"/>
              <a:gd name="T1" fmla="*/ 225960 h 451919"/>
              <a:gd name="T2" fmla="*/ 7063152 w 7300088"/>
              <a:gd name="T3" fmla="*/ 225960 h 451919"/>
              <a:gd name="T4" fmla="*/ 6763002 w 7300088"/>
              <a:gd name="T5" fmla="*/ 0 h 451919"/>
              <a:gd name="T6" fmla="*/ 6526066 w 7300088"/>
              <a:gd name="T7" fmla="*/ 451919 h 451919"/>
              <a:gd name="T8" fmla="*/ 6216836 w 7300088"/>
              <a:gd name="T9" fmla="*/ 0 h 451919"/>
              <a:gd name="T10" fmla="*/ 6453773 w 7300088"/>
              <a:gd name="T11" fmla="*/ 451919 h 451919"/>
              <a:gd name="T12" fmla="*/ 6216836 w 7300088"/>
              <a:gd name="T13" fmla="*/ 0 h 451919"/>
              <a:gd name="T14" fmla="*/ 6368605 w 7300088"/>
              <a:gd name="T15" fmla="*/ 225960 h 451919"/>
              <a:gd name="T16" fmla="*/ 6131670 w 7300088"/>
              <a:gd name="T17" fmla="*/ 225960 h 451919"/>
              <a:gd name="T18" fmla="*/ 5831520 w 7300088"/>
              <a:gd name="T19" fmla="*/ 0 h 451919"/>
              <a:gd name="T20" fmla="*/ 5594583 w 7300088"/>
              <a:gd name="T21" fmla="*/ 451919 h 451919"/>
              <a:gd name="T22" fmla="*/ 4972330 w 7300088"/>
              <a:gd name="T23" fmla="*/ 0 h 451919"/>
              <a:gd name="T24" fmla="*/ 5209267 w 7300088"/>
              <a:gd name="T25" fmla="*/ 451919 h 451919"/>
              <a:gd name="T26" fmla="*/ 4972330 w 7300088"/>
              <a:gd name="T27" fmla="*/ 0 h 451919"/>
              <a:gd name="T28" fmla="*/ 5124101 w 7300088"/>
              <a:gd name="T29" fmla="*/ 225960 h 451919"/>
              <a:gd name="T30" fmla="*/ 4887165 w 7300088"/>
              <a:gd name="T31" fmla="*/ 225960 h 451919"/>
              <a:gd name="T32" fmla="*/ 4588912 w 7300088"/>
              <a:gd name="T33" fmla="*/ 0 h 451919"/>
              <a:gd name="T34" fmla="*/ 4350077 w 7300088"/>
              <a:gd name="T35" fmla="*/ 451919 h 451919"/>
              <a:gd name="T36" fmla="*/ 4040849 w 7300088"/>
              <a:gd name="T37" fmla="*/ 0 h 451919"/>
              <a:gd name="T38" fmla="*/ 4277786 w 7300088"/>
              <a:gd name="T39" fmla="*/ 451919 h 451919"/>
              <a:gd name="T40" fmla="*/ 4040849 w 7300088"/>
              <a:gd name="T41" fmla="*/ 0 h 451919"/>
              <a:gd name="T42" fmla="*/ 4192618 w 7300088"/>
              <a:gd name="T43" fmla="*/ 225960 h 451919"/>
              <a:gd name="T44" fmla="*/ 3955683 w 7300088"/>
              <a:gd name="T45" fmla="*/ 225960 h 451919"/>
              <a:gd name="T46" fmla="*/ 3344405 w 7300088"/>
              <a:gd name="T47" fmla="*/ 0 h 451919"/>
              <a:gd name="T48" fmla="*/ 3107470 w 7300088"/>
              <a:gd name="T49" fmla="*/ 451919 h 451919"/>
              <a:gd name="T50" fmla="*/ 2796342 w 7300088"/>
              <a:gd name="T51" fmla="*/ 0 h 451919"/>
              <a:gd name="T52" fmla="*/ 3033277 w 7300088"/>
              <a:gd name="T53" fmla="*/ 451919 h 451919"/>
              <a:gd name="T54" fmla="*/ 2796342 w 7300088"/>
              <a:gd name="T55" fmla="*/ 0 h 451919"/>
              <a:gd name="T56" fmla="*/ 2950009 w 7300088"/>
              <a:gd name="T57" fmla="*/ 225960 h 451919"/>
              <a:gd name="T58" fmla="*/ 2711177 w 7300088"/>
              <a:gd name="T59" fmla="*/ 225960 h 451919"/>
              <a:gd name="T60" fmla="*/ 2412921 w 7300088"/>
              <a:gd name="T61" fmla="*/ 0 h 451919"/>
              <a:gd name="T62" fmla="*/ 2175986 w 7300088"/>
              <a:gd name="T63" fmla="*/ 451919 h 451919"/>
              <a:gd name="T64" fmla="*/ 1864859 w 7300088"/>
              <a:gd name="T65" fmla="*/ 0 h 451919"/>
              <a:gd name="T66" fmla="*/ 2101795 w 7300088"/>
              <a:gd name="T67" fmla="*/ 451919 h 451919"/>
              <a:gd name="T68" fmla="*/ 1864859 w 7300088"/>
              <a:gd name="T69" fmla="*/ 0 h 451919"/>
              <a:gd name="T70" fmla="*/ 1705502 w 7300088"/>
              <a:gd name="T71" fmla="*/ 225960 h 451919"/>
              <a:gd name="T72" fmla="*/ 1468568 w 7300088"/>
              <a:gd name="T73" fmla="*/ 225960 h 451919"/>
              <a:gd name="T74" fmla="*/ 1168419 w 7300088"/>
              <a:gd name="T75" fmla="*/ 0 h 451919"/>
              <a:gd name="T76" fmla="*/ 931484 w 7300088"/>
              <a:gd name="T77" fmla="*/ 451919 h 451919"/>
              <a:gd name="T78" fmla="*/ 620356 w 7300088"/>
              <a:gd name="T79" fmla="*/ 0 h 451919"/>
              <a:gd name="T80" fmla="*/ 859191 w 7300088"/>
              <a:gd name="T81" fmla="*/ 451919 h 451919"/>
              <a:gd name="T82" fmla="*/ 620356 w 7300088"/>
              <a:gd name="T83" fmla="*/ 0 h 451919"/>
              <a:gd name="T84" fmla="*/ 774025 w 7300088"/>
              <a:gd name="T85" fmla="*/ 225960 h 451919"/>
              <a:gd name="T86" fmla="*/ 537090 w 7300088"/>
              <a:gd name="T87" fmla="*/ 225960 h 451919"/>
              <a:gd name="T88" fmla="*/ 236938 w 7300088"/>
              <a:gd name="T89" fmla="*/ 0 h 451919"/>
              <a:gd name="T90" fmla="*/ 0 w 7300088"/>
              <a:gd name="T91" fmla="*/ 451919 h 451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00088" h="451919">
                <a:moveTo>
                  <a:pt x="6837192" y="0"/>
                </a:moveTo>
                <a:lnTo>
                  <a:pt x="7074129" y="0"/>
                </a:lnTo>
                <a:lnTo>
                  <a:pt x="7300088" y="225960"/>
                </a:lnTo>
                <a:lnTo>
                  <a:pt x="7074129" y="451919"/>
                </a:lnTo>
                <a:lnTo>
                  <a:pt x="6837192" y="451919"/>
                </a:lnTo>
                <a:lnTo>
                  <a:pt x="7063152" y="225960"/>
                </a:lnTo>
                <a:lnTo>
                  <a:pt x="6837192" y="0"/>
                </a:lnTo>
                <a:close/>
                <a:moveTo>
                  <a:pt x="6526066" y="0"/>
                </a:moveTo>
                <a:lnTo>
                  <a:pt x="6763002" y="0"/>
                </a:lnTo>
                <a:lnTo>
                  <a:pt x="6988961" y="225960"/>
                </a:lnTo>
                <a:lnTo>
                  <a:pt x="6763002" y="451919"/>
                </a:lnTo>
                <a:lnTo>
                  <a:pt x="6526066" y="451919"/>
                </a:lnTo>
                <a:lnTo>
                  <a:pt x="6752026" y="225960"/>
                </a:lnTo>
                <a:lnTo>
                  <a:pt x="6526066" y="0"/>
                </a:lnTo>
                <a:close/>
                <a:moveTo>
                  <a:pt x="6216836" y="0"/>
                </a:moveTo>
                <a:lnTo>
                  <a:pt x="6453773" y="0"/>
                </a:lnTo>
                <a:lnTo>
                  <a:pt x="6679732" y="225960"/>
                </a:lnTo>
                <a:lnTo>
                  <a:pt x="6453773" y="451919"/>
                </a:lnTo>
                <a:lnTo>
                  <a:pt x="6216836" y="451919"/>
                </a:lnTo>
                <a:lnTo>
                  <a:pt x="6442796" y="225960"/>
                </a:lnTo>
                <a:lnTo>
                  <a:pt x="6216836" y="0"/>
                </a:lnTo>
                <a:close/>
                <a:moveTo>
                  <a:pt x="5905710" y="0"/>
                </a:moveTo>
                <a:lnTo>
                  <a:pt x="6142646" y="0"/>
                </a:lnTo>
                <a:lnTo>
                  <a:pt x="6368605" y="225960"/>
                </a:lnTo>
                <a:lnTo>
                  <a:pt x="6142646" y="451919"/>
                </a:lnTo>
                <a:lnTo>
                  <a:pt x="5905710" y="451919"/>
                </a:lnTo>
                <a:lnTo>
                  <a:pt x="6131670" y="225960"/>
                </a:lnTo>
                <a:lnTo>
                  <a:pt x="5905710" y="0"/>
                </a:lnTo>
                <a:close/>
                <a:moveTo>
                  <a:pt x="5594583" y="0"/>
                </a:moveTo>
                <a:lnTo>
                  <a:pt x="5831520" y="0"/>
                </a:lnTo>
                <a:lnTo>
                  <a:pt x="6057479" y="225960"/>
                </a:lnTo>
                <a:lnTo>
                  <a:pt x="5831520" y="451919"/>
                </a:lnTo>
                <a:lnTo>
                  <a:pt x="5594583" y="451919"/>
                </a:lnTo>
                <a:lnTo>
                  <a:pt x="5820543" y="225960"/>
                </a:lnTo>
                <a:lnTo>
                  <a:pt x="5594583" y="0"/>
                </a:lnTo>
                <a:close/>
                <a:moveTo>
                  <a:pt x="4972330" y="0"/>
                </a:moveTo>
                <a:lnTo>
                  <a:pt x="5209267" y="0"/>
                </a:lnTo>
                <a:lnTo>
                  <a:pt x="5435226" y="225960"/>
                </a:lnTo>
                <a:lnTo>
                  <a:pt x="5209267" y="451919"/>
                </a:lnTo>
                <a:lnTo>
                  <a:pt x="4972330" y="451919"/>
                </a:lnTo>
                <a:lnTo>
                  <a:pt x="5198290" y="225960"/>
                </a:lnTo>
                <a:lnTo>
                  <a:pt x="4972330" y="0"/>
                </a:lnTo>
                <a:close/>
                <a:moveTo>
                  <a:pt x="4661205" y="0"/>
                </a:moveTo>
                <a:lnTo>
                  <a:pt x="4898142" y="0"/>
                </a:lnTo>
                <a:lnTo>
                  <a:pt x="5124101" y="225960"/>
                </a:lnTo>
                <a:lnTo>
                  <a:pt x="4898142" y="451919"/>
                </a:lnTo>
                <a:lnTo>
                  <a:pt x="4661205" y="451919"/>
                </a:lnTo>
                <a:lnTo>
                  <a:pt x="4887165" y="225960"/>
                </a:lnTo>
                <a:lnTo>
                  <a:pt x="4661205" y="0"/>
                </a:lnTo>
                <a:close/>
                <a:moveTo>
                  <a:pt x="4350077" y="0"/>
                </a:moveTo>
                <a:lnTo>
                  <a:pt x="4588912" y="0"/>
                </a:lnTo>
                <a:lnTo>
                  <a:pt x="4814871" y="225960"/>
                </a:lnTo>
                <a:lnTo>
                  <a:pt x="4588912" y="451919"/>
                </a:lnTo>
                <a:lnTo>
                  <a:pt x="4350077" y="451919"/>
                </a:lnTo>
                <a:lnTo>
                  <a:pt x="4576037" y="225960"/>
                </a:lnTo>
                <a:lnTo>
                  <a:pt x="4350077" y="0"/>
                </a:lnTo>
                <a:close/>
                <a:moveTo>
                  <a:pt x="4040849" y="0"/>
                </a:moveTo>
                <a:lnTo>
                  <a:pt x="4277786" y="0"/>
                </a:lnTo>
                <a:lnTo>
                  <a:pt x="4503745" y="225960"/>
                </a:lnTo>
                <a:lnTo>
                  <a:pt x="4277786" y="451919"/>
                </a:lnTo>
                <a:lnTo>
                  <a:pt x="4040849" y="451919"/>
                </a:lnTo>
                <a:lnTo>
                  <a:pt x="4266809" y="225960"/>
                </a:lnTo>
                <a:lnTo>
                  <a:pt x="4040849" y="0"/>
                </a:lnTo>
                <a:close/>
                <a:moveTo>
                  <a:pt x="3729723" y="0"/>
                </a:moveTo>
                <a:lnTo>
                  <a:pt x="3966659" y="0"/>
                </a:lnTo>
                <a:lnTo>
                  <a:pt x="4192618" y="225960"/>
                </a:lnTo>
                <a:lnTo>
                  <a:pt x="3966659" y="451919"/>
                </a:lnTo>
                <a:lnTo>
                  <a:pt x="3729723" y="451919"/>
                </a:lnTo>
                <a:lnTo>
                  <a:pt x="3955683" y="225960"/>
                </a:lnTo>
                <a:lnTo>
                  <a:pt x="3729723" y="0"/>
                </a:lnTo>
                <a:close/>
                <a:moveTo>
                  <a:pt x="3107470" y="0"/>
                </a:moveTo>
                <a:lnTo>
                  <a:pt x="3344405" y="0"/>
                </a:lnTo>
                <a:lnTo>
                  <a:pt x="3570364" y="225960"/>
                </a:lnTo>
                <a:lnTo>
                  <a:pt x="3344405" y="451919"/>
                </a:lnTo>
                <a:lnTo>
                  <a:pt x="3107470" y="451919"/>
                </a:lnTo>
                <a:lnTo>
                  <a:pt x="3333430" y="225960"/>
                </a:lnTo>
                <a:lnTo>
                  <a:pt x="3107470" y="0"/>
                </a:lnTo>
                <a:close/>
                <a:moveTo>
                  <a:pt x="2796342" y="0"/>
                </a:moveTo>
                <a:lnTo>
                  <a:pt x="3033277" y="0"/>
                </a:lnTo>
                <a:lnTo>
                  <a:pt x="3259236" y="225960"/>
                </a:lnTo>
                <a:lnTo>
                  <a:pt x="3033277" y="451919"/>
                </a:lnTo>
                <a:lnTo>
                  <a:pt x="2796342" y="451919"/>
                </a:lnTo>
                <a:lnTo>
                  <a:pt x="3022302" y="225960"/>
                </a:lnTo>
                <a:lnTo>
                  <a:pt x="2796342" y="0"/>
                </a:lnTo>
                <a:close/>
                <a:moveTo>
                  <a:pt x="2485217" y="0"/>
                </a:moveTo>
                <a:lnTo>
                  <a:pt x="2724051" y="0"/>
                </a:lnTo>
                <a:lnTo>
                  <a:pt x="2950009" y="225960"/>
                </a:lnTo>
                <a:lnTo>
                  <a:pt x="2724051" y="451919"/>
                </a:lnTo>
                <a:lnTo>
                  <a:pt x="2485217" y="451919"/>
                </a:lnTo>
                <a:lnTo>
                  <a:pt x="2711177" y="225960"/>
                </a:lnTo>
                <a:lnTo>
                  <a:pt x="2485217" y="0"/>
                </a:lnTo>
                <a:close/>
                <a:moveTo>
                  <a:pt x="2175986" y="0"/>
                </a:moveTo>
                <a:lnTo>
                  <a:pt x="2412921" y="0"/>
                </a:lnTo>
                <a:lnTo>
                  <a:pt x="2638880" y="225960"/>
                </a:lnTo>
                <a:lnTo>
                  <a:pt x="2412921" y="451919"/>
                </a:lnTo>
                <a:lnTo>
                  <a:pt x="2175986" y="451919"/>
                </a:lnTo>
                <a:lnTo>
                  <a:pt x="2401946" y="225960"/>
                </a:lnTo>
                <a:lnTo>
                  <a:pt x="2175986" y="0"/>
                </a:lnTo>
                <a:close/>
                <a:moveTo>
                  <a:pt x="1864859" y="0"/>
                </a:moveTo>
                <a:lnTo>
                  <a:pt x="2101795" y="0"/>
                </a:lnTo>
                <a:lnTo>
                  <a:pt x="2327754" y="225960"/>
                </a:lnTo>
                <a:lnTo>
                  <a:pt x="2101795" y="451919"/>
                </a:lnTo>
                <a:lnTo>
                  <a:pt x="1864859" y="451919"/>
                </a:lnTo>
                <a:lnTo>
                  <a:pt x="2090820" y="225960"/>
                </a:lnTo>
                <a:lnTo>
                  <a:pt x="1864859" y="0"/>
                </a:lnTo>
                <a:close/>
                <a:moveTo>
                  <a:pt x="1242608" y="0"/>
                </a:moveTo>
                <a:lnTo>
                  <a:pt x="1479545" y="0"/>
                </a:lnTo>
                <a:lnTo>
                  <a:pt x="1705502" y="225960"/>
                </a:lnTo>
                <a:lnTo>
                  <a:pt x="1479545" y="451919"/>
                </a:lnTo>
                <a:lnTo>
                  <a:pt x="1242608" y="451919"/>
                </a:lnTo>
                <a:lnTo>
                  <a:pt x="1468568" y="225960"/>
                </a:lnTo>
                <a:lnTo>
                  <a:pt x="1242608" y="0"/>
                </a:lnTo>
                <a:close/>
                <a:moveTo>
                  <a:pt x="931484" y="0"/>
                </a:moveTo>
                <a:lnTo>
                  <a:pt x="1168419" y="0"/>
                </a:lnTo>
                <a:lnTo>
                  <a:pt x="1394378" y="225960"/>
                </a:lnTo>
                <a:lnTo>
                  <a:pt x="1168419" y="451919"/>
                </a:lnTo>
                <a:lnTo>
                  <a:pt x="931484" y="451919"/>
                </a:lnTo>
                <a:lnTo>
                  <a:pt x="1157443" y="225960"/>
                </a:lnTo>
                <a:lnTo>
                  <a:pt x="931484" y="0"/>
                </a:lnTo>
                <a:close/>
                <a:moveTo>
                  <a:pt x="620356" y="0"/>
                </a:moveTo>
                <a:lnTo>
                  <a:pt x="859191" y="0"/>
                </a:lnTo>
                <a:lnTo>
                  <a:pt x="1085150" y="225960"/>
                </a:lnTo>
                <a:lnTo>
                  <a:pt x="859191" y="451919"/>
                </a:lnTo>
                <a:lnTo>
                  <a:pt x="620356" y="451919"/>
                </a:lnTo>
                <a:lnTo>
                  <a:pt x="846316" y="225960"/>
                </a:lnTo>
                <a:lnTo>
                  <a:pt x="620356" y="0"/>
                </a:lnTo>
                <a:close/>
                <a:moveTo>
                  <a:pt x="311129" y="0"/>
                </a:moveTo>
                <a:lnTo>
                  <a:pt x="548066" y="0"/>
                </a:lnTo>
                <a:lnTo>
                  <a:pt x="774025" y="225960"/>
                </a:lnTo>
                <a:lnTo>
                  <a:pt x="548066" y="451919"/>
                </a:lnTo>
                <a:lnTo>
                  <a:pt x="311129" y="451919"/>
                </a:lnTo>
                <a:lnTo>
                  <a:pt x="537090" y="225960"/>
                </a:lnTo>
                <a:lnTo>
                  <a:pt x="311129" y="0"/>
                </a:lnTo>
                <a:close/>
                <a:moveTo>
                  <a:pt x="0" y="0"/>
                </a:moveTo>
                <a:lnTo>
                  <a:pt x="236938" y="0"/>
                </a:lnTo>
                <a:lnTo>
                  <a:pt x="462899" y="225960"/>
                </a:lnTo>
                <a:lnTo>
                  <a:pt x="236938" y="451919"/>
                </a:lnTo>
                <a:lnTo>
                  <a:pt x="0" y="451919"/>
                </a:lnTo>
                <a:lnTo>
                  <a:pt x="225962" y="225960"/>
                </a:ln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5060" name="MH_Other_2"/>
          <p:cNvSpPr>
            <a:spLocks/>
          </p:cNvSpPr>
          <p:nvPr/>
        </p:nvSpPr>
        <p:spPr bwMode="auto">
          <a:xfrm>
            <a:off x="2762250" y="2708275"/>
            <a:ext cx="620713" cy="642938"/>
          </a:xfrm>
          <a:custGeom>
            <a:avLst/>
            <a:gdLst>
              <a:gd name="T0" fmla="*/ 0 w 519968"/>
              <a:gd name="T1" fmla="*/ 14034 h 536314"/>
              <a:gd name="T2" fmla="*/ 174287 w 519968"/>
              <a:gd name="T3" fmla="*/ 0 h 536314"/>
              <a:gd name="T4" fmla="*/ 519968 w 519968"/>
              <a:gd name="T5" fmla="*/ 342768 h 536314"/>
              <a:gd name="T6" fmla="*/ 339670 w 519968"/>
              <a:gd name="T7" fmla="*/ 536314 h 536314"/>
              <a:gd name="T8" fmla="*/ 145896 w 519968"/>
              <a:gd name="T9" fmla="*/ 536314 h 536314"/>
              <a:gd name="T10" fmla="*/ 326193 w 519968"/>
              <a:gd name="T11" fmla="*/ 340081 h 536314"/>
              <a:gd name="T12" fmla="*/ 0 w 519968"/>
              <a:gd name="T13" fmla="*/ 14034 h 536314"/>
            </a:gdLst>
            <a:ahLst/>
            <a:cxnLst>
              <a:cxn ang="0">
                <a:pos x="T0" y="T1"/>
              </a:cxn>
              <a:cxn ang="0">
                <a:pos x="T2" y="T3"/>
              </a:cxn>
              <a:cxn ang="0">
                <a:pos x="T4" y="T5"/>
              </a:cxn>
              <a:cxn ang="0">
                <a:pos x="T6" y="T7"/>
              </a:cxn>
              <a:cxn ang="0">
                <a:pos x="T8" y="T9"/>
              </a:cxn>
              <a:cxn ang="0">
                <a:pos x="T10" y="T11"/>
              </a:cxn>
              <a:cxn ang="0">
                <a:pos x="T12" y="T13"/>
              </a:cxn>
            </a:cxnLst>
            <a:rect l="0" t="0" r="r" b="b"/>
            <a:pathLst>
              <a:path w="519968" h="536314">
                <a:moveTo>
                  <a:pt x="0" y="14034"/>
                </a:moveTo>
                <a:lnTo>
                  <a:pt x="174287" y="0"/>
                </a:lnTo>
                <a:lnTo>
                  <a:pt x="519968" y="342768"/>
                </a:lnTo>
                <a:lnTo>
                  <a:pt x="339670" y="536314"/>
                </a:lnTo>
                <a:lnTo>
                  <a:pt x="145896" y="536314"/>
                </a:lnTo>
                <a:lnTo>
                  <a:pt x="326193" y="340081"/>
                </a:lnTo>
                <a:lnTo>
                  <a:pt x="0" y="14034"/>
                </a:lnTo>
                <a:close/>
              </a:path>
            </a:pathLst>
          </a:cu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5061" name="MH_Other_3"/>
          <p:cNvSpPr>
            <a:spLocks/>
          </p:cNvSpPr>
          <p:nvPr/>
        </p:nvSpPr>
        <p:spPr bwMode="auto">
          <a:xfrm>
            <a:off x="4629150" y="2708275"/>
            <a:ext cx="620713" cy="642938"/>
          </a:xfrm>
          <a:custGeom>
            <a:avLst/>
            <a:gdLst>
              <a:gd name="T0" fmla="*/ 0 w 519968"/>
              <a:gd name="T1" fmla="*/ 14034 h 536314"/>
              <a:gd name="T2" fmla="*/ 174287 w 519968"/>
              <a:gd name="T3" fmla="*/ 0 h 536314"/>
              <a:gd name="T4" fmla="*/ 519968 w 519968"/>
              <a:gd name="T5" fmla="*/ 342768 h 536314"/>
              <a:gd name="T6" fmla="*/ 339670 w 519968"/>
              <a:gd name="T7" fmla="*/ 536314 h 536314"/>
              <a:gd name="T8" fmla="*/ 145896 w 519968"/>
              <a:gd name="T9" fmla="*/ 536314 h 536314"/>
              <a:gd name="T10" fmla="*/ 326193 w 519968"/>
              <a:gd name="T11" fmla="*/ 340081 h 536314"/>
              <a:gd name="T12" fmla="*/ 0 w 519968"/>
              <a:gd name="T13" fmla="*/ 14034 h 536314"/>
            </a:gdLst>
            <a:ahLst/>
            <a:cxnLst>
              <a:cxn ang="0">
                <a:pos x="T0" y="T1"/>
              </a:cxn>
              <a:cxn ang="0">
                <a:pos x="T2" y="T3"/>
              </a:cxn>
              <a:cxn ang="0">
                <a:pos x="T4" y="T5"/>
              </a:cxn>
              <a:cxn ang="0">
                <a:pos x="T6" y="T7"/>
              </a:cxn>
              <a:cxn ang="0">
                <a:pos x="T8" y="T9"/>
              </a:cxn>
              <a:cxn ang="0">
                <a:pos x="T10" y="T11"/>
              </a:cxn>
              <a:cxn ang="0">
                <a:pos x="T12" y="T13"/>
              </a:cxn>
            </a:cxnLst>
            <a:rect l="0" t="0" r="r" b="b"/>
            <a:pathLst>
              <a:path w="519968" h="536314">
                <a:moveTo>
                  <a:pt x="0" y="14034"/>
                </a:moveTo>
                <a:lnTo>
                  <a:pt x="174287" y="0"/>
                </a:lnTo>
                <a:lnTo>
                  <a:pt x="519968" y="342768"/>
                </a:lnTo>
                <a:lnTo>
                  <a:pt x="339670" y="536314"/>
                </a:lnTo>
                <a:lnTo>
                  <a:pt x="145896" y="536314"/>
                </a:lnTo>
                <a:lnTo>
                  <a:pt x="326193" y="340081"/>
                </a:lnTo>
                <a:lnTo>
                  <a:pt x="0" y="14034"/>
                </a:lnTo>
                <a:close/>
              </a:path>
            </a:pathLst>
          </a:cu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5062" name="MH_Other_4"/>
          <p:cNvSpPr>
            <a:spLocks/>
          </p:cNvSpPr>
          <p:nvPr/>
        </p:nvSpPr>
        <p:spPr bwMode="auto">
          <a:xfrm>
            <a:off x="6491288" y="2708275"/>
            <a:ext cx="620712" cy="642938"/>
          </a:xfrm>
          <a:custGeom>
            <a:avLst/>
            <a:gdLst>
              <a:gd name="T0" fmla="*/ 0 w 519968"/>
              <a:gd name="T1" fmla="*/ 14034 h 536314"/>
              <a:gd name="T2" fmla="*/ 174287 w 519968"/>
              <a:gd name="T3" fmla="*/ 0 h 536314"/>
              <a:gd name="T4" fmla="*/ 519968 w 519968"/>
              <a:gd name="T5" fmla="*/ 342768 h 536314"/>
              <a:gd name="T6" fmla="*/ 339670 w 519968"/>
              <a:gd name="T7" fmla="*/ 536314 h 536314"/>
              <a:gd name="T8" fmla="*/ 145896 w 519968"/>
              <a:gd name="T9" fmla="*/ 536314 h 536314"/>
              <a:gd name="T10" fmla="*/ 326193 w 519968"/>
              <a:gd name="T11" fmla="*/ 340081 h 536314"/>
              <a:gd name="T12" fmla="*/ 0 w 519968"/>
              <a:gd name="T13" fmla="*/ 14034 h 536314"/>
            </a:gdLst>
            <a:ahLst/>
            <a:cxnLst>
              <a:cxn ang="0">
                <a:pos x="T0" y="T1"/>
              </a:cxn>
              <a:cxn ang="0">
                <a:pos x="T2" y="T3"/>
              </a:cxn>
              <a:cxn ang="0">
                <a:pos x="T4" y="T5"/>
              </a:cxn>
              <a:cxn ang="0">
                <a:pos x="T6" y="T7"/>
              </a:cxn>
              <a:cxn ang="0">
                <a:pos x="T8" y="T9"/>
              </a:cxn>
              <a:cxn ang="0">
                <a:pos x="T10" y="T11"/>
              </a:cxn>
              <a:cxn ang="0">
                <a:pos x="T12" y="T13"/>
              </a:cxn>
            </a:cxnLst>
            <a:rect l="0" t="0" r="r" b="b"/>
            <a:pathLst>
              <a:path w="519968" h="536314">
                <a:moveTo>
                  <a:pt x="0" y="14034"/>
                </a:moveTo>
                <a:lnTo>
                  <a:pt x="174287" y="0"/>
                </a:lnTo>
                <a:lnTo>
                  <a:pt x="519968" y="342768"/>
                </a:lnTo>
                <a:lnTo>
                  <a:pt x="339670" y="536314"/>
                </a:lnTo>
                <a:lnTo>
                  <a:pt x="145896" y="536314"/>
                </a:lnTo>
                <a:lnTo>
                  <a:pt x="326193" y="340081"/>
                </a:lnTo>
                <a:lnTo>
                  <a:pt x="0" y="14034"/>
                </a:lnTo>
                <a:close/>
              </a:path>
            </a:pathLst>
          </a:cu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5063" name="MH_SubTitle_4"/>
          <p:cNvSpPr txBox="1">
            <a:spLocks noChangeArrowheads="1"/>
          </p:cNvSpPr>
          <p:nvPr/>
        </p:nvSpPr>
        <p:spPr bwMode="auto">
          <a:xfrm>
            <a:off x="7110413" y="2190750"/>
            <a:ext cx="1408112"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50000"/>
              </a:lnSpc>
              <a:spcBef>
                <a:spcPct val="0"/>
              </a:spcBef>
              <a:spcAft>
                <a:spcPct val="0"/>
              </a:spcAft>
              <a:buFont typeface="Arial" panose="020B0604020202020204" pitchFamily="34" charset="0"/>
              <a:buNone/>
            </a:pPr>
            <a:r>
              <a:rPr lang="en-US" altLang="zh-CN" sz="2000" b="1">
                <a:solidFill>
                  <a:srgbClr val="000000"/>
                </a:solidFill>
                <a:latin typeface="微软雅黑" panose="020B0503020204020204" pitchFamily="34" charset="-122"/>
                <a:ea typeface="微软雅黑" panose="020B0503020204020204" pitchFamily="34" charset="-122"/>
              </a:rPr>
              <a:t>LOREM</a:t>
            </a:r>
            <a:endParaRPr lang="zh-CN" altLang="en-US" sz="2000" b="1">
              <a:solidFill>
                <a:srgbClr val="000000"/>
              </a:solidFill>
              <a:latin typeface="微软雅黑" panose="020B0503020204020204" pitchFamily="34" charset="-122"/>
              <a:ea typeface="微软雅黑" panose="020B0503020204020204" pitchFamily="34" charset="-122"/>
            </a:endParaRPr>
          </a:p>
        </p:txBody>
      </p:sp>
      <p:sp>
        <p:nvSpPr>
          <p:cNvPr id="45064" name="MH_SubTitle_3"/>
          <p:cNvSpPr txBox="1">
            <a:spLocks noChangeArrowheads="1"/>
          </p:cNvSpPr>
          <p:nvPr/>
        </p:nvSpPr>
        <p:spPr bwMode="auto">
          <a:xfrm>
            <a:off x="5073650" y="2190750"/>
            <a:ext cx="1408113"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50000"/>
              </a:lnSpc>
              <a:spcBef>
                <a:spcPct val="0"/>
              </a:spcBef>
              <a:spcAft>
                <a:spcPct val="0"/>
              </a:spcAft>
              <a:buFont typeface="Arial" panose="020B0604020202020204" pitchFamily="34" charset="0"/>
              <a:buNone/>
            </a:pPr>
            <a:r>
              <a:rPr lang="en-US" altLang="zh-CN" sz="2000" b="1">
                <a:solidFill>
                  <a:srgbClr val="000000"/>
                </a:solidFill>
                <a:latin typeface="微软雅黑" panose="020B0503020204020204" pitchFamily="34" charset="-122"/>
                <a:ea typeface="微软雅黑" panose="020B0503020204020204" pitchFamily="34" charset="-122"/>
              </a:rPr>
              <a:t>LOREM</a:t>
            </a:r>
            <a:endParaRPr lang="zh-CN" altLang="en-US" sz="2000" b="1">
              <a:solidFill>
                <a:srgbClr val="000000"/>
              </a:solidFill>
              <a:latin typeface="微软雅黑" panose="020B0503020204020204" pitchFamily="34" charset="-122"/>
              <a:ea typeface="微软雅黑" panose="020B0503020204020204" pitchFamily="34" charset="-122"/>
            </a:endParaRPr>
          </a:p>
        </p:txBody>
      </p:sp>
      <p:sp>
        <p:nvSpPr>
          <p:cNvPr id="45065" name="MH_SubTitle_2"/>
          <p:cNvSpPr txBox="1">
            <a:spLocks noChangeArrowheads="1"/>
          </p:cNvSpPr>
          <p:nvPr/>
        </p:nvSpPr>
        <p:spPr bwMode="auto">
          <a:xfrm>
            <a:off x="3186113" y="2227263"/>
            <a:ext cx="140811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50000"/>
              </a:lnSpc>
              <a:spcBef>
                <a:spcPct val="0"/>
              </a:spcBef>
              <a:spcAft>
                <a:spcPct val="0"/>
              </a:spcAft>
              <a:buFont typeface="Arial" panose="020B0604020202020204" pitchFamily="34" charset="0"/>
              <a:buNone/>
            </a:pPr>
            <a:r>
              <a:rPr lang="en-US" altLang="zh-CN" sz="2000" b="1">
                <a:solidFill>
                  <a:srgbClr val="000000"/>
                </a:solidFill>
                <a:latin typeface="微软雅黑" panose="020B0503020204020204" pitchFamily="34" charset="-122"/>
                <a:ea typeface="微软雅黑" panose="020B0503020204020204" pitchFamily="34" charset="-122"/>
              </a:rPr>
              <a:t>LOREM</a:t>
            </a:r>
            <a:endParaRPr lang="zh-CN" altLang="en-US" sz="2000" b="1">
              <a:solidFill>
                <a:srgbClr val="000000"/>
              </a:solidFill>
              <a:latin typeface="微软雅黑" panose="020B0503020204020204" pitchFamily="34" charset="-122"/>
              <a:ea typeface="微软雅黑" panose="020B0503020204020204" pitchFamily="34" charset="-122"/>
            </a:endParaRPr>
          </a:p>
        </p:txBody>
      </p:sp>
      <p:sp>
        <p:nvSpPr>
          <p:cNvPr id="45066" name="MH_SubTitle_1"/>
          <p:cNvSpPr txBox="1">
            <a:spLocks noChangeArrowheads="1"/>
          </p:cNvSpPr>
          <p:nvPr/>
        </p:nvSpPr>
        <p:spPr bwMode="auto">
          <a:xfrm>
            <a:off x="1431925" y="2227263"/>
            <a:ext cx="140811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fontAlgn="base">
              <a:lnSpc>
                <a:spcPct val="150000"/>
              </a:lnSpc>
              <a:spcBef>
                <a:spcPct val="0"/>
              </a:spcBef>
              <a:spcAft>
                <a:spcPct val="0"/>
              </a:spcAft>
              <a:buFont typeface="Arial" panose="020B0604020202020204" pitchFamily="34" charset="0"/>
              <a:buNone/>
            </a:pPr>
            <a:r>
              <a:rPr lang="en-US" altLang="zh-CN" sz="2000" b="1">
                <a:solidFill>
                  <a:srgbClr val="000000"/>
                </a:solidFill>
                <a:latin typeface="微软雅黑" panose="020B0503020204020204" pitchFamily="34" charset="-122"/>
                <a:ea typeface="微软雅黑" panose="020B0503020204020204" pitchFamily="34" charset="-122"/>
              </a:rPr>
              <a:t>LOREM</a:t>
            </a:r>
            <a:endParaRPr lang="zh-CN" altLang="en-US" sz="2000" b="1">
              <a:solidFill>
                <a:srgbClr val="000000"/>
              </a:solidFill>
              <a:latin typeface="微软雅黑" panose="020B0503020204020204" pitchFamily="34" charset="-122"/>
              <a:ea typeface="微软雅黑" panose="020B0503020204020204" pitchFamily="34" charset="-122"/>
            </a:endParaRPr>
          </a:p>
        </p:txBody>
      </p:sp>
      <p:sp>
        <p:nvSpPr>
          <p:cNvPr id="45067" name="MH_Other_5"/>
          <p:cNvSpPr>
            <a:spLocks noChangeArrowheads="1"/>
          </p:cNvSpPr>
          <p:nvPr/>
        </p:nvSpPr>
        <p:spPr bwMode="auto">
          <a:xfrm>
            <a:off x="1222375" y="5535613"/>
            <a:ext cx="7594600" cy="17462"/>
          </a:xfrm>
          <a:prstGeom prst="rect">
            <a:avLst/>
          </a:prstGeom>
          <a:solidFill>
            <a:srgbClr val="DBDBDB"/>
          </a:solidFill>
          <a:ln>
            <a:noFill/>
          </a:ln>
          <a:extLs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50000"/>
              </a:lnSpc>
              <a:spcBef>
                <a:spcPct val="0"/>
              </a:spcBef>
              <a:spcAft>
                <a:spcPct val="0"/>
              </a:spcAft>
              <a:buFont typeface="Arial" panose="020B0604020202020204" pitchFamily="34" charset="0"/>
              <a:buNone/>
            </a:pPr>
            <a:endParaRPr lang="zh-CN" altLang="en-US" sz="1400">
              <a:solidFill>
                <a:srgbClr val="7F7F7F"/>
              </a:solidFill>
              <a:latin typeface="幼圆" panose="02010509060101010101" pitchFamily="49" charset="-122"/>
              <a:ea typeface="幼圆" panose="02010509060101010101" pitchFamily="49" charset="-122"/>
            </a:endParaRPr>
          </a:p>
        </p:txBody>
      </p:sp>
      <p:sp>
        <p:nvSpPr>
          <p:cNvPr id="45069" name="TextBox 2"/>
          <p:cNvSpPr>
            <a:spLocks noChangeArrowheads="1"/>
          </p:cNvSpPr>
          <p:nvPr/>
        </p:nvSpPr>
        <p:spPr bwMode="auto">
          <a:xfrm flipH="1">
            <a:off x="2862263"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45070" name="TextBox 5"/>
          <p:cNvSpPr>
            <a:spLocks noChangeArrowheads="1"/>
          </p:cNvSpPr>
          <p:nvPr/>
        </p:nvSpPr>
        <p:spPr bwMode="auto">
          <a:xfrm flipH="1">
            <a:off x="4052888"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25266010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MH_Other_1"/>
          <p:cNvSpPr>
            <a:spLocks/>
          </p:cNvSpPr>
          <p:nvPr/>
        </p:nvSpPr>
        <p:spPr bwMode="auto">
          <a:xfrm rot="16200000">
            <a:off x="4042569" y="3888582"/>
            <a:ext cx="1393825" cy="1062037"/>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7107" name="MH_Other_2"/>
          <p:cNvSpPr>
            <a:spLocks/>
          </p:cNvSpPr>
          <p:nvPr/>
        </p:nvSpPr>
        <p:spPr bwMode="auto">
          <a:xfrm rot="16200000">
            <a:off x="4662488" y="2971800"/>
            <a:ext cx="269875" cy="1203325"/>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7108" name="MH_Other_3"/>
          <p:cNvSpPr>
            <a:spLocks/>
          </p:cNvSpPr>
          <p:nvPr/>
        </p:nvSpPr>
        <p:spPr bwMode="auto">
          <a:xfrm rot="16200000" flipH="1">
            <a:off x="4042569" y="2188369"/>
            <a:ext cx="1393825" cy="1062037"/>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7109" name="MH_Other_4"/>
          <p:cNvSpPr>
            <a:spLocks/>
          </p:cNvSpPr>
          <p:nvPr/>
        </p:nvSpPr>
        <p:spPr bwMode="auto">
          <a:xfrm rot="5400000" flipH="1">
            <a:off x="6711156" y="3874295"/>
            <a:ext cx="1393825" cy="1090612"/>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7110" name="MH_Other_5"/>
          <p:cNvSpPr>
            <a:spLocks/>
          </p:cNvSpPr>
          <p:nvPr/>
        </p:nvSpPr>
        <p:spPr bwMode="auto">
          <a:xfrm rot="5400000" flipH="1">
            <a:off x="7212806" y="2955132"/>
            <a:ext cx="269875" cy="1236662"/>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7111" name="MH_Other_6"/>
          <p:cNvSpPr>
            <a:spLocks/>
          </p:cNvSpPr>
          <p:nvPr/>
        </p:nvSpPr>
        <p:spPr bwMode="auto">
          <a:xfrm rot="5400000">
            <a:off x="6711156" y="2172495"/>
            <a:ext cx="1393825" cy="1090612"/>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47112" name="MH_SubTitle_1"/>
          <p:cNvSpPr>
            <a:spLocks noChangeArrowheads="1"/>
          </p:cNvSpPr>
          <p:nvPr/>
        </p:nvSpPr>
        <p:spPr bwMode="auto">
          <a:xfrm>
            <a:off x="3309938" y="1925638"/>
            <a:ext cx="1025525" cy="995362"/>
          </a:xfrm>
          <a:prstGeom prst="roundRect">
            <a:avLst>
              <a:gd name="adj" fmla="val 11921"/>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000">
                <a:solidFill>
                  <a:srgbClr val="FFFFFF"/>
                </a:solidFill>
                <a:latin typeface="幼圆" panose="02010509060101010101" pitchFamily="49" charset="-122"/>
                <a:ea typeface="幼圆" panose="02010509060101010101" pitchFamily="49" charset="-122"/>
              </a:rPr>
              <a:t>Lorem</a:t>
            </a:r>
            <a:endParaRPr lang="zh-CN" altLang="en-US" sz="2000">
              <a:solidFill>
                <a:srgbClr val="FFFFFF"/>
              </a:solidFill>
              <a:latin typeface="幼圆" panose="02010509060101010101" pitchFamily="49" charset="-122"/>
              <a:ea typeface="幼圆" panose="02010509060101010101" pitchFamily="49" charset="-122"/>
            </a:endParaRPr>
          </a:p>
        </p:txBody>
      </p:sp>
      <p:sp>
        <p:nvSpPr>
          <p:cNvPr id="47113" name="MH_SubTitle_2"/>
          <p:cNvSpPr>
            <a:spLocks noChangeArrowheads="1"/>
          </p:cNvSpPr>
          <p:nvPr/>
        </p:nvSpPr>
        <p:spPr bwMode="auto">
          <a:xfrm>
            <a:off x="3327400" y="3055938"/>
            <a:ext cx="1025525" cy="995362"/>
          </a:xfrm>
          <a:prstGeom prst="roundRect">
            <a:avLst>
              <a:gd name="adj" fmla="val 11921"/>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000">
                <a:solidFill>
                  <a:srgbClr val="FFFFFF"/>
                </a:solidFill>
                <a:latin typeface="幼圆" panose="02010509060101010101" pitchFamily="49" charset="-122"/>
                <a:ea typeface="幼圆" panose="02010509060101010101" pitchFamily="49" charset="-122"/>
              </a:rPr>
              <a:t>Lorem</a:t>
            </a:r>
            <a:endParaRPr lang="zh-CN" altLang="en-US" sz="2000">
              <a:solidFill>
                <a:srgbClr val="FFFFFF"/>
              </a:solidFill>
              <a:latin typeface="幼圆" panose="02010509060101010101" pitchFamily="49" charset="-122"/>
              <a:ea typeface="幼圆" panose="02010509060101010101" pitchFamily="49" charset="-122"/>
            </a:endParaRPr>
          </a:p>
        </p:txBody>
      </p:sp>
      <p:sp>
        <p:nvSpPr>
          <p:cNvPr id="47114" name="MH_SubTitle_3"/>
          <p:cNvSpPr>
            <a:spLocks noChangeArrowheads="1"/>
          </p:cNvSpPr>
          <p:nvPr/>
        </p:nvSpPr>
        <p:spPr bwMode="auto">
          <a:xfrm>
            <a:off x="3338513" y="4202113"/>
            <a:ext cx="1023937" cy="995362"/>
          </a:xfrm>
          <a:prstGeom prst="roundRect">
            <a:avLst>
              <a:gd name="adj" fmla="val 11921"/>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000">
                <a:solidFill>
                  <a:srgbClr val="FFFFFF"/>
                </a:solidFill>
                <a:latin typeface="幼圆" panose="02010509060101010101" pitchFamily="49" charset="-122"/>
                <a:ea typeface="幼圆" panose="02010509060101010101" pitchFamily="49" charset="-122"/>
              </a:rPr>
              <a:t>Lorem</a:t>
            </a:r>
            <a:endParaRPr lang="zh-CN" altLang="en-US" sz="2000">
              <a:solidFill>
                <a:srgbClr val="FFFFFF"/>
              </a:solidFill>
              <a:latin typeface="幼圆" panose="02010509060101010101" pitchFamily="49" charset="-122"/>
              <a:ea typeface="幼圆" panose="02010509060101010101" pitchFamily="49" charset="-122"/>
            </a:endParaRPr>
          </a:p>
        </p:txBody>
      </p:sp>
      <p:sp>
        <p:nvSpPr>
          <p:cNvPr id="47115" name="MH_SubTitle_4"/>
          <p:cNvSpPr>
            <a:spLocks noChangeArrowheads="1"/>
          </p:cNvSpPr>
          <p:nvPr/>
        </p:nvSpPr>
        <p:spPr bwMode="auto">
          <a:xfrm>
            <a:off x="7839075" y="1925638"/>
            <a:ext cx="1023938" cy="995362"/>
          </a:xfrm>
          <a:prstGeom prst="roundRect">
            <a:avLst>
              <a:gd name="adj" fmla="val 11921"/>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000">
                <a:solidFill>
                  <a:srgbClr val="FFFFFF"/>
                </a:solidFill>
                <a:latin typeface="幼圆" panose="02010509060101010101" pitchFamily="49" charset="-122"/>
                <a:ea typeface="幼圆" panose="02010509060101010101" pitchFamily="49" charset="-122"/>
              </a:rPr>
              <a:t>Lorem</a:t>
            </a:r>
            <a:endParaRPr lang="zh-CN" altLang="en-US" sz="2000">
              <a:solidFill>
                <a:srgbClr val="FFFFFF"/>
              </a:solidFill>
              <a:latin typeface="幼圆" panose="02010509060101010101" pitchFamily="49" charset="-122"/>
              <a:ea typeface="幼圆" panose="02010509060101010101" pitchFamily="49" charset="-122"/>
            </a:endParaRPr>
          </a:p>
        </p:txBody>
      </p:sp>
      <p:sp>
        <p:nvSpPr>
          <p:cNvPr id="47116" name="MH_SubTitle_5"/>
          <p:cNvSpPr>
            <a:spLocks noChangeArrowheads="1"/>
          </p:cNvSpPr>
          <p:nvPr/>
        </p:nvSpPr>
        <p:spPr bwMode="auto">
          <a:xfrm>
            <a:off x="7864475" y="3055938"/>
            <a:ext cx="1025525" cy="995362"/>
          </a:xfrm>
          <a:prstGeom prst="roundRect">
            <a:avLst>
              <a:gd name="adj" fmla="val 11921"/>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000">
                <a:solidFill>
                  <a:srgbClr val="FFFFFF"/>
                </a:solidFill>
                <a:latin typeface="幼圆" panose="02010509060101010101" pitchFamily="49" charset="-122"/>
                <a:ea typeface="幼圆" panose="02010509060101010101" pitchFamily="49" charset="-122"/>
              </a:rPr>
              <a:t>Lorem</a:t>
            </a:r>
            <a:endParaRPr lang="zh-CN" altLang="en-US" sz="2000">
              <a:solidFill>
                <a:srgbClr val="FFFFFF"/>
              </a:solidFill>
              <a:latin typeface="幼圆" panose="02010509060101010101" pitchFamily="49" charset="-122"/>
              <a:ea typeface="幼圆" panose="02010509060101010101" pitchFamily="49" charset="-122"/>
            </a:endParaRPr>
          </a:p>
        </p:txBody>
      </p:sp>
      <p:sp>
        <p:nvSpPr>
          <p:cNvPr id="47117" name="MH_SubTitle_6"/>
          <p:cNvSpPr>
            <a:spLocks noChangeArrowheads="1"/>
          </p:cNvSpPr>
          <p:nvPr/>
        </p:nvSpPr>
        <p:spPr bwMode="auto">
          <a:xfrm>
            <a:off x="7856538" y="4202113"/>
            <a:ext cx="1025525" cy="995362"/>
          </a:xfrm>
          <a:prstGeom prst="roundRect">
            <a:avLst>
              <a:gd name="adj" fmla="val 11921"/>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000">
                <a:solidFill>
                  <a:srgbClr val="FFFFFF"/>
                </a:solidFill>
                <a:latin typeface="幼圆" panose="02010509060101010101" pitchFamily="49" charset="-122"/>
                <a:ea typeface="幼圆" panose="02010509060101010101" pitchFamily="49" charset="-122"/>
              </a:rPr>
              <a:t>Lorem</a:t>
            </a:r>
            <a:endParaRPr lang="zh-CN" altLang="en-US" sz="2000">
              <a:solidFill>
                <a:srgbClr val="FFFFFF"/>
              </a:solidFill>
              <a:latin typeface="幼圆" panose="02010509060101010101" pitchFamily="49" charset="-122"/>
              <a:ea typeface="幼圆" panose="02010509060101010101" pitchFamily="49" charset="-122"/>
            </a:endParaRPr>
          </a:p>
        </p:txBody>
      </p:sp>
      <p:sp>
        <p:nvSpPr>
          <p:cNvPr id="47118" name="MH_Title_1"/>
          <p:cNvSpPr>
            <a:spLocks noChangeArrowheads="1"/>
          </p:cNvSpPr>
          <p:nvPr/>
        </p:nvSpPr>
        <p:spPr bwMode="auto">
          <a:xfrm>
            <a:off x="5403850" y="2878138"/>
            <a:ext cx="1323975" cy="1323975"/>
          </a:xfrm>
          <a:prstGeom prst="ellipse">
            <a:avLst/>
          </a:pr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2000">
                <a:solidFill>
                  <a:srgbClr val="FFFFFF"/>
                </a:solidFill>
                <a:latin typeface="微软雅黑" panose="020B0503020204020204" pitchFamily="34" charset="-122"/>
                <a:ea typeface="微软雅黑" panose="020B0503020204020204" pitchFamily="34" charset="-122"/>
              </a:rPr>
              <a:t>LOREM</a:t>
            </a:r>
            <a:endParaRPr lang="zh-CN" altLang="en-US" sz="2000">
              <a:solidFill>
                <a:srgbClr val="FFFFFF"/>
              </a:solidFill>
              <a:latin typeface="微软雅黑" panose="020B0503020204020204" pitchFamily="34" charset="-122"/>
              <a:ea typeface="微软雅黑" panose="020B0503020204020204" pitchFamily="34" charset="-122"/>
            </a:endParaRPr>
          </a:p>
        </p:txBody>
      </p:sp>
      <p:sp>
        <p:nvSpPr>
          <p:cNvPr id="47121" name="TextBox 2"/>
          <p:cNvSpPr>
            <a:spLocks noChangeArrowheads="1"/>
          </p:cNvSpPr>
          <p:nvPr/>
        </p:nvSpPr>
        <p:spPr bwMode="auto">
          <a:xfrm flipH="1">
            <a:off x="4010025" y="850900"/>
            <a:ext cx="1779588"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47122" name="TextBox 5"/>
          <p:cNvSpPr>
            <a:spLocks noChangeArrowheads="1"/>
          </p:cNvSpPr>
          <p:nvPr/>
        </p:nvSpPr>
        <p:spPr bwMode="auto">
          <a:xfrm flipH="1">
            <a:off x="5200650"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16763429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bwMode="auto">
      <p:bgPr>
        <a:solidFill>
          <a:srgbClr val="E9E8E4"/>
        </a:solidFill>
        <a:effectLst/>
      </p:bgPr>
    </p:bg>
    <p:spTree>
      <p:nvGrpSpPr>
        <p:cNvPr id="1" name=""/>
        <p:cNvGrpSpPr/>
        <p:nvPr/>
      </p:nvGrpSpPr>
      <p:grpSpPr>
        <a:xfrm>
          <a:off x="0" y="0"/>
          <a:ext cx="0" cy="0"/>
          <a:chOff x="0" y="0"/>
          <a:chExt cx="0" cy="0"/>
        </a:xfrm>
      </p:grpSpPr>
      <p:sp>
        <p:nvSpPr>
          <p:cNvPr id="50180" name="椭圆 28"/>
          <p:cNvSpPr>
            <a:spLocks noChangeArrowheads="1"/>
          </p:cNvSpPr>
          <p:nvPr/>
        </p:nvSpPr>
        <p:spPr bwMode="auto">
          <a:xfrm>
            <a:off x="4357688" y="1427163"/>
            <a:ext cx="3519487" cy="3517900"/>
          </a:xfrm>
          <a:prstGeom prst="ellipse">
            <a:avLst/>
          </a:prstGeom>
          <a:gradFill rotWithShape="0">
            <a:gsLst>
              <a:gs pos="0">
                <a:srgbClr val="CC3300">
                  <a:alpha val="79999"/>
                </a:srgbClr>
              </a:gs>
              <a:gs pos="100000">
                <a:srgbClr val="CC3300">
                  <a:gamma/>
                  <a:tint val="79608"/>
                  <a:invGamma/>
                </a:srgbClr>
              </a:gs>
            </a:gsLst>
            <a:path path="rect">
              <a:fillToRect r="100000" b="10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0" fontAlgn="base" hangingPunct="0">
              <a:spcBef>
                <a:spcPct val="0"/>
              </a:spcBef>
              <a:spcAft>
                <a:spcPct val="0"/>
              </a:spcAft>
              <a:buFont typeface="Arial" panose="020B0604020202020204" pitchFamily="34" charset="0"/>
              <a:buNone/>
            </a:pPr>
            <a:endParaRPr lang="zh-CN" altLang="en-US" sz="4400">
              <a:solidFill>
                <a:srgbClr val="FFFFFF"/>
              </a:solidFill>
              <a:latin typeface="Broadway BT"/>
              <a:ea typeface="汉仪丫丫体简" panose="02010604000101010101" pitchFamily="2" charset="-122"/>
            </a:endParaRPr>
          </a:p>
        </p:txBody>
      </p:sp>
      <p:sp>
        <p:nvSpPr>
          <p:cNvPr id="50181" name="椭圆 6"/>
          <p:cNvSpPr>
            <a:spLocks noChangeArrowheads="1"/>
          </p:cNvSpPr>
          <p:nvPr/>
        </p:nvSpPr>
        <p:spPr bwMode="auto">
          <a:xfrm>
            <a:off x="9390063" y="2457450"/>
            <a:ext cx="506412" cy="506413"/>
          </a:xfrm>
          <a:prstGeom prst="ellipse">
            <a:avLst/>
          </a:prstGeom>
          <a:solidFill>
            <a:schemeClr val="accent1">
              <a:alpha val="56999"/>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0" fontAlgn="base" hangingPunct="0">
              <a:spcBef>
                <a:spcPct val="0"/>
              </a:spcBef>
              <a:spcAft>
                <a:spcPct val="0"/>
              </a:spcAft>
              <a:buFont typeface="Arial" panose="020B0604020202020204" pitchFamily="34" charset="0"/>
              <a:buNone/>
            </a:pPr>
            <a:endParaRPr lang="zh-CN" altLang="en-US">
              <a:solidFill>
                <a:srgbClr val="FFFFFF"/>
              </a:solidFill>
            </a:endParaRPr>
          </a:p>
        </p:txBody>
      </p:sp>
      <p:sp>
        <p:nvSpPr>
          <p:cNvPr id="50182" name="椭圆 7"/>
          <p:cNvSpPr>
            <a:spLocks noChangeArrowheads="1"/>
          </p:cNvSpPr>
          <p:nvPr/>
        </p:nvSpPr>
        <p:spPr bwMode="auto">
          <a:xfrm>
            <a:off x="7997825" y="1719263"/>
            <a:ext cx="231775" cy="231775"/>
          </a:xfrm>
          <a:prstGeom prst="ellipse">
            <a:avLst/>
          </a:prstGeom>
          <a:solidFill>
            <a:schemeClr val="accent1">
              <a:alpha val="56999"/>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0" fontAlgn="base" hangingPunct="0">
              <a:spcBef>
                <a:spcPct val="0"/>
              </a:spcBef>
              <a:spcAft>
                <a:spcPct val="0"/>
              </a:spcAft>
              <a:buFont typeface="Arial" panose="020B0604020202020204" pitchFamily="34" charset="0"/>
              <a:buNone/>
            </a:pPr>
            <a:endParaRPr lang="zh-CN" altLang="en-US">
              <a:solidFill>
                <a:srgbClr val="FFFFFF"/>
              </a:solidFill>
            </a:endParaRPr>
          </a:p>
        </p:txBody>
      </p:sp>
      <p:sp>
        <p:nvSpPr>
          <p:cNvPr id="50183" name="椭圆 8"/>
          <p:cNvSpPr>
            <a:spLocks noChangeArrowheads="1"/>
          </p:cNvSpPr>
          <p:nvPr/>
        </p:nvSpPr>
        <p:spPr bwMode="auto">
          <a:xfrm>
            <a:off x="3514725" y="4508500"/>
            <a:ext cx="506413" cy="506413"/>
          </a:xfrm>
          <a:prstGeom prst="ellipse">
            <a:avLst/>
          </a:prstGeom>
          <a:solidFill>
            <a:schemeClr val="accent1">
              <a:alpha val="56999"/>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0" fontAlgn="base" hangingPunct="0">
              <a:spcBef>
                <a:spcPct val="0"/>
              </a:spcBef>
              <a:spcAft>
                <a:spcPct val="0"/>
              </a:spcAft>
              <a:buFont typeface="Arial" panose="020B0604020202020204" pitchFamily="34" charset="0"/>
              <a:buNone/>
            </a:pPr>
            <a:endParaRPr lang="zh-CN" altLang="en-US">
              <a:solidFill>
                <a:srgbClr val="FFFFFF"/>
              </a:solidFill>
            </a:endParaRPr>
          </a:p>
        </p:txBody>
      </p:sp>
      <p:sp>
        <p:nvSpPr>
          <p:cNvPr id="50184" name="椭圆 9"/>
          <p:cNvSpPr>
            <a:spLocks noChangeArrowheads="1"/>
          </p:cNvSpPr>
          <p:nvPr/>
        </p:nvSpPr>
        <p:spPr bwMode="auto">
          <a:xfrm>
            <a:off x="5303838" y="5184775"/>
            <a:ext cx="233362" cy="233363"/>
          </a:xfrm>
          <a:prstGeom prst="ellipse">
            <a:avLst/>
          </a:prstGeom>
          <a:solidFill>
            <a:schemeClr val="accent1">
              <a:alpha val="56999"/>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0" fontAlgn="base" hangingPunct="0">
              <a:spcBef>
                <a:spcPct val="0"/>
              </a:spcBef>
              <a:spcAft>
                <a:spcPct val="0"/>
              </a:spcAft>
              <a:buFont typeface="Arial" panose="020B0604020202020204" pitchFamily="34" charset="0"/>
              <a:buNone/>
            </a:pPr>
            <a:endParaRPr lang="zh-CN" altLang="en-US">
              <a:solidFill>
                <a:srgbClr val="FFFFFF"/>
              </a:solidFill>
            </a:endParaRPr>
          </a:p>
        </p:txBody>
      </p:sp>
      <p:sp>
        <p:nvSpPr>
          <p:cNvPr id="50185" name="Freeform 9"/>
          <p:cNvSpPr>
            <a:spLocks noEditPoints="1"/>
          </p:cNvSpPr>
          <p:nvPr/>
        </p:nvSpPr>
        <p:spPr bwMode="auto">
          <a:xfrm>
            <a:off x="4975225" y="2565400"/>
            <a:ext cx="2143125" cy="565150"/>
          </a:xfrm>
          <a:custGeom>
            <a:avLst/>
            <a:gdLst>
              <a:gd name="T0" fmla="*/ 10788 w 22500"/>
              <a:gd name="T1" fmla="*/ 4184 h 5907"/>
              <a:gd name="T2" fmla="*/ 10788 w 22500"/>
              <a:gd name="T3" fmla="*/ 4958 h 5907"/>
              <a:gd name="T4" fmla="*/ 13006 w 22500"/>
              <a:gd name="T5" fmla="*/ 5099 h 5907"/>
              <a:gd name="T6" fmla="*/ 11204 w 22500"/>
              <a:gd name="T7" fmla="*/ 4079 h 5907"/>
              <a:gd name="T8" fmla="*/ 15953 w 22500"/>
              <a:gd name="T9" fmla="*/ 1723 h 5907"/>
              <a:gd name="T10" fmla="*/ 18033 w 22500"/>
              <a:gd name="T11" fmla="*/ 3903 h 5907"/>
              <a:gd name="T12" fmla="*/ 17201 w 22500"/>
              <a:gd name="T13" fmla="*/ 5907 h 5907"/>
              <a:gd name="T14" fmla="*/ 16889 w 22500"/>
              <a:gd name="T15" fmla="*/ 2778 h 5907"/>
              <a:gd name="T16" fmla="*/ 15052 w 22500"/>
              <a:gd name="T17" fmla="*/ 2532 h 5907"/>
              <a:gd name="T18" fmla="*/ 14254 w 22500"/>
              <a:gd name="T19" fmla="*/ 5907 h 5907"/>
              <a:gd name="T20" fmla="*/ 9886 w 22500"/>
              <a:gd name="T21" fmla="*/ 1688 h 5907"/>
              <a:gd name="T22" fmla="*/ 13318 w 22500"/>
              <a:gd name="T23" fmla="*/ 2180 h 5907"/>
              <a:gd name="T24" fmla="*/ 13804 w 22500"/>
              <a:gd name="T25" fmla="*/ 5907 h 5907"/>
              <a:gd name="T26" fmla="*/ 10371 w 22500"/>
              <a:gd name="T27" fmla="*/ 5661 h 5907"/>
              <a:gd name="T28" fmla="*/ 10371 w 22500"/>
              <a:gd name="T29" fmla="*/ 3481 h 5907"/>
              <a:gd name="T30" fmla="*/ 12972 w 22500"/>
              <a:gd name="T31" fmla="*/ 3235 h 5907"/>
              <a:gd name="T32" fmla="*/ 9886 w 22500"/>
              <a:gd name="T33" fmla="*/ 2532 h 5907"/>
              <a:gd name="T34" fmla="*/ 18444 w 22500"/>
              <a:gd name="T35" fmla="*/ 0 h 5907"/>
              <a:gd name="T36" fmla="*/ 19241 w 22500"/>
              <a:gd name="T37" fmla="*/ 3200 h 5907"/>
              <a:gd name="T38" fmla="*/ 22431 w 22500"/>
              <a:gd name="T39" fmla="*/ 1723 h 5907"/>
              <a:gd name="T40" fmla="*/ 22500 w 22500"/>
              <a:gd name="T41" fmla="*/ 5907 h 5907"/>
              <a:gd name="T42" fmla="*/ 19241 w 22500"/>
              <a:gd name="T43" fmla="*/ 3833 h 5907"/>
              <a:gd name="T44" fmla="*/ 18444 w 22500"/>
              <a:gd name="T45" fmla="*/ 5907 h 5907"/>
              <a:gd name="T46" fmla="*/ 5787 w 22500"/>
              <a:gd name="T47" fmla="*/ 0 h 5907"/>
              <a:gd name="T48" fmla="*/ 6585 w 22500"/>
              <a:gd name="T49" fmla="*/ 1723 h 5907"/>
              <a:gd name="T50" fmla="*/ 9358 w 22500"/>
              <a:gd name="T51" fmla="*/ 3516 h 5907"/>
              <a:gd name="T52" fmla="*/ 8561 w 22500"/>
              <a:gd name="T53" fmla="*/ 5907 h 5907"/>
              <a:gd name="T54" fmla="*/ 8388 w 22500"/>
              <a:gd name="T55" fmla="*/ 2778 h 5907"/>
              <a:gd name="T56" fmla="*/ 6585 w 22500"/>
              <a:gd name="T57" fmla="*/ 2532 h 5907"/>
              <a:gd name="T58" fmla="*/ 5787 w 22500"/>
              <a:gd name="T59" fmla="*/ 5907 h 5907"/>
              <a:gd name="T60" fmla="*/ 0 w 22500"/>
              <a:gd name="T61" fmla="*/ 0 h 5907"/>
              <a:gd name="T62" fmla="*/ 5304 w 22500"/>
              <a:gd name="T63" fmla="*/ 844 h 5907"/>
              <a:gd name="T64" fmla="*/ 3051 w 22500"/>
              <a:gd name="T65" fmla="*/ 5907 h 5907"/>
              <a:gd name="T66" fmla="*/ 2253 w 22500"/>
              <a:gd name="T67" fmla="*/ 844 h 5907"/>
              <a:gd name="T68" fmla="*/ 0 w 22500"/>
              <a:gd name="T69" fmla="*/ 0 h 5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500" h="5907">
                <a:moveTo>
                  <a:pt x="11204" y="4079"/>
                </a:moveTo>
                <a:cubicBezTo>
                  <a:pt x="11042" y="4079"/>
                  <a:pt x="10903" y="4114"/>
                  <a:pt x="10788" y="4184"/>
                </a:cubicBezTo>
                <a:cubicBezTo>
                  <a:pt x="10672" y="4278"/>
                  <a:pt x="10614" y="4407"/>
                  <a:pt x="10614" y="4571"/>
                </a:cubicBezTo>
                <a:cubicBezTo>
                  <a:pt x="10614" y="4735"/>
                  <a:pt x="10672" y="4864"/>
                  <a:pt x="10788" y="4958"/>
                </a:cubicBezTo>
                <a:cubicBezTo>
                  <a:pt x="10903" y="5052"/>
                  <a:pt x="11042" y="5099"/>
                  <a:pt x="11204" y="5099"/>
                </a:cubicBezTo>
                <a:cubicBezTo>
                  <a:pt x="11804" y="5099"/>
                  <a:pt x="12405" y="5099"/>
                  <a:pt x="13006" y="5099"/>
                </a:cubicBezTo>
                <a:cubicBezTo>
                  <a:pt x="13006" y="4759"/>
                  <a:pt x="13006" y="4419"/>
                  <a:pt x="13006" y="4079"/>
                </a:cubicBezTo>
                <a:cubicBezTo>
                  <a:pt x="12405" y="4079"/>
                  <a:pt x="11804" y="4079"/>
                  <a:pt x="11204" y="4079"/>
                </a:cubicBezTo>
                <a:close/>
                <a:moveTo>
                  <a:pt x="14254" y="1723"/>
                </a:moveTo>
                <a:cubicBezTo>
                  <a:pt x="14821" y="1723"/>
                  <a:pt x="15387" y="1723"/>
                  <a:pt x="15953" y="1723"/>
                </a:cubicBezTo>
                <a:cubicBezTo>
                  <a:pt x="16624" y="1723"/>
                  <a:pt x="17120" y="1864"/>
                  <a:pt x="17444" y="2145"/>
                </a:cubicBezTo>
                <a:cubicBezTo>
                  <a:pt x="17837" y="2497"/>
                  <a:pt x="18033" y="3083"/>
                  <a:pt x="18033" y="3903"/>
                </a:cubicBezTo>
                <a:cubicBezTo>
                  <a:pt x="18033" y="4571"/>
                  <a:pt x="18033" y="5239"/>
                  <a:pt x="18033" y="5907"/>
                </a:cubicBezTo>
                <a:cubicBezTo>
                  <a:pt x="17756" y="5907"/>
                  <a:pt x="17479" y="5907"/>
                  <a:pt x="17201" y="5907"/>
                </a:cubicBezTo>
                <a:cubicBezTo>
                  <a:pt x="17201" y="5239"/>
                  <a:pt x="17201" y="4571"/>
                  <a:pt x="17201" y="3903"/>
                </a:cubicBezTo>
                <a:cubicBezTo>
                  <a:pt x="17201" y="3341"/>
                  <a:pt x="17097" y="2966"/>
                  <a:pt x="16889" y="2778"/>
                </a:cubicBezTo>
                <a:cubicBezTo>
                  <a:pt x="16728" y="2614"/>
                  <a:pt x="16416" y="2532"/>
                  <a:pt x="15953" y="2532"/>
                </a:cubicBezTo>
                <a:cubicBezTo>
                  <a:pt x="15653" y="2532"/>
                  <a:pt x="15352" y="2532"/>
                  <a:pt x="15052" y="2532"/>
                </a:cubicBezTo>
                <a:cubicBezTo>
                  <a:pt x="15052" y="3657"/>
                  <a:pt x="15052" y="4782"/>
                  <a:pt x="15052" y="5907"/>
                </a:cubicBezTo>
                <a:cubicBezTo>
                  <a:pt x="14786" y="5907"/>
                  <a:pt x="14520" y="5907"/>
                  <a:pt x="14254" y="5907"/>
                </a:cubicBezTo>
                <a:cubicBezTo>
                  <a:pt x="14254" y="4513"/>
                  <a:pt x="14254" y="3118"/>
                  <a:pt x="14254" y="1723"/>
                </a:cubicBezTo>
                <a:close/>
                <a:moveTo>
                  <a:pt x="9886" y="1688"/>
                </a:moveTo>
                <a:cubicBezTo>
                  <a:pt x="10556" y="1688"/>
                  <a:pt x="11227" y="1688"/>
                  <a:pt x="11897" y="1688"/>
                </a:cubicBezTo>
                <a:cubicBezTo>
                  <a:pt x="12521" y="1688"/>
                  <a:pt x="12995" y="1852"/>
                  <a:pt x="13318" y="2180"/>
                </a:cubicBezTo>
                <a:cubicBezTo>
                  <a:pt x="13642" y="2508"/>
                  <a:pt x="13804" y="2954"/>
                  <a:pt x="13804" y="3516"/>
                </a:cubicBezTo>
                <a:cubicBezTo>
                  <a:pt x="13804" y="4313"/>
                  <a:pt x="13804" y="5110"/>
                  <a:pt x="13804" y="5907"/>
                </a:cubicBezTo>
                <a:cubicBezTo>
                  <a:pt x="12937" y="5907"/>
                  <a:pt x="12070" y="5907"/>
                  <a:pt x="11204" y="5907"/>
                </a:cubicBezTo>
                <a:cubicBezTo>
                  <a:pt x="10903" y="5907"/>
                  <a:pt x="10626" y="5825"/>
                  <a:pt x="10371" y="5661"/>
                </a:cubicBezTo>
                <a:cubicBezTo>
                  <a:pt x="10002" y="5427"/>
                  <a:pt x="9817" y="5063"/>
                  <a:pt x="9817" y="4571"/>
                </a:cubicBezTo>
                <a:cubicBezTo>
                  <a:pt x="9817" y="4102"/>
                  <a:pt x="10002" y="3739"/>
                  <a:pt x="10371" y="3481"/>
                </a:cubicBezTo>
                <a:cubicBezTo>
                  <a:pt x="10626" y="3317"/>
                  <a:pt x="10903" y="3235"/>
                  <a:pt x="11204" y="3235"/>
                </a:cubicBezTo>
                <a:cubicBezTo>
                  <a:pt x="11793" y="3235"/>
                  <a:pt x="12382" y="3235"/>
                  <a:pt x="12972" y="3235"/>
                </a:cubicBezTo>
                <a:cubicBezTo>
                  <a:pt x="12902" y="2766"/>
                  <a:pt x="12544" y="2532"/>
                  <a:pt x="11897" y="2532"/>
                </a:cubicBezTo>
                <a:cubicBezTo>
                  <a:pt x="11227" y="2532"/>
                  <a:pt x="10556" y="2532"/>
                  <a:pt x="9886" y="2532"/>
                </a:cubicBezTo>
                <a:cubicBezTo>
                  <a:pt x="9886" y="2251"/>
                  <a:pt x="9886" y="1969"/>
                  <a:pt x="9886" y="1688"/>
                </a:cubicBezTo>
                <a:close/>
                <a:moveTo>
                  <a:pt x="18444" y="0"/>
                </a:moveTo>
                <a:cubicBezTo>
                  <a:pt x="18709" y="0"/>
                  <a:pt x="18975" y="0"/>
                  <a:pt x="19241" y="0"/>
                </a:cubicBezTo>
                <a:cubicBezTo>
                  <a:pt x="19241" y="1067"/>
                  <a:pt x="19241" y="2133"/>
                  <a:pt x="19241" y="3200"/>
                </a:cubicBezTo>
                <a:cubicBezTo>
                  <a:pt x="19865" y="2708"/>
                  <a:pt x="20489" y="2215"/>
                  <a:pt x="21113" y="1723"/>
                </a:cubicBezTo>
                <a:cubicBezTo>
                  <a:pt x="21552" y="1723"/>
                  <a:pt x="21991" y="1723"/>
                  <a:pt x="22431" y="1723"/>
                </a:cubicBezTo>
                <a:cubicBezTo>
                  <a:pt x="21656" y="2333"/>
                  <a:pt x="20882" y="2942"/>
                  <a:pt x="20108" y="3552"/>
                </a:cubicBezTo>
                <a:cubicBezTo>
                  <a:pt x="20905" y="4337"/>
                  <a:pt x="21703" y="5122"/>
                  <a:pt x="22500" y="5907"/>
                </a:cubicBezTo>
                <a:cubicBezTo>
                  <a:pt x="22107" y="5907"/>
                  <a:pt x="21714" y="5907"/>
                  <a:pt x="21321" y="5907"/>
                </a:cubicBezTo>
                <a:cubicBezTo>
                  <a:pt x="20628" y="5216"/>
                  <a:pt x="19934" y="4524"/>
                  <a:pt x="19241" y="3833"/>
                </a:cubicBezTo>
                <a:cubicBezTo>
                  <a:pt x="19241" y="4524"/>
                  <a:pt x="19241" y="5216"/>
                  <a:pt x="19241" y="5907"/>
                </a:cubicBezTo>
                <a:cubicBezTo>
                  <a:pt x="18975" y="5907"/>
                  <a:pt x="18709" y="5907"/>
                  <a:pt x="18444" y="5907"/>
                </a:cubicBezTo>
                <a:cubicBezTo>
                  <a:pt x="18444" y="3938"/>
                  <a:pt x="18444" y="1969"/>
                  <a:pt x="18444" y="0"/>
                </a:cubicBezTo>
                <a:close/>
                <a:moveTo>
                  <a:pt x="5787" y="0"/>
                </a:moveTo>
                <a:cubicBezTo>
                  <a:pt x="6053" y="0"/>
                  <a:pt x="6319" y="0"/>
                  <a:pt x="6585" y="0"/>
                </a:cubicBezTo>
                <a:cubicBezTo>
                  <a:pt x="6585" y="575"/>
                  <a:pt x="6585" y="1149"/>
                  <a:pt x="6585" y="1723"/>
                </a:cubicBezTo>
                <a:cubicBezTo>
                  <a:pt x="6908" y="1723"/>
                  <a:pt x="7232" y="1723"/>
                  <a:pt x="7556" y="1723"/>
                </a:cubicBezTo>
                <a:cubicBezTo>
                  <a:pt x="8757" y="1723"/>
                  <a:pt x="9358" y="2321"/>
                  <a:pt x="9358" y="3516"/>
                </a:cubicBezTo>
                <a:cubicBezTo>
                  <a:pt x="9358" y="4313"/>
                  <a:pt x="9358" y="5110"/>
                  <a:pt x="9358" y="5907"/>
                </a:cubicBezTo>
                <a:cubicBezTo>
                  <a:pt x="9093" y="5907"/>
                  <a:pt x="8827" y="5907"/>
                  <a:pt x="8561" y="5907"/>
                </a:cubicBezTo>
                <a:cubicBezTo>
                  <a:pt x="8561" y="5110"/>
                  <a:pt x="8561" y="4313"/>
                  <a:pt x="8561" y="3516"/>
                </a:cubicBezTo>
                <a:cubicBezTo>
                  <a:pt x="8561" y="3165"/>
                  <a:pt x="8503" y="2919"/>
                  <a:pt x="8388" y="2778"/>
                </a:cubicBezTo>
                <a:cubicBezTo>
                  <a:pt x="8226" y="2614"/>
                  <a:pt x="7948" y="2532"/>
                  <a:pt x="7556" y="2532"/>
                </a:cubicBezTo>
                <a:cubicBezTo>
                  <a:pt x="7232" y="2532"/>
                  <a:pt x="6908" y="2532"/>
                  <a:pt x="6585" y="2532"/>
                </a:cubicBezTo>
                <a:cubicBezTo>
                  <a:pt x="6585" y="3657"/>
                  <a:pt x="6585" y="4782"/>
                  <a:pt x="6585" y="5907"/>
                </a:cubicBezTo>
                <a:cubicBezTo>
                  <a:pt x="6319" y="5907"/>
                  <a:pt x="6053" y="5907"/>
                  <a:pt x="5787" y="5907"/>
                </a:cubicBezTo>
                <a:cubicBezTo>
                  <a:pt x="5787" y="3938"/>
                  <a:pt x="5787" y="1969"/>
                  <a:pt x="5787" y="0"/>
                </a:cubicBezTo>
                <a:close/>
                <a:moveTo>
                  <a:pt x="0" y="0"/>
                </a:moveTo>
                <a:cubicBezTo>
                  <a:pt x="1768" y="0"/>
                  <a:pt x="3536" y="0"/>
                  <a:pt x="5304" y="0"/>
                </a:cubicBezTo>
                <a:cubicBezTo>
                  <a:pt x="5304" y="282"/>
                  <a:pt x="5304" y="563"/>
                  <a:pt x="5304" y="844"/>
                </a:cubicBezTo>
                <a:cubicBezTo>
                  <a:pt x="4553" y="844"/>
                  <a:pt x="3802" y="844"/>
                  <a:pt x="3051" y="844"/>
                </a:cubicBezTo>
                <a:cubicBezTo>
                  <a:pt x="3051" y="2532"/>
                  <a:pt x="3051" y="4220"/>
                  <a:pt x="3051" y="5907"/>
                </a:cubicBezTo>
                <a:cubicBezTo>
                  <a:pt x="2785" y="5907"/>
                  <a:pt x="2519" y="5907"/>
                  <a:pt x="2253" y="5907"/>
                </a:cubicBezTo>
                <a:cubicBezTo>
                  <a:pt x="2253" y="4220"/>
                  <a:pt x="2253" y="2532"/>
                  <a:pt x="2253" y="844"/>
                </a:cubicBezTo>
                <a:cubicBezTo>
                  <a:pt x="1502" y="844"/>
                  <a:pt x="751" y="844"/>
                  <a:pt x="0" y="844"/>
                </a:cubicBezTo>
                <a:cubicBezTo>
                  <a:pt x="0" y="563"/>
                  <a:pt x="0" y="282"/>
                  <a:pt x="0"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50186" name="Freeform 10"/>
          <p:cNvSpPr>
            <a:spLocks noEditPoints="1"/>
          </p:cNvSpPr>
          <p:nvPr/>
        </p:nvSpPr>
        <p:spPr bwMode="auto">
          <a:xfrm>
            <a:off x="5367338" y="3336925"/>
            <a:ext cx="1430337" cy="581025"/>
          </a:xfrm>
          <a:custGeom>
            <a:avLst/>
            <a:gdLst>
              <a:gd name="T0" fmla="*/ 4234 w 7507"/>
              <a:gd name="T1" fmla="*/ 1178 h 3042"/>
              <a:gd name="T2" fmla="*/ 3731 w 7507"/>
              <a:gd name="T3" fmla="*/ 1389 h 3042"/>
              <a:gd name="T4" fmla="*/ 3523 w 7507"/>
              <a:gd name="T5" fmla="*/ 1899 h 3042"/>
              <a:gd name="T6" fmla="*/ 3731 w 7507"/>
              <a:gd name="T7" fmla="*/ 2409 h 3042"/>
              <a:gd name="T8" fmla="*/ 4234 w 7507"/>
              <a:gd name="T9" fmla="*/ 2620 h 3042"/>
              <a:gd name="T10" fmla="*/ 4736 w 7507"/>
              <a:gd name="T11" fmla="*/ 2409 h 3042"/>
              <a:gd name="T12" fmla="*/ 4962 w 7507"/>
              <a:gd name="T13" fmla="*/ 1899 h 3042"/>
              <a:gd name="T14" fmla="*/ 4736 w 7507"/>
              <a:gd name="T15" fmla="*/ 1389 h 3042"/>
              <a:gd name="T16" fmla="*/ 4234 w 7507"/>
              <a:gd name="T17" fmla="*/ 1178 h 3042"/>
              <a:gd name="T18" fmla="*/ 5583 w 7507"/>
              <a:gd name="T19" fmla="*/ 862 h 3042"/>
              <a:gd name="T20" fmla="*/ 5981 w 7507"/>
              <a:gd name="T21" fmla="*/ 862 h 3042"/>
              <a:gd name="T22" fmla="*/ 5981 w 7507"/>
              <a:gd name="T23" fmla="*/ 1934 h 3042"/>
              <a:gd name="T24" fmla="*/ 6172 w 7507"/>
              <a:gd name="T25" fmla="*/ 2444 h 3042"/>
              <a:gd name="T26" fmla="*/ 6605 w 7507"/>
              <a:gd name="T27" fmla="*/ 2532 h 3042"/>
              <a:gd name="T28" fmla="*/ 7108 w 7507"/>
              <a:gd name="T29" fmla="*/ 2532 h 3042"/>
              <a:gd name="T30" fmla="*/ 7108 w 7507"/>
              <a:gd name="T31" fmla="*/ 862 h 3042"/>
              <a:gd name="T32" fmla="*/ 7507 w 7507"/>
              <a:gd name="T33" fmla="*/ 862 h 3042"/>
              <a:gd name="T34" fmla="*/ 7507 w 7507"/>
              <a:gd name="T35" fmla="*/ 2954 h 3042"/>
              <a:gd name="T36" fmla="*/ 6605 w 7507"/>
              <a:gd name="T37" fmla="*/ 2954 h 3042"/>
              <a:gd name="T38" fmla="*/ 5583 w 7507"/>
              <a:gd name="T39" fmla="*/ 1934 h 3042"/>
              <a:gd name="T40" fmla="*/ 5583 w 7507"/>
              <a:gd name="T41" fmla="*/ 862 h 3042"/>
              <a:gd name="T42" fmla="*/ 4234 w 7507"/>
              <a:gd name="T43" fmla="*/ 756 h 3042"/>
              <a:gd name="T44" fmla="*/ 5031 w 7507"/>
              <a:gd name="T45" fmla="*/ 1090 h 3042"/>
              <a:gd name="T46" fmla="*/ 5360 w 7507"/>
              <a:gd name="T47" fmla="*/ 1899 h 3042"/>
              <a:gd name="T48" fmla="*/ 5031 w 7507"/>
              <a:gd name="T49" fmla="*/ 2708 h 3042"/>
              <a:gd name="T50" fmla="*/ 4234 w 7507"/>
              <a:gd name="T51" fmla="*/ 3042 h 3042"/>
              <a:gd name="T52" fmla="*/ 3436 w 7507"/>
              <a:gd name="T53" fmla="*/ 2708 h 3042"/>
              <a:gd name="T54" fmla="*/ 3124 w 7507"/>
              <a:gd name="T55" fmla="*/ 1899 h 3042"/>
              <a:gd name="T56" fmla="*/ 3436 w 7507"/>
              <a:gd name="T57" fmla="*/ 1090 h 3042"/>
              <a:gd name="T58" fmla="*/ 4234 w 7507"/>
              <a:gd name="T59" fmla="*/ 756 h 3042"/>
              <a:gd name="T60" fmla="*/ 0 w 7507"/>
              <a:gd name="T61" fmla="*/ 0 h 3042"/>
              <a:gd name="T62" fmla="*/ 502 w 7507"/>
              <a:gd name="T63" fmla="*/ 0 h 3042"/>
              <a:gd name="T64" fmla="*/ 1438 w 7507"/>
              <a:gd name="T65" fmla="*/ 1354 h 3042"/>
              <a:gd name="T66" fmla="*/ 2374 w 7507"/>
              <a:gd name="T67" fmla="*/ 0 h 3042"/>
              <a:gd name="T68" fmla="*/ 2877 w 7507"/>
              <a:gd name="T69" fmla="*/ 0 h 3042"/>
              <a:gd name="T70" fmla="*/ 1646 w 7507"/>
              <a:gd name="T71" fmla="*/ 1776 h 3042"/>
              <a:gd name="T72" fmla="*/ 1646 w 7507"/>
              <a:gd name="T73" fmla="*/ 2954 h 3042"/>
              <a:gd name="T74" fmla="*/ 1230 w 7507"/>
              <a:gd name="T75" fmla="*/ 2954 h 3042"/>
              <a:gd name="T76" fmla="*/ 1230 w 7507"/>
              <a:gd name="T77" fmla="*/ 1776 h 3042"/>
              <a:gd name="T78" fmla="*/ 0 w 7507"/>
              <a:gd name="T79" fmla="*/ 0 h 3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7" h="3042">
                <a:moveTo>
                  <a:pt x="4234" y="1178"/>
                </a:moveTo>
                <a:cubicBezTo>
                  <a:pt x="4037" y="1178"/>
                  <a:pt x="3870" y="1249"/>
                  <a:pt x="3731" y="1389"/>
                </a:cubicBezTo>
                <a:cubicBezTo>
                  <a:pt x="3592" y="1530"/>
                  <a:pt x="3523" y="1700"/>
                  <a:pt x="3523" y="1899"/>
                </a:cubicBezTo>
                <a:cubicBezTo>
                  <a:pt x="3523" y="2098"/>
                  <a:pt x="3592" y="2268"/>
                  <a:pt x="3731" y="2409"/>
                </a:cubicBezTo>
                <a:cubicBezTo>
                  <a:pt x="3870" y="2549"/>
                  <a:pt x="4037" y="2620"/>
                  <a:pt x="4234" y="2620"/>
                </a:cubicBezTo>
                <a:cubicBezTo>
                  <a:pt x="4430" y="2620"/>
                  <a:pt x="4598" y="2549"/>
                  <a:pt x="4736" y="2409"/>
                </a:cubicBezTo>
                <a:cubicBezTo>
                  <a:pt x="4887" y="2268"/>
                  <a:pt x="4962" y="2098"/>
                  <a:pt x="4962" y="1899"/>
                </a:cubicBezTo>
                <a:cubicBezTo>
                  <a:pt x="4962" y="1700"/>
                  <a:pt x="4887" y="1530"/>
                  <a:pt x="4736" y="1389"/>
                </a:cubicBezTo>
                <a:cubicBezTo>
                  <a:pt x="4598" y="1249"/>
                  <a:pt x="4430" y="1178"/>
                  <a:pt x="4234" y="1178"/>
                </a:cubicBezTo>
                <a:close/>
                <a:moveTo>
                  <a:pt x="5583" y="862"/>
                </a:moveTo>
                <a:cubicBezTo>
                  <a:pt x="5716" y="862"/>
                  <a:pt x="5848" y="862"/>
                  <a:pt x="5981" y="862"/>
                </a:cubicBezTo>
                <a:cubicBezTo>
                  <a:pt x="5981" y="1219"/>
                  <a:pt x="5981" y="1577"/>
                  <a:pt x="5981" y="1934"/>
                </a:cubicBezTo>
                <a:cubicBezTo>
                  <a:pt x="5981" y="2180"/>
                  <a:pt x="6045" y="2350"/>
                  <a:pt x="6172" y="2444"/>
                </a:cubicBezTo>
                <a:cubicBezTo>
                  <a:pt x="6264" y="2503"/>
                  <a:pt x="6409" y="2532"/>
                  <a:pt x="6605" y="2532"/>
                </a:cubicBezTo>
                <a:cubicBezTo>
                  <a:pt x="6773" y="2532"/>
                  <a:pt x="6941" y="2532"/>
                  <a:pt x="7108" y="2532"/>
                </a:cubicBezTo>
                <a:cubicBezTo>
                  <a:pt x="7108" y="1975"/>
                  <a:pt x="7108" y="1419"/>
                  <a:pt x="7108" y="862"/>
                </a:cubicBezTo>
                <a:cubicBezTo>
                  <a:pt x="7241" y="862"/>
                  <a:pt x="7374" y="862"/>
                  <a:pt x="7507" y="862"/>
                </a:cubicBezTo>
                <a:cubicBezTo>
                  <a:pt x="7507" y="1559"/>
                  <a:pt x="7507" y="2257"/>
                  <a:pt x="7507" y="2954"/>
                </a:cubicBezTo>
                <a:cubicBezTo>
                  <a:pt x="7206" y="2954"/>
                  <a:pt x="6906" y="2954"/>
                  <a:pt x="6605" y="2954"/>
                </a:cubicBezTo>
                <a:cubicBezTo>
                  <a:pt x="5924" y="2954"/>
                  <a:pt x="5583" y="2614"/>
                  <a:pt x="5583" y="1934"/>
                </a:cubicBezTo>
                <a:cubicBezTo>
                  <a:pt x="5583" y="1577"/>
                  <a:pt x="5583" y="1219"/>
                  <a:pt x="5583" y="862"/>
                </a:cubicBezTo>
                <a:close/>
                <a:moveTo>
                  <a:pt x="4234" y="756"/>
                </a:moveTo>
                <a:cubicBezTo>
                  <a:pt x="4546" y="756"/>
                  <a:pt x="4811" y="868"/>
                  <a:pt x="5031" y="1090"/>
                </a:cubicBezTo>
                <a:cubicBezTo>
                  <a:pt x="5251" y="1313"/>
                  <a:pt x="5360" y="1583"/>
                  <a:pt x="5360" y="1899"/>
                </a:cubicBezTo>
                <a:cubicBezTo>
                  <a:pt x="5360" y="2215"/>
                  <a:pt x="5251" y="2485"/>
                  <a:pt x="5031" y="2708"/>
                </a:cubicBezTo>
                <a:cubicBezTo>
                  <a:pt x="4811" y="2930"/>
                  <a:pt x="4546" y="3042"/>
                  <a:pt x="4234" y="3042"/>
                </a:cubicBezTo>
                <a:cubicBezTo>
                  <a:pt x="3922" y="3042"/>
                  <a:pt x="3656" y="2930"/>
                  <a:pt x="3436" y="2708"/>
                </a:cubicBezTo>
                <a:cubicBezTo>
                  <a:pt x="3228" y="2485"/>
                  <a:pt x="3124" y="2215"/>
                  <a:pt x="3124" y="1899"/>
                </a:cubicBezTo>
                <a:cubicBezTo>
                  <a:pt x="3124" y="1583"/>
                  <a:pt x="3228" y="1313"/>
                  <a:pt x="3436" y="1090"/>
                </a:cubicBezTo>
                <a:cubicBezTo>
                  <a:pt x="3656" y="868"/>
                  <a:pt x="3922" y="756"/>
                  <a:pt x="4234" y="756"/>
                </a:cubicBezTo>
                <a:close/>
                <a:moveTo>
                  <a:pt x="0" y="0"/>
                </a:moveTo>
                <a:cubicBezTo>
                  <a:pt x="167" y="0"/>
                  <a:pt x="335" y="0"/>
                  <a:pt x="502" y="0"/>
                </a:cubicBezTo>
                <a:cubicBezTo>
                  <a:pt x="814" y="452"/>
                  <a:pt x="1126" y="903"/>
                  <a:pt x="1438" y="1354"/>
                </a:cubicBezTo>
                <a:cubicBezTo>
                  <a:pt x="1750" y="903"/>
                  <a:pt x="2062" y="452"/>
                  <a:pt x="2374" y="0"/>
                </a:cubicBezTo>
                <a:cubicBezTo>
                  <a:pt x="2542" y="0"/>
                  <a:pt x="2710" y="0"/>
                  <a:pt x="2877" y="0"/>
                </a:cubicBezTo>
                <a:cubicBezTo>
                  <a:pt x="2467" y="592"/>
                  <a:pt x="2057" y="1184"/>
                  <a:pt x="1646" y="1776"/>
                </a:cubicBezTo>
                <a:cubicBezTo>
                  <a:pt x="1646" y="2169"/>
                  <a:pt x="1646" y="2561"/>
                  <a:pt x="1646" y="2954"/>
                </a:cubicBezTo>
                <a:cubicBezTo>
                  <a:pt x="1508" y="2954"/>
                  <a:pt x="1369" y="2954"/>
                  <a:pt x="1230" y="2954"/>
                </a:cubicBezTo>
                <a:cubicBezTo>
                  <a:pt x="1230" y="2561"/>
                  <a:pt x="1230" y="2169"/>
                  <a:pt x="1230" y="1776"/>
                </a:cubicBezTo>
                <a:cubicBezTo>
                  <a:pt x="820" y="1184"/>
                  <a:pt x="410" y="592"/>
                  <a:pt x="0"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3609645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80555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文本框 20"/>
          <p:cNvSpPr txBox="1">
            <a:spLocks noChangeArrowheads="1"/>
          </p:cNvSpPr>
          <p:nvPr/>
        </p:nvSpPr>
        <p:spPr bwMode="auto">
          <a:xfrm>
            <a:off x="5426075" y="1573213"/>
            <a:ext cx="1831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fontAlgn="base" hangingPunct="0">
              <a:spcBef>
                <a:spcPct val="0"/>
              </a:spcBef>
              <a:spcAft>
                <a:spcPct val="0"/>
              </a:spcAft>
              <a:buFont typeface="Arial" panose="020B0604020202020204" pitchFamily="34" charset="0"/>
              <a:buNone/>
            </a:pPr>
            <a:r>
              <a:rPr lang="en-US" altLang="zh-CN">
                <a:solidFill>
                  <a:srgbClr val="505046"/>
                </a:solidFill>
                <a:latin typeface="微软雅黑" panose="020B0503020204020204" pitchFamily="34" charset="-122"/>
                <a:ea typeface="微软雅黑" panose="020B0503020204020204" pitchFamily="34" charset="-122"/>
              </a:rPr>
              <a:t>CONTENTS</a:t>
            </a:r>
          </a:p>
        </p:txBody>
      </p:sp>
      <p:sp>
        <p:nvSpPr>
          <p:cNvPr id="5123" name="TextBox 33"/>
          <p:cNvSpPr txBox="1">
            <a:spLocks noChangeArrowheads="1"/>
          </p:cNvSpPr>
          <p:nvPr/>
        </p:nvSpPr>
        <p:spPr bwMode="auto">
          <a:xfrm>
            <a:off x="2995613" y="3976688"/>
            <a:ext cx="1463675" cy="144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Lorem ipsum dolor sit ame consecteturt</a:t>
            </a:r>
          </a:p>
        </p:txBody>
      </p:sp>
      <p:sp>
        <p:nvSpPr>
          <p:cNvPr id="5124" name="TextBox 33"/>
          <p:cNvSpPr txBox="1">
            <a:spLocks noChangeArrowheads="1"/>
          </p:cNvSpPr>
          <p:nvPr/>
        </p:nvSpPr>
        <p:spPr bwMode="auto">
          <a:xfrm>
            <a:off x="4564063" y="3976688"/>
            <a:ext cx="1473200" cy="144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Lorem ipsum dolor sit ame consecteturt</a:t>
            </a:r>
          </a:p>
        </p:txBody>
      </p:sp>
      <p:sp>
        <p:nvSpPr>
          <p:cNvPr id="5125" name="TextBox 33"/>
          <p:cNvSpPr txBox="1">
            <a:spLocks noChangeArrowheads="1"/>
          </p:cNvSpPr>
          <p:nvPr/>
        </p:nvSpPr>
        <p:spPr bwMode="auto">
          <a:xfrm>
            <a:off x="6142038" y="4003675"/>
            <a:ext cx="1423987"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Lorem ipsum dolor sit ame consecteturt</a:t>
            </a:r>
          </a:p>
        </p:txBody>
      </p:sp>
      <p:sp>
        <p:nvSpPr>
          <p:cNvPr id="5126" name="TextBox 33"/>
          <p:cNvSpPr txBox="1">
            <a:spLocks noChangeArrowheads="1"/>
          </p:cNvSpPr>
          <p:nvPr/>
        </p:nvSpPr>
        <p:spPr bwMode="auto">
          <a:xfrm>
            <a:off x="7672388" y="3989388"/>
            <a:ext cx="1468437" cy="139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Lorem ipsum </a:t>
            </a:r>
          </a:p>
          <a:p>
            <a:pPr algn="ctr" fontAlgn="base">
              <a:lnSpc>
                <a:spcPct val="130000"/>
              </a:lnSpc>
              <a:spcBef>
                <a:spcPct val="0"/>
              </a:spcBef>
              <a:spcAft>
                <a:spcPct val="0"/>
              </a:spcAft>
              <a:buFont typeface="Arial" panose="020B0604020202020204" pitchFamily="34" charset="0"/>
              <a:buNone/>
            </a:pPr>
            <a:r>
              <a:rPr lang="en-US" altLang="zh-CN" sz="1400">
                <a:solidFill>
                  <a:srgbClr val="000000"/>
                </a:solidFill>
                <a:latin typeface="微软雅黑" panose="020B0503020204020204" pitchFamily="34" charset="-122"/>
                <a:ea typeface="微软雅黑" panose="020B0503020204020204" pitchFamily="34" charset="-122"/>
              </a:rPr>
              <a:t>dolor sit ame consecteturt</a:t>
            </a:r>
          </a:p>
        </p:txBody>
      </p:sp>
      <p:sp>
        <p:nvSpPr>
          <p:cNvPr id="5127" name="文本框 1"/>
          <p:cNvSpPr txBox="1">
            <a:spLocks noChangeArrowheads="1"/>
          </p:cNvSpPr>
          <p:nvPr/>
        </p:nvSpPr>
        <p:spPr bwMode="auto">
          <a:xfrm>
            <a:off x="4878388" y="723900"/>
            <a:ext cx="24812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algn="ctr" eaLnBrk="0" fontAlgn="base" hangingPunct="0">
              <a:lnSpc>
                <a:spcPct val="100000"/>
              </a:lnSpc>
              <a:spcBef>
                <a:spcPct val="0"/>
              </a:spcBef>
              <a:spcAft>
                <a:spcPct val="0"/>
              </a:spcAft>
              <a:buFont typeface="Arial" panose="020B0604020202020204" pitchFamily="34" charset="0"/>
              <a:buNone/>
            </a:pPr>
            <a:r>
              <a:rPr lang="zh-CN" altLang="zh-CN" sz="4800" b="1">
                <a:solidFill>
                  <a:srgbClr val="CC3300"/>
                </a:solidFill>
                <a:latin typeface="微软雅黑" panose="020B0503020204020204" pitchFamily="34" charset="-122"/>
                <a:ea typeface="微软雅黑" panose="020B0503020204020204" pitchFamily="34" charset="-122"/>
              </a:rPr>
              <a:t>目 录</a:t>
            </a:r>
          </a:p>
        </p:txBody>
      </p:sp>
      <p:cxnSp>
        <p:nvCxnSpPr>
          <p:cNvPr id="5128" name="直接连接符 3"/>
          <p:cNvCxnSpPr>
            <a:cxnSpLocks noChangeShapeType="1"/>
          </p:cNvCxnSpPr>
          <p:nvPr/>
        </p:nvCxnSpPr>
        <p:spPr bwMode="auto">
          <a:xfrm>
            <a:off x="4746625" y="1566863"/>
            <a:ext cx="2882900" cy="0"/>
          </a:xfrm>
          <a:prstGeom prst="line">
            <a:avLst/>
          </a:prstGeom>
          <a:noFill/>
          <a:ln w="12700" cap="flat" cmpd="sng">
            <a:solidFill>
              <a:schemeClr val="tx2"/>
            </a:solidFill>
            <a:prstDash val="dash"/>
            <a:miter lim="800000"/>
            <a:headEnd/>
            <a:tailEnd/>
          </a:ln>
          <a:extLst>
            <a:ext uri="{909E8E84-426E-40DD-AFC4-6F175D3DCCD1}">
              <a14:hiddenFill xmlns:a14="http://schemas.microsoft.com/office/drawing/2010/main">
                <a:noFill/>
              </a14:hiddenFill>
            </a:ext>
          </a:extLst>
        </p:spPr>
      </p:cxnSp>
      <p:cxnSp>
        <p:nvCxnSpPr>
          <p:cNvPr id="5129" name="直接连接符 25"/>
          <p:cNvCxnSpPr>
            <a:cxnSpLocks noChangeShapeType="1"/>
          </p:cNvCxnSpPr>
          <p:nvPr/>
        </p:nvCxnSpPr>
        <p:spPr bwMode="auto">
          <a:xfrm>
            <a:off x="4746625" y="1930400"/>
            <a:ext cx="2882900" cy="0"/>
          </a:xfrm>
          <a:prstGeom prst="line">
            <a:avLst/>
          </a:prstGeom>
          <a:noFill/>
          <a:ln w="12700" cap="flat" cmpd="sng">
            <a:solidFill>
              <a:schemeClr val="tx2"/>
            </a:solidFill>
            <a:prstDash val="dash"/>
            <a:miter lim="800000"/>
            <a:headEnd/>
            <a:tailEnd/>
          </a:ln>
          <a:extLst>
            <a:ext uri="{909E8E84-426E-40DD-AFC4-6F175D3DCCD1}">
              <a14:hiddenFill xmlns:a14="http://schemas.microsoft.com/office/drawing/2010/main">
                <a:noFill/>
              </a14:hiddenFill>
            </a:ext>
          </a:extLst>
        </p:spPr>
      </p:cxnSp>
      <p:sp>
        <p:nvSpPr>
          <p:cNvPr id="5132" name="圆角矩形 11"/>
          <p:cNvSpPr>
            <a:spLocks/>
          </p:cNvSpPr>
          <p:nvPr/>
        </p:nvSpPr>
        <p:spPr bwMode="auto">
          <a:xfrm rot="5400000">
            <a:off x="3851276" y="2849562"/>
            <a:ext cx="425450" cy="104775"/>
          </a:xfrm>
          <a:custGeom>
            <a:avLst/>
            <a:gdLst>
              <a:gd name="T0" fmla="*/ 87048 w 711052"/>
              <a:gd name="T1" fmla="*/ 0 h 174096"/>
              <a:gd name="T2" fmla="*/ 711052 w 711052"/>
              <a:gd name="T3" fmla="*/ 0 h 174096"/>
              <a:gd name="T4" fmla="*/ 711052 w 711052"/>
              <a:gd name="T5" fmla="*/ 174096 h 174096"/>
              <a:gd name="T6" fmla="*/ 87048 w 711052"/>
              <a:gd name="T7" fmla="*/ 174096 h 174096"/>
              <a:gd name="T8" fmla="*/ 0 w 711052"/>
              <a:gd name="T9" fmla="*/ 87048 h 174096"/>
              <a:gd name="T10" fmla="*/ 87048 w 711052"/>
              <a:gd name="T11" fmla="*/ 0 h 174096"/>
            </a:gdLst>
            <a:ahLst/>
            <a:cxnLst>
              <a:cxn ang="0">
                <a:pos x="T0" y="T1"/>
              </a:cxn>
              <a:cxn ang="0">
                <a:pos x="T2" y="T3"/>
              </a:cxn>
              <a:cxn ang="0">
                <a:pos x="T4" y="T5"/>
              </a:cxn>
              <a:cxn ang="0">
                <a:pos x="T6" y="T7"/>
              </a:cxn>
              <a:cxn ang="0">
                <a:pos x="T8" y="T9"/>
              </a:cxn>
              <a:cxn ang="0">
                <a:pos x="T10" y="T11"/>
              </a:cxn>
            </a:cxnLst>
            <a:rect l="0" t="0" r="r" b="b"/>
            <a:pathLst>
              <a:path w="711052" h="174096">
                <a:moveTo>
                  <a:pt x="87048" y="0"/>
                </a:moveTo>
                <a:lnTo>
                  <a:pt x="711052" y="0"/>
                </a:lnTo>
                <a:lnTo>
                  <a:pt x="711052" y="174096"/>
                </a:lnTo>
                <a:lnTo>
                  <a:pt x="87048" y="174096"/>
                </a:lnTo>
                <a:cubicBezTo>
                  <a:pt x="38973" y="174096"/>
                  <a:pt x="0" y="135123"/>
                  <a:pt x="0" y="87048"/>
                </a:cubicBezTo>
                <a:cubicBezTo>
                  <a:pt x="0" y="38973"/>
                  <a:pt x="38973" y="0"/>
                  <a:pt x="87048" y="0"/>
                </a:cubicBezTo>
                <a:close/>
              </a:path>
            </a:pathLst>
          </a:custGeom>
          <a:gradFill rotWithShape="1">
            <a:gsLst>
              <a:gs pos="0">
                <a:srgbClr val="D2A000"/>
              </a:gs>
              <a:gs pos="60001">
                <a:srgbClr val="FFDC6D"/>
              </a:gs>
              <a:gs pos="89000">
                <a:srgbClr val="FFCD2D"/>
              </a:gs>
              <a:gs pos="100000">
                <a:srgbClr val="D2A0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5133" name="圆角矩形 11"/>
          <p:cNvSpPr>
            <a:spLocks/>
          </p:cNvSpPr>
          <p:nvPr/>
        </p:nvSpPr>
        <p:spPr bwMode="auto">
          <a:xfrm rot="5400000">
            <a:off x="5419726" y="2849562"/>
            <a:ext cx="425450" cy="104775"/>
          </a:xfrm>
          <a:custGeom>
            <a:avLst/>
            <a:gdLst>
              <a:gd name="T0" fmla="*/ 87048 w 711052"/>
              <a:gd name="T1" fmla="*/ 0 h 174096"/>
              <a:gd name="T2" fmla="*/ 711052 w 711052"/>
              <a:gd name="T3" fmla="*/ 0 h 174096"/>
              <a:gd name="T4" fmla="*/ 711052 w 711052"/>
              <a:gd name="T5" fmla="*/ 174096 h 174096"/>
              <a:gd name="T6" fmla="*/ 87048 w 711052"/>
              <a:gd name="T7" fmla="*/ 174096 h 174096"/>
              <a:gd name="T8" fmla="*/ 0 w 711052"/>
              <a:gd name="T9" fmla="*/ 87048 h 174096"/>
              <a:gd name="T10" fmla="*/ 87048 w 711052"/>
              <a:gd name="T11" fmla="*/ 0 h 174096"/>
            </a:gdLst>
            <a:ahLst/>
            <a:cxnLst>
              <a:cxn ang="0">
                <a:pos x="T0" y="T1"/>
              </a:cxn>
              <a:cxn ang="0">
                <a:pos x="T2" y="T3"/>
              </a:cxn>
              <a:cxn ang="0">
                <a:pos x="T4" y="T5"/>
              </a:cxn>
              <a:cxn ang="0">
                <a:pos x="T6" y="T7"/>
              </a:cxn>
              <a:cxn ang="0">
                <a:pos x="T8" y="T9"/>
              </a:cxn>
              <a:cxn ang="0">
                <a:pos x="T10" y="T11"/>
              </a:cxn>
            </a:cxnLst>
            <a:rect l="0" t="0" r="r" b="b"/>
            <a:pathLst>
              <a:path w="711052" h="174096">
                <a:moveTo>
                  <a:pt x="87048" y="0"/>
                </a:moveTo>
                <a:lnTo>
                  <a:pt x="711052" y="0"/>
                </a:lnTo>
                <a:lnTo>
                  <a:pt x="711052" y="174096"/>
                </a:lnTo>
                <a:lnTo>
                  <a:pt x="87048" y="174096"/>
                </a:lnTo>
                <a:cubicBezTo>
                  <a:pt x="38973" y="174096"/>
                  <a:pt x="0" y="135123"/>
                  <a:pt x="0" y="87048"/>
                </a:cubicBezTo>
                <a:cubicBezTo>
                  <a:pt x="0" y="38973"/>
                  <a:pt x="38973" y="0"/>
                  <a:pt x="87048" y="0"/>
                </a:cubicBezTo>
                <a:close/>
              </a:path>
            </a:pathLst>
          </a:custGeom>
          <a:gradFill rotWithShape="1">
            <a:gsLst>
              <a:gs pos="0">
                <a:srgbClr val="D2A000"/>
              </a:gs>
              <a:gs pos="60001">
                <a:srgbClr val="FFDC6D"/>
              </a:gs>
              <a:gs pos="89000">
                <a:srgbClr val="FFCD2D"/>
              </a:gs>
              <a:gs pos="100000">
                <a:srgbClr val="D2A0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5134" name="矩形 8"/>
          <p:cNvSpPr>
            <a:spLocks noChangeArrowheads="1"/>
          </p:cNvSpPr>
          <p:nvPr/>
        </p:nvSpPr>
        <p:spPr bwMode="auto">
          <a:xfrm rot="5400000">
            <a:off x="6012656" y="-791368"/>
            <a:ext cx="166687" cy="7200900"/>
          </a:xfrm>
          <a:prstGeom prst="rect">
            <a:avLst/>
          </a:prstGeom>
          <a:gradFill rotWithShape="0">
            <a:gsLst>
              <a:gs pos="0">
                <a:srgbClr val="DBDBDB"/>
              </a:gs>
              <a:gs pos="51000">
                <a:srgbClr val="ABABAB"/>
              </a:gs>
              <a:gs pos="100000">
                <a:srgbClr val="DBDBDB"/>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fontAlgn="base">
              <a:lnSpc>
                <a:spcPct val="120000"/>
              </a:lnSpc>
              <a:spcBef>
                <a:spcPct val="0"/>
              </a:spcBef>
              <a:spcAft>
                <a:spcPct val="0"/>
              </a:spcAft>
              <a:buFont typeface="Arial" panose="020B0604020202020204" pitchFamily="34" charset="0"/>
              <a:buNone/>
            </a:pPr>
            <a:endParaRPr lang="zh-CN" altLang="en-US" sz="1400">
              <a:solidFill>
                <a:srgbClr val="FFFFFF"/>
              </a:solidFill>
              <a:latin typeface="幼圆" panose="02010509060101010101" pitchFamily="49" charset="-122"/>
              <a:ea typeface="幼圆" panose="02010509060101010101" pitchFamily="49" charset="-122"/>
            </a:endParaRPr>
          </a:p>
        </p:txBody>
      </p:sp>
      <p:sp>
        <p:nvSpPr>
          <p:cNvPr id="5135" name="圆角矩形 11"/>
          <p:cNvSpPr>
            <a:spLocks/>
          </p:cNvSpPr>
          <p:nvPr/>
        </p:nvSpPr>
        <p:spPr bwMode="auto">
          <a:xfrm rot="5400000">
            <a:off x="6988176" y="2849562"/>
            <a:ext cx="425450" cy="104775"/>
          </a:xfrm>
          <a:custGeom>
            <a:avLst/>
            <a:gdLst>
              <a:gd name="T0" fmla="*/ 87048 w 711052"/>
              <a:gd name="T1" fmla="*/ 0 h 174096"/>
              <a:gd name="T2" fmla="*/ 711052 w 711052"/>
              <a:gd name="T3" fmla="*/ 0 h 174096"/>
              <a:gd name="T4" fmla="*/ 711052 w 711052"/>
              <a:gd name="T5" fmla="*/ 174096 h 174096"/>
              <a:gd name="T6" fmla="*/ 87048 w 711052"/>
              <a:gd name="T7" fmla="*/ 174096 h 174096"/>
              <a:gd name="T8" fmla="*/ 0 w 711052"/>
              <a:gd name="T9" fmla="*/ 87048 h 174096"/>
              <a:gd name="T10" fmla="*/ 87048 w 711052"/>
              <a:gd name="T11" fmla="*/ 0 h 174096"/>
            </a:gdLst>
            <a:ahLst/>
            <a:cxnLst>
              <a:cxn ang="0">
                <a:pos x="T0" y="T1"/>
              </a:cxn>
              <a:cxn ang="0">
                <a:pos x="T2" y="T3"/>
              </a:cxn>
              <a:cxn ang="0">
                <a:pos x="T4" y="T5"/>
              </a:cxn>
              <a:cxn ang="0">
                <a:pos x="T6" y="T7"/>
              </a:cxn>
              <a:cxn ang="0">
                <a:pos x="T8" y="T9"/>
              </a:cxn>
              <a:cxn ang="0">
                <a:pos x="T10" y="T11"/>
              </a:cxn>
            </a:cxnLst>
            <a:rect l="0" t="0" r="r" b="b"/>
            <a:pathLst>
              <a:path w="711052" h="174096">
                <a:moveTo>
                  <a:pt x="87048" y="0"/>
                </a:moveTo>
                <a:lnTo>
                  <a:pt x="711052" y="0"/>
                </a:lnTo>
                <a:lnTo>
                  <a:pt x="711052" y="174096"/>
                </a:lnTo>
                <a:lnTo>
                  <a:pt x="87048" y="174096"/>
                </a:lnTo>
                <a:cubicBezTo>
                  <a:pt x="38973" y="174096"/>
                  <a:pt x="0" y="135123"/>
                  <a:pt x="0" y="87048"/>
                </a:cubicBezTo>
                <a:cubicBezTo>
                  <a:pt x="0" y="38973"/>
                  <a:pt x="38973" y="0"/>
                  <a:pt x="87048" y="0"/>
                </a:cubicBezTo>
                <a:close/>
              </a:path>
            </a:pathLst>
          </a:custGeom>
          <a:gradFill rotWithShape="1">
            <a:gsLst>
              <a:gs pos="0">
                <a:srgbClr val="D2A000"/>
              </a:gs>
              <a:gs pos="60001">
                <a:srgbClr val="FFDC6D"/>
              </a:gs>
              <a:gs pos="89000">
                <a:srgbClr val="FFCD2D"/>
              </a:gs>
              <a:gs pos="100000">
                <a:srgbClr val="D2A0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5136" name="圆角矩形 11"/>
          <p:cNvSpPr>
            <a:spLocks/>
          </p:cNvSpPr>
          <p:nvPr/>
        </p:nvSpPr>
        <p:spPr bwMode="auto">
          <a:xfrm rot="5400000">
            <a:off x="8556626" y="2849562"/>
            <a:ext cx="425450" cy="104775"/>
          </a:xfrm>
          <a:custGeom>
            <a:avLst/>
            <a:gdLst>
              <a:gd name="T0" fmla="*/ 87048 w 711052"/>
              <a:gd name="T1" fmla="*/ 0 h 174096"/>
              <a:gd name="T2" fmla="*/ 711052 w 711052"/>
              <a:gd name="T3" fmla="*/ 0 h 174096"/>
              <a:gd name="T4" fmla="*/ 711052 w 711052"/>
              <a:gd name="T5" fmla="*/ 174096 h 174096"/>
              <a:gd name="T6" fmla="*/ 87048 w 711052"/>
              <a:gd name="T7" fmla="*/ 174096 h 174096"/>
              <a:gd name="T8" fmla="*/ 0 w 711052"/>
              <a:gd name="T9" fmla="*/ 87048 h 174096"/>
              <a:gd name="T10" fmla="*/ 87048 w 711052"/>
              <a:gd name="T11" fmla="*/ 0 h 174096"/>
            </a:gdLst>
            <a:ahLst/>
            <a:cxnLst>
              <a:cxn ang="0">
                <a:pos x="T0" y="T1"/>
              </a:cxn>
              <a:cxn ang="0">
                <a:pos x="T2" y="T3"/>
              </a:cxn>
              <a:cxn ang="0">
                <a:pos x="T4" y="T5"/>
              </a:cxn>
              <a:cxn ang="0">
                <a:pos x="T6" y="T7"/>
              </a:cxn>
              <a:cxn ang="0">
                <a:pos x="T8" y="T9"/>
              </a:cxn>
              <a:cxn ang="0">
                <a:pos x="T10" y="T11"/>
              </a:cxn>
            </a:cxnLst>
            <a:rect l="0" t="0" r="r" b="b"/>
            <a:pathLst>
              <a:path w="711052" h="174096">
                <a:moveTo>
                  <a:pt x="87048" y="0"/>
                </a:moveTo>
                <a:lnTo>
                  <a:pt x="711052" y="0"/>
                </a:lnTo>
                <a:lnTo>
                  <a:pt x="711052" y="174096"/>
                </a:lnTo>
                <a:lnTo>
                  <a:pt x="87048" y="174096"/>
                </a:lnTo>
                <a:cubicBezTo>
                  <a:pt x="38973" y="174096"/>
                  <a:pt x="0" y="135123"/>
                  <a:pt x="0" y="87048"/>
                </a:cubicBezTo>
                <a:cubicBezTo>
                  <a:pt x="0" y="38973"/>
                  <a:pt x="38973" y="0"/>
                  <a:pt x="87048" y="0"/>
                </a:cubicBezTo>
                <a:close/>
              </a:path>
            </a:pathLst>
          </a:custGeom>
          <a:gradFill rotWithShape="1">
            <a:gsLst>
              <a:gs pos="0">
                <a:srgbClr val="D2A000"/>
              </a:gs>
              <a:gs pos="60001">
                <a:srgbClr val="FFDC6D"/>
              </a:gs>
              <a:gs pos="89000">
                <a:srgbClr val="FFCD2D"/>
              </a:gs>
              <a:gs pos="100000">
                <a:srgbClr val="D2A0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5137" name="圆角矩形 4"/>
          <p:cNvSpPr>
            <a:spLocks/>
          </p:cNvSpPr>
          <p:nvPr/>
        </p:nvSpPr>
        <p:spPr bwMode="auto">
          <a:xfrm rot="5400000">
            <a:off x="3155156" y="2948782"/>
            <a:ext cx="1166813" cy="647700"/>
          </a:xfrm>
          <a:custGeom>
            <a:avLst/>
            <a:gdLst>
              <a:gd name="T0" fmla="*/ 0 w 1944216"/>
              <a:gd name="T1" fmla="*/ 0 h 1080120"/>
              <a:gd name="T2" fmla="*/ 1404156 w 1944216"/>
              <a:gd name="T3" fmla="*/ 0 h 1080120"/>
              <a:gd name="T4" fmla="*/ 1944216 w 1944216"/>
              <a:gd name="T5" fmla="*/ 540060 h 1080120"/>
              <a:gd name="T6" fmla="*/ 1404156 w 1944216"/>
              <a:gd name="T7" fmla="*/ 1080120 h 1080120"/>
              <a:gd name="T8" fmla="*/ 0 w 1944216"/>
              <a:gd name="T9" fmla="*/ 1080120 h 1080120"/>
              <a:gd name="T10" fmla="*/ 0 w 1944216"/>
              <a:gd name="T11" fmla="*/ 0 h 1080120"/>
            </a:gdLst>
            <a:ahLst/>
            <a:cxnLst>
              <a:cxn ang="0">
                <a:pos x="T0" y="T1"/>
              </a:cxn>
              <a:cxn ang="0">
                <a:pos x="T2" y="T3"/>
              </a:cxn>
              <a:cxn ang="0">
                <a:pos x="T4" y="T5"/>
              </a:cxn>
              <a:cxn ang="0">
                <a:pos x="T6" y="T7"/>
              </a:cxn>
              <a:cxn ang="0">
                <a:pos x="T8" y="T9"/>
              </a:cxn>
              <a:cxn ang="0">
                <a:pos x="T10" y="T11"/>
              </a:cxn>
            </a:cxnLst>
            <a:rect l="0" t="0" r="r" b="b"/>
            <a:pathLst>
              <a:path w="1944216" h="1080120">
                <a:moveTo>
                  <a:pt x="0" y="0"/>
                </a:moveTo>
                <a:lnTo>
                  <a:pt x="1404156" y="0"/>
                </a:lnTo>
                <a:cubicBezTo>
                  <a:pt x="1702423" y="0"/>
                  <a:pt x="1944216" y="241793"/>
                  <a:pt x="1944216" y="540060"/>
                </a:cubicBezTo>
                <a:cubicBezTo>
                  <a:pt x="1944216" y="838327"/>
                  <a:pt x="1702423" y="1080120"/>
                  <a:pt x="1404156" y="1080120"/>
                </a:cubicBezTo>
                <a:lnTo>
                  <a:pt x="0" y="1080120"/>
                </a:lnTo>
                <a:lnTo>
                  <a:pt x="0" y="0"/>
                </a:lnTo>
                <a:close/>
              </a:path>
            </a:pathLst>
          </a:custGeom>
          <a:solidFill>
            <a:srgbClr val="FFC000"/>
          </a:solidFill>
          <a:ln>
            <a:noFill/>
          </a:ln>
          <a:effectLst>
            <a:outerShdw dist="25401" dir="2700000" algn="ctr" rotWithShape="0">
              <a:srgbClr val="000000">
                <a:alpha val="12999"/>
              </a:srgbClr>
            </a:outerShdw>
          </a:effectLst>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grpSp>
        <p:nvGrpSpPr>
          <p:cNvPr id="5138" name="椭圆 93"/>
          <p:cNvGrpSpPr>
            <a:grpSpLocks/>
          </p:cNvGrpSpPr>
          <p:nvPr/>
        </p:nvGrpSpPr>
        <p:grpSpPr bwMode="auto">
          <a:xfrm>
            <a:off x="3486150" y="3268663"/>
            <a:ext cx="495300" cy="487362"/>
            <a:chOff x="0" y="0"/>
            <a:chExt cx="312" cy="307"/>
          </a:xfrm>
        </p:grpSpPr>
        <p:pic>
          <p:nvPicPr>
            <p:cNvPr id="5139" name="椭圆 9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312"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0" name="Text Box 20"/>
            <p:cNvSpPr txBox="1">
              <a:spLocks noChangeArrowheads="1"/>
            </p:cNvSpPr>
            <p:nvPr/>
          </p:nvSpPr>
          <p:spPr bwMode="auto">
            <a:xfrm>
              <a:off x="50" y="48"/>
              <a:ext cx="21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b="1">
                  <a:solidFill>
                    <a:srgbClr val="FFC000"/>
                  </a:solidFill>
                  <a:latin typeface="Segoe UI" panose="020B0502040204020203" pitchFamily="34" charset="0"/>
                  <a:cs typeface="Segoe UI" panose="020B0502040204020203" pitchFamily="34" charset="0"/>
                </a:rPr>
                <a:t>01</a:t>
              </a:r>
              <a:endParaRPr lang="zh-CN" altLang="en-US" b="1">
                <a:solidFill>
                  <a:srgbClr val="FFC000"/>
                </a:solidFill>
                <a:latin typeface="Segoe UI" panose="020B0502040204020203" pitchFamily="34" charset="0"/>
                <a:ea typeface="幼圆" panose="02010509060101010101" pitchFamily="49" charset="-122"/>
              </a:endParaRPr>
            </a:p>
          </p:txBody>
        </p:sp>
      </p:grpSp>
      <p:sp>
        <p:nvSpPr>
          <p:cNvPr id="5141" name="圆角矩形 4"/>
          <p:cNvSpPr>
            <a:spLocks/>
          </p:cNvSpPr>
          <p:nvPr/>
        </p:nvSpPr>
        <p:spPr bwMode="auto">
          <a:xfrm rot="5400000">
            <a:off x="4723606" y="2948782"/>
            <a:ext cx="1166813" cy="647700"/>
          </a:xfrm>
          <a:custGeom>
            <a:avLst/>
            <a:gdLst>
              <a:gd name="T0" fmla="*/ 0 w 1944216"/>
              <a:gd name="T1" fmla="*/ 0 h 1080120"/>
              <a:gd name="T2" fmla="*/ 1404156 w 1944216"/>
              <a:gd name="T3" fmla="*/ 0 h 1080120"/>
              <a:gd name="T4" fmla="*/ 1944216 w 1944216"/>
              <a:gd name="T5" fmla="*/ 540060 h 1080120"/>
              <a:gd name="T6" fmla="*/ 1404156 w 1944216"/>
              <a:gd name="T7" fmla="*/ 1080120 h 1080120"/>
              <a:gd name="T8" fmla="*/ 0 w 1944216"/>
              <a:gd name="T9" fmla="*/ 1080120 h 1080120"/>
              <a:gd name="T10" fmla="*/ 0 w 1944216"/>
              <a:gd name="T11" fmla="*/ 0 h 1080120"/>
            </a:gdLst>
            <a:ahLst/>
            <a:cxnLst>
              <a:cxn ang="0">
                <a:pos x="T0" y="T1"/>
              </a:cxn>
              <a:cxn ang="0">
                <a:pos x="T2" y="T3"/>
              </a:cxn>
              <a:cxn ang="0">
                <a:pos x="T4" y="T5"/>
              </a:cxn>
              <a:cxn ang="0">
                <a:pos x="T6" y="T7"/>
              </a:cxn>
              <a:cxn ang="0">
                <a:pos x="T8" y="T9"/>
              </a:cxn>
              <a:cxn ang="0">
                <a:pos x="T10" y="T11"/>
              </a:cxn>
            </a:cxnLst>
            <a:rect l="0" t="0" r="r" b="b"/>
            <a:pathLst>
              <a:path w="1944216" h="1080120">
                <a:moveTo>
                  <a:pt x="0" y="0"/>
                </a:moveTo>
                <a:lnTo>
                  <a:pt x="1404156" y="0"/>
                </a:lnTo>
                <a:cubicBezTo>
                  <a:pt x="1702423" y="0"/>
                  <a:pt x="1944216" y="241793"/>
                  <a:pt x="1944216" y="540060"/>
                </a:cubicBezTo>
                <a:cubicBezTo>
                  <a:pt x="1944216" y="838327"/>
                  <a:pt x="1702423" y="1080120"/>
                  <a:pt x="1404156" y="1080120"/>
                </a:cubicBezTo>
                <a:lnTo>
                  <a:pt x="0" y="1080120"/>
                </a:lnTo>
                <a:lnTo>
                  <a:pt x="0" y="0"/>
                </a:lnTo>
                <a:close/>
              </a:path>
            </a:pathLst>
          </a:custGeom>
          <a:solidFill>
            <a:srgbClr val="FFC000"/>
          </a:solidFill>
          <a:ln>
            <a:noFill/>
          </a:ln>
          <a:effectLst>
            <a:outerShdw dist="25401" dir="2700000" algn="ctr" rotWithShape="0">
              <a:srgbClr val="000000">
                <a:alpha val="12999"/>
              </a:srgbClr>
            </a:outerShdw>
          </a:effectLst>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grpSp>
        <p:nvGrpSpPr>
          <p:cNvPr id="5142" name="椭圆 24"/>
          <p:cNvGrpSpPr>
            <a:grpSpLocks/>
          </p:cNvGrpSpPr>
          <p:nvPr/>
        </p:nvGrpSpPr>
        <p:grpSpPr bwMode="auto">
          <a:xfrm>
            <a:off x="5059363" y="3268663"/>
            <a:ext cx="487362" cy="487362"/>
            <a:chOff x="0" y="0"/>
            <a:chExt cx="307" cy="307"/>
          </a:xfrm>
        </p:grpSpPr>
        <p:pic>
          <p:nvPicPr>
            <p:cNvPr id="5143" name="椭圆 24"/>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307"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4" name="Text Box 24"/>
            <p:cNvSpPr txBox="1">
              <a:spLocks noChangeArrowheads="1"/>
            </p:cNvSpPr>
            <p:nvPr/>
          </p:nvSpPr>
          <p:spPr bwMode="auto">
            <a:xfrm>
              <a:off x="46" y="48"/>
              <a:ext cx="21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b="1">
                  <a:solidFill>
                    <a:srgbClr val="FFC000"/>
                  </a:solidFill>
                  <a:latin typeface="Segoe UI" panose="020B0502040204020203" pitchFamily="34" charset="0"/>
                  <a:cs typeface="Segoe UI" panose="020B0502040204020203" pitchFamily="34" charset="0"/>
                </a:rPr>
                <a:t>02</a:t>
              </a:r>
              <a:endParaRPr lang="zh-CN" altLang="en-US" b="1">
                <a:solidFill>
                  <a:srgbClr val="FFC000"/>
                </a:solidFill>
                <a:latin typeface="Segoe UI" panose="020B0502040204020203" pitchFamily="34" charset="0"/>
                <a:ea typeface="幼圆" panose="02010509060101010101" pitchFamily="49" charset="-122"/>
              </a:endParaRPr>
            </a:p>
          </p:txBody>
        </p:sp>
      </p:grpSp>
      <p:sp>
        <p:nvSpPr>
          <p:cNvPr id="5145" name="圆角矩形 4"/>
          <p:cNvSpPr>
            <a:spLocks/>
          </p:cNvSpPr>
          <p:nvPr/>
        </p:nvSpPr>
        <p:spPr bwMode="auto">
          <a:xfrm rot="5400000">
            <a:off x="6291262" y="2947988"/>
            <a:ext cx="1166813" cy="649288"/>
          </a:xfrm>
          <a:custGeom>
            <a:avLst/>
            <a:gdLst>
              <a:gd name="T0" fmla="*/ 0 w 1944216"/>
              <a:gd name="T1" fmla="*/ 0 h 1080120"/>
              <a:gd name="T2" fmla="*/ 1404156 w 1944216"/>
              <a:gd name="T3" fmla="*/ 0 h 1080120"/>
              <a:gd name="T4" fmla="*/ 1944216 w 1944216"/>
              <a:gd name="T5" fmla="*/ 540060 h 1080120"/>
              <a:gd name="T6" fmla="*/ 1404156 w 1944216"/>
              <a:gd name="T7" fmla="*/ 1080120 h 1080120"/>
              <a:gd name="T8" fmla="*/ 0 w 1944216"/>
              <a:gd name="T9" fmla="*/ 1080120 h 1080120"/>
              <a:gd name="T10" fmla="*/ 0 w 1944216"/>
              <a:gd name="T11" fmla="*/ 0 h 1080120"/>
            </a:gdLst>
            <a:ahLst/>
            <a:cxnLst>
              <a:cxn ang="0">
                <a:pos x="T0" y="T1"/>
              </a:cxn>
              <a:cxn ang="0">
                <a:pos x="T2" y="T3"/>
              </a:cxn>
              <a:cxn ang="0">
                <a:pos x="T4" y="T5"/>
              </a:cxn>
              <a:cxn ang="0">
                <a:pos x="T6" y="T7"/>
              </a:cxn>
              <a:cxn ang="0">
                <a:pos x="T8" y="T9"/>
              </a:cxn>
              <a:cxn ang="0">
                <a:pos x="T10" y="T11"/>
              </a:cxn>
            </a:cxnLst>
            <a:rect l="0" t="0" r="r" b="b"/>
            <a:pathLst>
              <a:path w="1944216" h="1080120">
                <a:moveTo>
                  <a:pt x="0" y="0"/>
                </a:moveTo>
                <a:lnTo>
                  <a:pt x="1404156" y="0"/>
                </a:lnTo>
                <a:cubicBezTo>
                  <a:pt x="1702423" y="0"/>
                  <a:pt x="1944216" y="241793"/>
                  <a:pt x="1944216" y="540060"/>
                </a:cubicBezTo>
                <a:cubicBezTo>
                  <a:pt x="1944216" y="838327"/>
                  <a:pt x="1702423" y="1080120"/>
                  <a:pt x="1404156" y="1080120"/>
                </a:cubicBezTo>
                <a:lnTo>
                  <a:pt x="0" y="1080120"/>
                </a:lnTo>
                <a:lnTo>
                  <a:pt x="0" y="0"/>
                </a:lnTo>
                <a:close/>
              </a:path>
            </a:pathLst>
          </a:custGeom>
          <a:solidFill>
            <a:srgbClr val="FFC000"/>
          </a:solidFill>
          <a:ln>
            <a:noFill/>
          </a:ln>
          <a:effectLst>
            <a:outerShdw dist="25401" dir="2700000" algn="ctr" rotWithShape="0">
              <a:srgbClr val="000000">
                <a:alpha val="12999"/>
              </a:srgbClr>
            </a:outerShdw>
          </a:effectLst>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grpSp>
        <p:nvGrpSpPr>
          <p:cNvPr id="5146" name="椭圆 28"/>
          <p:cNvGrpSpPr>
            <a:grpSpLocks/>
          </p:cNvGrpSpPr>
          <p:nvPr/>
        </p:nvGrpSpPr>
        <p:grpSpPr bwMode="auto">
          <a:xfrm>
            <a:off x="6626225" y="3268663"/>
            <a:ext cx="487363" cy="487362"/>
            <a:chOff x="0" y="0"/>
            <a:chExt cx="307" cy="307"/>
          </a:xfrm>
        </p:grpSpPr>
        <p:pic>
          <p:nvPicPr>
            <p:cNvPr id="5147" name="椭圆 28"/>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307"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8" name="Text Box 28"/>
            <p:cNvSpPr txBox="1">
              <a:spLocks noChangeArrowheads="1"/>
            </p:cNvSpPr>
            <p:nvPr/>
          </p:nvSpPr>
          <p:spPr bwMode="auto">
            <a:xfrm>
              <a:off x="47" y="48"/>
              <a:ext cx="21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b="1">
                  <a:solidFill>
                    <a:srgbClr val="FFC000"/>
                  </a:solidFill>
                  <a:latin typeface="Segoe UI" panose="020B0502040204020203" pitchFamily="34" charset="0"/>
                  <a:cs typeface="Segoe UI" panose="020B0502040204020203" pitchFamily="34" charset="0"/>
                </a:rPr>
                <a:t>03</a:t>
              </a:r>
              <a:endParaRPr lang="zh-CN" altLang="en-US" b="1">
                <a:solidFill>
                  <a:srgbClr val="FFC000"/>
                </a:solidFill>
                <a:latin typeface="Segoe UI" panose="020B0502040204020203" pitchFamily="34" charset="0"/>
                <a:ea typeface="幼圆" panose="02010509060101010101" pitchFamily="49" charset="-122"/>
              </a:endParaRPr>
            </a:p>
          </p:txBody>
        </p:sp>
      </p:grpSp>
      <p:sp>
        <p:nvSpPr>
          <p:cNvPr id="5149" name="圆角矩形 4"/>
          <p:cNvSpPr>
            <a:spLocks/>
          </p:cNvSpPr>
          <p:nvPr/>
        </p:nvSpPr>
        <p:spPr bwMode="auto">
          <a:xfrm rot="5400000">
            <a:off x="7859712" y="2947988"/>
            <a:ext cx="1166813" cy="649288"/>
          </a:xfrm>
          <a:custGeom>
            <a:avLst/>
            <a:gdLst>
              <a:gd name="T0" fmla="*/ 0 w 1944216"/>
              <a:gd name="T1" fmla="*/ 0 h 1080120"/>
              <a:gd name="T2" fmla="*/ 1404156 w 1944216"/>
              <a:gd name="T3" fmla="*/ 0 h 1080120"/>
              <a:gd name="T4" fmla="*/ 1944216 w 1944216"/>
              <a:gd name="T5" fmla="*/ 540060 h 1080120"/>
              <a:gd name="T6" fmla="*/ 1404156 w 1944216"/>
              <a:gd name="T7" fmla="*/ 1080120 h 1080120"/>
              <a:gd name="T8" fmla="*/ 0 w 1944216"/>
              <a:gd name="T9" fmla="*/ 1080120 h 1080120"/>
              <a:gd name="T10" fmla="*/ 0 w 1944216"/>
              <a:gd name="T11" fmla="*/ 0 h 1080120"/>
            </a:gdLst>
            <a:ahLst/>
            <a:cxnLst>
              <a:cxn ang="0">
                <a:pos x="T0" y="T1"/>
              </a:cxn>
              <a:cxn ang="0">
                <a:pos x="T2" y="T3"/>
              </a:cxn>
              <a:cxn ang="0">
                <a:pos x="T4" y="T5"/>
              </a:cxn>
              <a:cxn ang="0">
                <a:pos x="T6" y="T7"/>
              </a:cxn>
              <a:cxn ang="0">
                <a:pos x="T8" y="T9"/>
              </a:cxn>
              <a:cxn ang="0">
                <a:pos x="T10" y="T11"/>
              </a:cxn>
            </a:cxnLst>
            <a:rect l="0" t="0" r="r" b="b"/>
            <a:pathLst>
              <a:path w="1944216" h="1080120">
                <a:moveTo>
                  <a:pt x="0" y="0"/>
                </a:moveTo>
                <a:lnTo>
                  <a:pt x="1404156" y="0"/>
                </a:lnTo>
                <a:cubicBezTo>
                  <a:pt x="1702423" y="0"/>
                  <a:pt x="1944216" y="241793"/>
                  <a:pt x="1944216" y="540060"/>
                </a:cubicBezTo>
                <a:cubicBezTo>
                  <a:pt x="1944216" y="838327"/>
                  <a:pt x="1702423" y="1080120"/>
                  <a:pt x="1404156" y="1080120"/>
                </a:cubicBezTo>
                <a:lnTo>
                  <a:pt x="0" y="1080120"/>
                </a:lnTo>
                <a:lnTo>
                  <a:pt x="0" y="0"/>
                </a:lnTo>
                <a:close/>
              </a:path>
            </a:pathLst>
          </a:custGeom>
          <a:solidFill>
            <a:srgbClr val="FFC000"/>
          </a:solidFill>
          <a:ln>
            <a:noFill/>
          </a:ln>
          <a:effectLst>
            <a:outerShdw dist="25401" dir="2700000" algn="ctr" rotWithShape="0">
              <a:srgbClr val="000000">
                <a:alpha val="12999"/>
              </a:srgbClr>
            </a:outerShdw>
          </a:effectLst>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grpSp>
        <p:nvGrpSpPr>
          <p:cNvPr id="5150" name="椭圆 32"/>
          <p:cNvGrpSpPr>
            <a:grpSpLocks/>
          </p:cNvGrpSpPr>
          <p:nvPr/>
        </p:nvGrpSpPr>
        <p:grpSpPr bwMode="auto">
          <a:xfrm>
            <a:off x="8193088" y="3268663"/>
            <a:ext cx="487362" cy="487362"/>
            <a:chOff x="0" y="0"/>
            <a:chExt cx="307" cy="307"/>
          </a:xfrm>
        </p:grpSpPr>
        <p:pic>
          <p:nvPicPr>
            <p:cNvPr id="5151" name="椭圆 32"/>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307"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52" name="Text Box 32"/>
            <p:cNvSpPr txBox="1">
              <a:spLocks noChangeArrowheads="1"/>
            </p:cNvSpPr>
            <p:nvPr/>
          </p:nvSpPr>
          <p:spPr bwMode="auto">
            <a:xfrm>
              <a:off x="48" y="48"/>
              <a:ext cx="21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b="1">
                  <a:solidFill>
                    <a:srgbClr val="FFC000"/>
                  </a:solidFill>
                  <a:latin typeface="Segoe UI" panose="020B0502040204020203" pitchFamily="34" charset="0"/>
                  <a:cs typeface="Segoe UI" panose="020B0502040204020203" pitchFamily="34" charset="0"/>
                </a:rPr>
                <a:t>04</a:t>
              </a:r>
              <a:endParaRPr lang="zh-CN" altLang="en-US" b="1">
                <a:solidFill>
                  <a:srgbClr val="FFC000"/>
                </a:solidFill>
                <a:latin typeface="Segoe UI" panose="020B0502040204020203" pitchFamily="34" charset="0"/>
                <a:ea typeface="幼圆" panose="02010509060101010101" pitchFamily="49" charset="-122"/>
              </a:endParaRPr>
            </a:p>
          </p:txBody>
        </p:sp>
      </p:grpSp>
    </p:spTree>
    <p:extLst>
      <p:ext uri="{BB962C8B-B14F-4D97-AF65-F5344CB8AC3E}">
        <p14:creationId xmlns:p14="http://schemas.microsoft.com/office/powerpoint/2010/main" val="1085329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Box 2"/>
          <p:cNvSpPr>
            <a:spLocks noChangeArrowheads="1"/>
          </p:cNvSpPr>
          <p:nvPr/>
        </p:nvSpPr>
        <p:spPr bwMode="auto">
          <a:xfrm flipH="1">
            <a:off x="8464550" y="134938"/>
            <a:ext cx="17795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9221" name="TextBox 5"/>
          <p:cNvSpPr>
            <a:spLocks noChangeArrowheads="1"/>
          </p:cNvSpPr>
          <p:nvPr/>
        </p:nvSpPr>
        <p:spPr bwMode="auto">
          <a:xfrm flipH="1">
            <a:off x="9655175" y="192088"/>
            <a:ext cx="2759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
        <p:nvSpPr>
          <p:cNvPr id="9222" name="TextBox 14"/>
          <p:cNvSpPr>
            <a:spLocks noChangeArrowheads="1"/>
          </p:cNvSpPr>
          <p:nvPr/>
        </p:nvSpPr>
        <p:spPr bwMode="auto">
          <a:xfrm flipH="1">
            <a:off x="1973263" y="2909888"/>
            <a:ext cx="3505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4:30 P.M </a:t>
            </a:r>
            <a:r>
              <a:rPr lang="zh-CN" altLang="en-US">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삼청동 거리 산책</a:t>
            </a:r>
          </a:p>
        </p:txBody>
      </p:sp>
      <p:sp>
        <p:nvSpPr>
          <p:cNvPr id="9223" name="TextBox 15"/>
          <p:cNvSpPr>
            <a:spLocks noChangeArrowheads="1"/>
          </p:cNvSpPr>
          <p:nvPr/>
        </p:nvSpPr>
        <p:spPr bwMode="auto">
          <a:xfrm flipH="1">
            <a:off x="1973263" y="3459163"/>
            <a:ext cx="3505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6:00 P.M </a:t>
            </a:r>
            <a:r>
              <a:rPr lang="zh-CN" altLang="en-US">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이탈리아식 디너</a:t>
            </a:r>
          </a:p>
        </p:txBody>
      </p:sp>
      <p:sp>
        <p:nvSpPr>
          <p:cNvPr id="9224" name="TextBox 16"/>
          <p:cNvSpPr>
            <a:spLocks noChangeArrowheads="1"/>
          </p:cNvSpPr>
          <p:nvPr/>
        </p:nvSpPr>
        <p:spPr bwMode="auto">
          <a:xfrm flipH="1">
            <a:off x="1973263" y="4006850"/>
            <a:ext cx="3505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8:00 P.M </a:t>
            </a:r>
            <a:r>
              <a:rPr lang="zh-CN" altLang="en-US">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테라스 카페에서 커피</a:t>
            </a:r>
          </a:p>
        </p:txBody>
      </p:sp>
      <p:sp>
        <p:nvSpPr>
          <p:cNvPr id="9225" name="TextBox 17"/>
          <p:cNvSpPr>
            <a:spLocks noChangeArrowheads="1"/>
          </p:cNvSpPr>
          <p:nvPr/>
        </p:nvSpPr>
        <p:spPr bwMode="auto">
          <a:xfrm flipH="1">
            <a:off x="1914525" y="1957388"/>
            <a:ext cx="52482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5400">
                <a:solidFill>
                  <a:srgbClr val="E84C22"/>
                </a:solidFill>
                <a:latin typeface="微软雅黑" panose="020B0503020204020204" pitchFamily="34" charset="-122"/>
                <a:ea typeface="微软雅黑" panose="020B0503020204020204" pitchFamily="34" charset="-122"/>
                <a:sym typeface="Kozuka Gothic Pr6N EL" panose="020B0200000000000000" pitchFamily="34" charset="-128"/>
              </a:rPr>
              <a:t>D</a:t>
            </a:r>
            <a:r>
              <a:rPr lang="en-US" altLang="zh-CN" sz="5400">
                <a:solidFill>
                  <a:srgbClr val="595959"/>
                </a:solidFill>
                <a:latin typeface="微软雅黑" panose="020B0503020204020204" pitchFamily="34" charset="-122"/>
                <a:ea typeface="微软雅黑" panose="020B0503020204020204" pitchFamily="34" charset="-122"/>
                <a:sym typeface="Kozuka Gothic Pr6N EL" panose="020B0200000000000000" pitchFamily="34" charset="-128"/>
              </a:rPr>
              <a:t>ATE COURSE</a:t>
            </a:r>
            <a:endParaRPr lang="zh-CN" altLang="en-US" sz="5400">
              <a:solidFill>
                <a:srgbClr val="595959"/>
              </a:solidFill>
              <a:latin typeface="微软雅黑" panose="020B0503020204020204" pitchFamily="34" charset="-122"/>
              <a:ea typeface="微软雅黑" panose="020B0503020204020204" pitchFamily="34" charset="-122"/>
              <a:sym typeface="Kozuka Gothic Pr6N EL" panose="020B0200000000000000" pitchFamily="34" charset="-128"/>
            </a:endParaRPr>
          </a:p>
        </p:txBody>
      </p:sp>
      <p:pic>
        <p:nvPicPr>
          <p:cNvPr id="9226" name="그림 7" descr="B:\PPT图片处理\【57】老外的精品创意广告图集\1.0602b_l.jpg1.0602b_l"/>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64375" y="1966913"/>
            <a:ext cx="22860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7" name="그림 8" descr="B:\PPT图片处理\【57】老外的精品创意广告图集\1.0611c_l.jpeg1.0611c_l"/>
          <p:cNvPicPr>
            <a:picLocks noChangeAspect="1" noChangeArrowheads="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9426575" y="1958975"/>
            <a:ext cx="22860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8" name="그림 10" descr="B:\PPT图片处理\【57】老外的精品创意广告图集\03.jpg03"/>
          <p:cNvPicPr>
            <a:picLocks noChangeAspect="1" noChangeArrowheads="1"/>
          </p:cNvPicPr>
          <p:nvPr/>
        </p:nvPicPr>
        <p:blipFill>
          <a:blip r:embed="rId4" cstate="email">
            <a:grayscl/>
            <a:extLst>
              <a:ext uri="{28A0092B-C50C-407E-A947-70E740481C1C}">
                <a14:useLocalDpi xmlns:a14="http://schemas.microsoft.com/office/drawing/2010/main"/>
              </a:ext>
            </a:extLst>
          </a:blip>
          <a:srcRect/>
          <a:stretch>
            <a:fillRect/>
          </a:stretch>
        </p:blipFill>
        <p:spPr bwMode="auto">
          <a:xfrm>
            <a:off x="7064375" y="3584575"/>
            <a:ext cx="2286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9" name="그림 1" descr="B:\PPT图片处理\【57】老外的精品创意广告图集\1_17.jpg1_1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417050" y="3584575"/>
            <a:ext cx="2286000" cy="161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0448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MH_Picture_1"/>
          <p:cNvSpPr>
            <a:spLocks noChangeArrowheads="1"/>
          </p:cNvSpPr>
          <p:nvPr/>
        </p:nvSpPr>
        <p:spPr bwMode="auto">
          <a:xfrm>
            <a:off x="1600200" y="2220913"/>
            <a:ext cx="1806575" cy="1804987"/>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12700" cap="flat" cmpd="sng">
            <a:solidFill>
              <a:srgbClr val="CC3300"/>
            </a:solidFill>
            <a:miter lim="800000"/>
            <a:headEnd/>
            <a:tailEnd/>
          </a:ln>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endParaRPr>
          </a:p>
        </p:txBody>
      </p:sp>
      <p:sp>
        <p:nvSpPr>
          <p:cNvPr id="10244" name="MH_Other_1"/>
          <p:cNvSpPr>
            <a:spLocks noChangeArrowheads="1"/>
          </p:cNvSpPr>
          <p:nvPr/>
        </p:nvSpPr>
        <p:spPr bwMode="auto">
          <a:xfrm>
            <a:off x="2728913" y="3578225"/>
            <a:ext cx="677862" cy="676275"/>
          </a:xfrm>
          <a:prstGeom prst="ellipse">
            <a:avLst/>
          </a:pr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a:solidFill>
                  <a:srgbClr val="FFFFFF"/>
                </a:solidFill>
                <a:ea typeface="微软雅黑" panose="020B0503020204020204" pitchFamily="34" charset="-122"/>
              </a:rPr>
              <a:t>01</a:t>
            </a:r>
            <a:endParaRPr lang="zh-CN" altLang="en-US">
              <a:solidFill>
                <a:srgbClr val="FFFFFF"/>
              </a:solidFill>
              <a:ea typeface="微软雅黑" panose="020B0503020204020204" pitchFamily="34" charset="-122"/>
            </a:endParaRPr>
          </a:p>
        </p:txBody>
      </p:sp>
      <p:sp>
        <p:nvSpPr>
          <p:cNvPr id="10245" name="MH_Text_1"/>
          <p:cNvSpPr txBox="1">
            <a:spLocks noChangeArrowheads="1"/>
          </p:cNvSpPr>
          <p:nvPr/>
        </p:nvSpPr>
        <p:spPr bwMode="auto">
          <a:xfrm>
            <a:off x="1466850" y="4471988"/>
            <a:ext cx="2073275"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600">
                <a:solidFill>
                  <a:srgbClr val="404040"/>
                </a:solidFill>
                <a:ea typeface="微软雅黑" panose="020B0503020204020204" pitchFamily="34" charset="-122"/>
              </a:rPr>
              <a:t>LOREM IPSUM DOLOR SIT AMET CONSECTETUR ADIPISICING EL</a:t>
            </a:r>
            <a:endParaRPr lang="zh-CN" altLang="en-US" sz="1600">
              <a:solidFill>
                <a:srgbClr val="404040"/>
              </a:solidFill>
              <a:ea typeface="微软雅黑" panose="020B0503020204020204" pitchFamily="34" charset="-122"/>
            </a:endParaRPr>
          </a:p>
        </p:txBody>
      </p:sp>
      <p:sp>
        <p:nvSpPr>
          <p:cNvPr id="10246" name="MH_Picture_2"/>
          <p:cNvSpPr>
            <a:spLocks noChangeArrowheads="1"/>
          </p:cNvSpPr>
          <p:nvPr/>
        </p:nvSpPr>
        <p:spPr bwMode="auto">
          <a:xfrm>
            <a:off x="4044950" y="2220913"/>
            <a:ext cx="1806575" cy="1804987"/>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12700" cap="flat" cmpd="sng">
            <a:solidFill>
              <a:srgbClr val="FFCC00"/>
            </a:solidFill>
            <a:miter lim="800000"/>
            <a:headEnd/>
            <a:tailEnd/>
          </a:ln>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endParaRPr>
          </a:p>
        </p:txBody>
      </p:sp>
      <p:sp>
        <p:nvSpPr>
          <p:cNvPr id="10247" name="MH_Other_2"/>
          <p:cNvSpPr>
            <a:spLocks noChangeArrowheads="1"/>
          </p:cNvSpPr>
          <p:nvPr/>
        </p:nvSpPr>
        <p:spPr bwMode="auto">
          <a:xfrm>
            <a:off x="5173663" y="3578225"/>
            <a:ext cx="677862" cy="676275"/>
          </a:xfrm>
          <a:prstGeom prst="ellipse">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a:solidFill>
                  <a:srgbClr val="FFFFFF"/>
                </a:solidFill>
                <a:ea typeface="微软雅黑" panose="020B0503020204020204" pitchFamily="34" charset="-122"/>
              </a:rPr>
              <a:t>02</a:t>
            </a:r>
            <a:endParaRPr lang="zh-CN" altLang="en-US">
              <a:solidFill>
                <a:srgbClr val="FFFFFF"/>
              </a:solidFill>
              <a:ea typeface="微软雅黑" panose="020B0503020204020204" pitchFamily="34" charset="-122"/>
            </a:endParaRPr>
          </a:p>
        </p:txBody>
      </p:sp>
      <p:sp>
        <p:nvSpPr>
          <p:cNvPr id="10248" name="MH_Text_2"/>
          <p:cNvSpPr txBox="1">
            <a:spLocks noChangeArrowheads="1"/>
          </p:cNvSpPr>
          <p:nvPr/>
        </p:nvSpPr>
        <p:spPr bwMode="auto">
          <a:xfrm>
            <a:off x="3911600" y="4471988"/>
            <a:ext cx="2073275"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600">
                <a:solidFill>
                  <a:srgbClr val="404040"/>
                </a:solidFill>
                <a:ea typeface="微软雅黑" panose="020B0503020204020204" pitchFamily="34" charset="-122"/>
              </a:rPr>
              <a:t>LOREM IPSUM DOLOR SIT AMET CONSECTETUR ADIPISICING EL</a:t>
            </a:r>
            <a:endParaRPr lang="zh-CN" altLang="en-US" sz="1600">
              <a:solidFill>
                <a:srgbClr val="404040"/>
              </a:solidFill>
              <a:ea typeface="微软雅黑" panose="020B0503020204020204" pitchFamily="34" charset="-122"/>
            </a:endParaRPr>
          </a:p>
        </p:txBody>
      </p:sp>
      <p:sp>
        <p:nvSpPr>
          <p:cNvPr id="10249" name="MH_Picture_3"/>
          <p:cNvSpPr>
            <a:spLocks noChangeArrowheads="1"/>
          </p:cNvSpPr>
          <p:nvPr/>
        </p:nvSpPr>
        <p:spPr bwMode="auto">
          <a:xfrm>
            <a:off x="6489700" y="2220913"/>
            <a:ext cx="1806575" cy="1804987"/>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12700" cap="flat" cmpd="sng">
            <a:solidFill>
              <a:srgbClr val="FF6600"/>
            </a:solidFill>
            <a:miter lim="800000"/>
            <a:headEnd/>
            <a:tailEnd/>
          </a:ln>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endParaRPr>
          </a:p>
        </p:txBody>
      </p:sp>
      <p:sp>
        <p:nvSpPr>
          <p:cNvPr id="10250" name="MH_Other_3"/>
          <p:cNvSpPr>
            <a:spLocks noChangeArrowheads="1"/>
          </p:cNvSpPr>
          <p:nvPr/>
        </p:nvSpPr>
        <p:spPr bwMode="auto">
          <a:xfrm>
            <a:off x="7618413" y="3578225"/>
            <a:ext cx="677862" cy="67627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a:solidFill>
                  <a:srgbClr val="FFFFFF"/>
                </a:solidFill>
                <a:ea typeface="微软雅黑" panose="020B0503020204020204" pitchFamily="34" charset="-122"/>
              </a:rPr>
              <a:t>03</a:t>
            </a:r>
            <a:endParaRPr lang="zh-CN" altLang="en-US">
              <a:solidFill>
                <a:srgbClr val="FFFFFF"/>
              </a:solidFill>
              <a:ea typeface="微软雅黑" panose="020B0503020204020204" pitchFamily="34" charset="-122"/>
            </a:endParaRPr>
          </a:p>
        </p:txBody>
      </p:sp>
      <p:sp>
        <p:nvSpPr>
          <p:cNvPr id="10251" name="MH_Text_3"/>
          <p:cNvSpPr txBox="1">
            <a:spLocks noChangeArrowheads="1"/>
          </p:cNvSpPr>
          <p:nvPr/>
        </p:nvSpPr>
        <p:spPr bwMode="auto">
          <a:xfrm>
            <a:off x="6356350" y="4471988"/>
            <a:ext cx="2073275"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600">
                <a:solidFill>
                  <a:srgbClr val="404040"/>
                </a:solidFill>
                <a:ea typeface="微软雅黑" panose="020B0503020204020204" pitchFamily="34" charset="-122"/>
              </a:rPr>
              <a:t>LOREM IPSUM DOLOR SIT AMET CONSECTETUR ADIPISICING EL</a:t>
            </a:r>
            <a:endParaRPr lang="zh-CN" altLang="en-US" sz="1600">
              <a:solidFill>
                <a:srgbClr val="404040"/>
              </a:solidFill>
              <a:ea typeface="微软雅黑" panose="020B0503020204020204" pitchFamily="34" charset="-122"/>
            </a:endParaRPr>
          </a:p>
        </p:txBody>
      </p:sp>
      <p:sp>
        <p:nvSpPr>
          <p:cNvPr id="10252" name="TextBox 2"/>
          <p:cNvSpPr>
            <a:spLocks noChangeArrowheads="1"/>
          </p:cNvSpPr>
          <p:nvPr/>
        </p:nvSpPr>
        <p:spPr bwMode="auto">
          <a:xfrm flipH="1">
            <a:off x="2790825" y="850900"/>
            <a:ext cx="1779588"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10253" name="TextBox 5"/>
          <p:cNvSpPr>
            <a:spLocks noChangeArrowheads="1"/>
          </p:cNvSpPr>
          <p:nvPr/>
        </p:nvSpPr>
        <p:spPr bwMode="auto">
          <a:xfrm flipH="1">
            <a:off x="3981450"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94658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
          <p:cNvSpPr>
            <a:spLocks noChangeArrowheads="1"/>
          </p:cNvSpPr>
          <p:nvPr/>
        </p:nvSpPr>
        <p:spPr bwMode="auto">
          <a:xfrm flipH="1">
            <a:off x="5373688"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11267" name="TextBox 5"/>
          <p:cNvSpPr>
            <a:spLocks noChangeArrowheads="1"/>
          </p:cNvSpPr>
          <p:nvPr/>
        </p:nvSpPr>
        <p:spPr bwMode="auto">
          <a:xfrm flipH="1">
            <a:off x="6564313"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
        <p:nvSpPr>
          <p:cNvPr id="11268" name="MH_Picture_1"/>
          <p:cNvSpPr>
            <a:spLocks noChangeArrowheads="1"/>
          </p:cNvSpPr>
          <p:nvPr/>
        </p:nvSpPr>
        <p:spPr bwMode="auto">
          <a:xfrm>
            <a:off x="4537075" y="1765300"/>
            <a:ext cx="2085975" cy="2085975"/>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50800" cap="flat" cmpd="sng">
            <a:solidFill>
              <a:srgbClr val="CC3300"/>
            </a:solidFill>
            <a:miter lim="800000"/>
            <a:headEnd/>
            <a:tailEnd/>
          </a:ln>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ea typeface="微软雅黑" panose="020B0503020204020204" pitchFamily="34" charset="-122"/>
            </a:endParaRPr>
          </a:p>
        </p:txBody>
      </p:sp>
      <p:sp>
        <p:nvSpPr>
          <p:cNvPr id="11269" name="MH_SubTitle_1"/>
          <p:cNvSpPr>
            <a:spLocks noChangeArrowheads="1"/>
          </p:cNvSpPr>
          <p:nvPr/>
        </p:nvSpPr>
        <p:spPr bwMode="auto">
          <a:xfrm>
            <a:off x="4908550" y="4170363"/>
            <a:ext cx="1501775" cy="319087"/>
          </a:xfrm>
          <a:prstGeom prst="roundRect">
            <a:avLst>
              <a:gd name="adj" fmla="val 50000"/>
            </a:avLst>
          </a:pr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a:solidFill>
                  <a:srgbClr val="FFFFFF"/>
                </a:solidFill>
                <a:ea typeface="微软雅黑" panose="020B0503020204020204" pitchFamily="34" charset="-122"/>
              </a:rPr>
              <a:t>LOREM</a:t>
            </a:r>
            <a:endParaRPr lang="zh-CN" altLang="en-US">
              <a:solidFill>
                <a:srgbClr val="FFFFFF"/>
              </a:solidFill>
              <a:ea typeface="微软雅黑" panose="020B0503020204020204" pitchFamily="34" charset="-122"/>
            </a:endParaRPr>
          </a:p>
        </p:txBody>
      </p:sp>
      <p:sp>
        <p:nvSpPr>
          <p:cNvPr id="11270" name="MH_Text_1"/>
          <p:cNvSpPr txBox="1">
            <a:spLocks noChangeArrowheads="1"/>
          </p:cNvSpPr>
          <p:nvPr/>
        </p:nvSpPr>
        <p:spPr bwMode="auto">
          <a:xfrm>
            <a:off x="4186238" y="4618038"/>
            <a:ext cx="2976562"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400">
                <a:solidFill>
                  <a:srgbClr val="505046"/>
                </a:solidFill>
                <a:ea typeface="微软雅黑" panose="020B0503020204020204" pitchFamily="34" charset="-122"/>
              </a:rPr>
              <a:t>LOREM IPSUM DOLOR SIT  CONSECTETUR ADIPISICING ELIT SED DO EIUSMOD TE</a:t>
            </a:r>
          </a:p>
        </p:txBody>
      </p:sp>
      <p:sp>
        <p:nvSpPr>
          <p:cNvPr id="11271" name="MH_Picture_2"/>
          <p:cNvSpPr>
            <a:spLocks noChangeArrowheads="1"/>
          </p:cNvSpPr>
          <p:nvPr/>
        </p:nvSpPr>
        <p:spPr bwMode="auto">
          <a:xfrm>
            <a:off x="8420100" y="1765300"/>
            <a:ext cx="2085975" cy="2085975"/>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w="50800" cap="flat" cmpd="sng">
            <a:solidFill>
              <a:schemeClr val="accent1"/>
            </a:solidFill>
            <a:miter lim="800000"/>
            <a:headEnd/>
            <a:tailEnd/>
          </a:ln>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ea typeface="微软雅黑" panose="020B0503020204020204" pitchFamily="34" charset="-122"/>
            </a:endParaRPr>
          </a:p>
        </p:txBody>
      </p:sp>
      <p:sp>
        <p:nvSpPr>
          <p:cNvPr id="11272" name="MH_SubTitle_2"/>
          <p:cNvSpPr>
            <a:spLocks noChangeArrowheads="1"/>
          </p:cNvSpPr>
          <p:nvPr/>
        </p:nvSpPr>
        <p:spPr bwMode="auto">
          <a:xfrm>
            <a:off x="8789988" y="4170363"/>
            <a:ext cx="1503362" cy="319087"/>
          </a:xfrm>
          <a:prstGeom prst="roundRect">
            <a:avLst>
              <a:gd name="adj" fmla="val 5000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a:solidFill>
                  <a:srgbClr val="FFFFFF"/>
                </a:solidFill>
                <a:ea typeface="微软雅黑" panose="020B0503020204020204" pitchFamily="34" charset="-122"/>
              </a:rPr>
              <a:t>LOREM</a:t>
            </a:r>
            <a:endParaRPr lang="zh-CN" altLang="en-US">
              <a:solidFill>
                <a:srgbClr val="FFFFFF"/>
              </a:solidFill>
              <a:ea typeface="微软雅黑" panose="020B0503020204020204" pitchFamily="34" charset="-122"/>
            </a:endParaRPr>
          </a:p>
        </p:txBody>
      </p:sp>
      <p:sp>
        <p:nvSpPr>
          <p:cNvPr id="11273" name="MH_Text_2"/>
          <p:cNvSpPr txBox="1">
            <a:spLocks noChangeArrowheads="1"/>
          </p:cNvSpPr>
          <p:nvPr/>
        </p:nvSpPr>
        <p:spPr bwMode="auto">
          <a:xfrm>
            <a:off x="8069263" y="4618038"/>
            <a:ext cx="2976562"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lnSpc>
                <a:spcPct val="130000"/>
              </a:lnSpc>
              <a:spcBef>
                <a:spcPct val="0"/>
              </a:spcBef>
              <a:spcAft>
                <a:spcPct val="0"/>
              </a:spcAft>
              <a:buFont typeface="Arial" panose="020B0604020202020204" pitchFamily="34" charset="0"/>
              <a:buNone/>
            </a:pPr>
            <a:r>
              <a:rPr lang="en-US" altLang="zh-CN" sz="1400">
                <a:solidFill>
                  <a:srgbClr val="505046"/>
                </a:solidFill>
                <a:ea typeface="微软雅黑" panose="020B0503020204020204" pitchFamily="34" charset="-122"/>
              </a:rPr>
              <a:t>LOREM IPSUM DOLOR SIT  CONSECTETUR ADIPISICING ELIT SED DO EIUSMOD TE</a:t>
            </a:r>
          </a:p>
        </p:txBody>
      </p:sp>
      <p:cxnSp>
        <p:nvCxnSpPr>
          <p:cNvPr id="11274" name="AutoShape 10"/>
          <p:cNvCxnSpPr>
            <a:cxnSpLocks noChangeShapeType="1"/>
          </p:cNvCxnSpPr>
          <p:nvPr/>
        </p:nvCxnSpPr>
        <p:spPr bwMode="auto">
          <a:xfrm>
            <a:off x="7554913" y="1546225"/>
            <a:ext cx="0" cy="5322888"/>
          </a:xfrm>
          <a:prstGeom prst="straightConnector1">
            <a:avLst/>
          </a:prstGeom>
          <a:noFill/>
          <a:ln w="9525" cmpd="sng">
            <a:solidFill>
              <a:schemeClr val="tx2"/>
            </a:solidFill>
            <a:prstDash val="sysDash"/>
            <a:miter lim="800000"/>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80106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MH_Picture_1"/>
          <p:cNvSpPr>
            <a:spLocks/>
          </p:cNvSpPr>
          <p:nvPr/>
        </p:nvSpPr>
        <p:spPr bwMode="auto">
          <a:xfrm>
            <a:off x="2038350" y="2205038"/>
            <a:ext cx="6380163" cy="3495675"/>
          </a:xfrm>
          <a:custGeom>
            <a:avLst/>
            <a:gdLst>
              <a:gd name="T0" fmla="*/ 1595120 w 6380480"/>
              <a:gd name="T1" fmla="*/ 0 h 2986559"/>
              <a:gd name="T2" fmla="*/ 3190240 w 6380480"/>
              <a:gd name="T3" fmla="*/ 130510 h 2986559"/>
              <a:gd name="T4" fmla="*/ 4785360 w 6380480"/>
              <a:gd name="T5" fmla="*/ 0 h 2986559"/>
              <a:gd name="T6" fmla="*/ 6380480 w 6380480"/>
              <a:gd name="T7" fmla="*/ 130510 h 2986559"/>
              <a:gd name="T8" fmla="*/ 6380480 w 6380480"/>
              <a:gd name="T9" fmla="*/ 2815652 h 2986559"/>
              <a:gd name="T10" fmla="*/ 4785360 w 6380480"/>
              <a:gd name="T11" fmla="*/ 2986559 h 2986559"/>
              <a:gd name="T12" fmla="*/ 3190240 w 6380480"/>
              <a:gd name="T13" fmla="*/ 2815652 h 2986559"/>
              <a:gd name="T14" fmla="*/ 1595120 w 6380480"/>
              <a:gd name="T15" fmla="*/ 2986559 h 2986559"/>
              <a:gd name="T16" fmla="*/ 0 w 6380480"/>
              <a:gd name="T17" fmla="*/ 2815652 h 2986559"/>
              <a:gd name="T18" fmla="*/ 0 w 6380480"/>
              <a:gd name="T19" fmla="*/ 130510 h 2986559"/>
              <a:gd name="T20" fmla="*/ 1595120 w 6380480"/>
              <a:gd name="T21" fmla="*/ 0 h 2986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80480" h="2986559">
                <a:moveTo>
                  <a:pt x="1595120" y="0"/>
                </a:moveTo>
                <a:lnTo>
                  <a:pt x="3190240" y="130510"/>
                </a:lnTo>
                <a:lnTo>
                  <a:pt x="4785360" y="0"/>
                </a:lnTo>
                <a:lnTo>
                  <a:pt x="6380480" y="130510"/>
                </a:lnTo>
                <a:lnTo>
                  <a:pt x="6380480" y="2815652"/>
                </a:lnTo>
                <a:lnTo>
                  <a:pt x="4785360" y="2986559"/>
                </a:lnTo>
                <a:lnTo>
                  <a:pt x="3190240" y="2815652"/>
                </a:lnTo>
                <a:lnTo>
                  <a:pt x="1595120" y="2986559"/>
                </a:lnTo>
                <a:lnTo>
                  <a:pt x="0" y="2815652"/>
                </a:lnTo>
                <a:lnTo>
                  <a:pt x="0" y="130510"/>
                </a:lnTo>
                <a:lnTo>
                  <a:pt x="1595120" y="0"/>
                </a:lnTo>
                <a:close/>
              </a:path>
            </a:pathLst>
          </a:custGeom>
          <a:blipFill dpi="0" rotWithShape="1">
            <a:blip r:embed="rId2" cstate="email">
              <a:extLst>
                <a:ext uri="{28A0092B-C50C-407E-A947-70E740481C1C}">
                  <a14:useLocalDpi xmlns:a14="http://schemas.microsoft.com/office/drawing/2010/main"/>
                </a:ext>
              </a:extLst>
            </a:blip>
            <a:srcRect/>
            <a:stretch>
              <a:fillRect/>
            </a:stretch>
          </a:blipFill>
          <a:ln>
            <a:noFill/>
          </a:ln>
          <a:effectLst>
            <a:outerShdw sy="23000" kx="1199993" algn="br" rotWithShape="0">
              <a:srgbClr val="000000">
                <a:alpha val="1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12291" name="MH_Other_1"/>
          <p:cNvSpPr>
            <a:spLocks/>
          </p:cNvSpPr>
          <p:nvPr/>
        </p:nvSpPr>
        <p:spPr bwMode="auto">
          <a:xfrm flipH="1">
            <a:off x="3633788" y="2205038"/>
            <a:ext cx="1595437" cy="3495675"/>
          </a:xfrm>
          <a:custGeom>
            <a:avLst/>
            <a:gdLst>
              <a:gd name="T0" fmla="*/ 1595120 w 1595120"/>
              <a:gd name="T1" fmla="*/ 0 h 2986559"/>
              <a:gd name="T2" fmla="*/ 1595120 w 1595120"/>
              <a:gd name="T3" fmla="*/ 2986559 h 2986559"/>
              <a:gd name="T4" fmla="*/ 0 w 1595120"/>
              <a:gd name="T5" fmla="*/ 2815652 h 2986559"/>
              <a:gd name="T6" fmla="*/ 0 w 1595120"/>
              <a:gd name="T7" fmla="*/ 130510 h 2986559"/>
              <a:gd name="T8" fmla="*/ 1595120 w 1595120"/>
              <a:gd name="T9" fmla="*/ 0 h 2986559"/>
            </a:gdLst>
            <a:ahLst/>
            <a:cxnLst>
              <a:cxn ang="0">
                <a:pos x="T0" y="T1"/>
              </a:cxn>
              <a:cxn ang="0">
                <a:pos x="T2" y="T3"/>
              </a:cxn>
              <a:cxn ang="0">
                <a:pos x="T4" y="T5"/>
              </a:cxn>
              <a:cxn ang="0">
                <a:pos x="T6" y="T7"/>
              </a:cxn>
              <a:cxn ang="0">
                <a:pos x="T8" y="T9"/>
              </a:cxn>
            </a:cxnLst>
            <a:rect l="0" t="0" r="r" b="b"/>
            <a:pathLst>
              <a:path w="1595120" h="2986559">
                <a:moveTo>
                  <a:pt x="1595120" y="0"/>
                </a:moveTo>
                <a:lnTo>
                  <a:pt x="1595120" y="2986559"/>
                </a:lnTo>
                <a:lnTo>
                  <a:pt x="0" y="2815652"/>
                </a:lnTo>
                <a:lnTo>
                  <a:pt x="0" y="130510"/>
                </a:lnTo>
                <a:lnTo>
                  <a:pt x="1595120" y="0"/>
                </a:lnTo>
                <a:close/>
              </a:path>
            </a:pathLst>
          </a:custGeom>
          <a:solidFill>
            <a:srgbClr val="000000">
              <a:alpha val="14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12292" name="MH_Other_2"/>
          <p:cNvSpPr>
            <a:spLocks/>
          </p:cNvSpPr>
          <p:nvPr/>
        </p:nvSpPr>
        <p:spPr bwMode="auto">
          <a:xfrm flipH="1">
            <a:off x="6823075" y="2205038"/>
            <a:ext cx="1595438" cy="3495675"/>
          </a:xfrm>
          <a:custGeom>
            <a:avLst/>
            <a:gdLst>
              <a:gd name="T0" fmla="*/ 1595120 w 1595120"/>
              <a:gd name="T1" fmla="*/ 0 h 2986559"/>
              <a:gd name="T2" fmla="*/ 1595120 w 1595120"/>
              <a:gd name="T3" fmla="*/ 2986559 h 2986559"/>
              <a:gd name="T4" fmla="*/ 0 w 1595120"/>
              <a:gd name="T5" fmla="*/ 2815652 h 2986559"/>
              <a:gd name="T6" fmla="*/ 0 w 1595120"/>
              <a:gd name="T7" fmla="*/ 130510 h 2986559"/>
              <a:gd name="T8" fmla="*/ 1595120 w 1595120"/>
              <a:gd name="T9" fmla="*/ 0 h 2986559"/>
            </a:gdLst>
            <a:ahLst/>
            <a:cxnLst>
              <a:cxn ang="0">
                <a:pos x="T0" y="T1"/>
              </a:cxn>
              <a:cxn ang="0">
                <a:pos x="T2" y="T3"/>
              </a:cxn>
              <a:cxn ang="0">
                <a:pos x="T4" y="T5"/>
              </a:cxn>
              <a:cxn ang="0">
                <a:pos x="T6" y="T7"/>
              </a:cxn>
              <a:cxn ang="0">
                <a:pos x="T8" y="T9"/>
              </a:cxn>
            </a:cxnLst>
            <a:rect l="0" t="0" r="r" b="b"/>
            <a:pathLst>
              <a:path w="1595120" h="2986559">
                <a:moveTo>
                  <a:pt x="1595120" y="0"/>
                </a:moveTo>
                <a:lnTo>
                  <a:pt x="1595120" y="2986559"/>
                </a:lnTo>
                <a:lnTo>
                  <a:pt x="0" y="2815652"/>
                </a:lnTo>
                <a:lnTo>
                  <a:pt x="0" y="130510"/>
                </a:lnTo>
                <a:lnTo>
                  <a:pt x="1595120" y="0"/>
                </a:lnTo>
                <a:close/>
              </a:path>
            </a:pathLst>
          </a:custGeom>
          <a:solidFill>
            <a:srgbClr val="000000">
              <a:alpha val="14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12293" name="MH_Text_1"/>
          <p:cNvSpPr>
            <a:spLocks noChangeArrowheads="1"/>
          </p:cNvSpPr>
          <p:nvPr/>
        </p:nvSpPr>
        <p:spPr bwMode="auto">
          <a:xfrm>
            <a:off x="2379663" y="1284288"/>
            <a:ext cx="5699125"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fontAlgn="base">
              <a:lnSpc>
                <a:spcPct val="120000"/>
              </a:lnSpc>
              <a:spcBef>
                <a:spcPct val="0"/>
              </a:spcBef>
              <a:spcAft>
                <a:spcPct val="0"/>
              </a:spcAft>
              <a:buFont typeface="Arial" panose="020B0604020202020204" pitchFamily="34" charset="0"/>
              <a:buNone/>
            </a:pPr>
            <a:r>
              <a:rPr lang="en-US" altLang="zh-CN" sz="1400">
                <a:solidFill>
                  <a:srgbClr val="595959"/>
                </a:solidFill>
                <a:latin typeface="微软雅黑 Light" panose="020B0502040204020203" pitchFamily="34" charset="-122"/>
                <a:ea typeface="微软雅黑 Light" panose="020B0502040204020203" pitchFamily="34" charset="-122"/>
              </a:rPr>
              <a:t>Lorem ipsum dolor sit amet consectetur adipisicing elit sed do eiusmod tempor incididunt ut labore et dolore magna aliqua .</a:t>
            </a:r>
          </a:p>
        </p:txBody>
      </p:sp>
      <p:sp>
        <p:nvSpPr>
          <p:cNvPr id="12294" name="TextBox 2"/>
          <p:cNvSpPr>
            <a:spLocks noChangeArrowheads="1"/>
          </p:cNvSpPr>
          <p:nvPr/>
        </p:nvSpPr>
        <p:spPr bwMode="auto">
          <a:xfrm flipH="1">
            <a:off x="3149600" y="850900"/>
            <a:ext cx="1779588"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12295" name="TextBox 5"/>
          <p:cNvSpPr>
            <a:spLocks noChangeArrowheads="1"/>
          </p:cNvSpPr>
          <p:nvPr/>
        </p:nvSpPr>
        <p:spPr bwMode="auto">
          <a:xfrm flipH="1">
            <a:off x="4340225"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946808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MH_Other_1"/>
          <p:cNvSpPr>
            <a:spLocks/>
          </p:cNvSpPr>
          <p:nvPr/>
        </p:nvSpPr>
        <p:spPr bwMode="auto">
          <a:xfrm rot="5400000">
            <a:off x="5661025" y="3311525"/>
            <a:ext cx="260350" cy="584200"/>
          </a:xfrm>
          <a:custGeom>
            <a:avLst/>
            <a:gdLst>
              <a:gd name="T0" fmla="*/ 0 w 21600"/>
              <a:gd name="T1" fmla="*/ 0 h 21600"/>
              <a:gd name="T2" fmla="*/ 2596 w 21600"/>
              <a:gd name="T3" fmla="*/ 21600 h 21600"/>
              <a:gd name="T4" fmla="*/ 19004 w 21600"/>
              <a:gd name="T5" fmla="*/ 21600 h 21600"/>
              <a:gd name="T6" fmla="*/ 21600 w 21600"/>
              <a:gd name="T7" fmla="*/ 0 h 21600"/>
              <a:gd name="T8" fmla="*/ 0 w 21600"/>
              <a:gd name="T9" fmla="*/ 0 h 21600"/>
              <a:gd name="T10" fmla="*/ 3059 w 21600"/>
              <a:gd name="T11" fmla="*/ 3103 h 21600"/>
              <a:gd name="T12" fmla="*/ 18541 w 21600"/>
              <a:gd name="T13" fmla="*/ 18497 h 21600"/>
            </a:gdLst>
            <a:ahLst/>
            <a:cxnLst>
              <a:cxn ang="0">
                <a:pos x="T0" y="T1"/>
              </a:cxn>
              <a:cxn ang="0">
                <a:pos x="T2" y="T3"/>
              </a:cxn>
              <a:cxn ang="0">
                <a:pos x="T4" y="T5"/>
              </a:cxn>
              <a:cxn ang="0">
                <a:pos x="T6" y="T7"/>
              </a:cxn>
              <a:cxn ang="0">
                <a:pos x="T8" y="T9"/>
              </a:cxn>
            </a:cxnLst>
            <a:rect l="T10" t="T11" r="T12" b="T13"/>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13315" name="MH_Other_2"/>
          <p:cNvSpPr>
            <a:spLocks/>
          </p:cNvSpPr>
          <p:nvPr/>
        </p:nvSpPr>
        <p:spPr bwMode="auto">
          <a:xfrm rot="9000000">
            <a:off x="5319713" y="3902075"/>
            <a:ext cx="261937" cy="582613"/>
          </a:xfrm>
          <a:custGeom>
            <a:avLst/>
            <a:gdLst>
              <a:gd name="T0" fmla="*/ 0 w 21600"/>
              <a:gd name="T1" fmla="*/ 0 h 21600"/>
              <a:gd name="T2" fmla="*/ 2596 w 21600"/>
              <a:gd name="T3" fmla="*/ 21600 h 21600"/>
              <a:gd name="T4" fmla="*/ 19004 w 21600"/>
              <a:gd name="T5" fmla="*/ 21600 h 21600"/>
              <a:gd name="T6" fmla="*/ 21600 w 21600"/>
              <a:gd name="T7" fmla="*/ 0 h 21600"/>
              <a:gd name="T8" fmla="*/ 0 w 21600"/>
              <a:gd name="T9" fmla="*/ 0 h 21600"/>
              <a:gd name="T10" fmla="*/ 3059 w 21600"/>
              <a:gd name="T11" fmla="*/ 3103 h 21600"/>
              <a:gd name="T12" fmla="*/ 18541 w 21600"/>
              <a:gd name="T13" fmla="*/ 18497 h 21600"/>
            </a:gdLst>
            <a:ahLst/>
            <a:cxnLst>
              <a:cxn ang="0">
                <a:pos x="T0" y="T1"/>
              </a:cxn>
              <a:cxn ang="0">
                <a:pos x="T2" y="T3"/>
              </a:cxn>
              <a:cxn ang="0">
                <a:pos x="T4" y="T5"/>
              </a:cxn>
              <a:cxn ang="0">
                <a:pos x="T6" y="T7"/>
              </a:cxn>
              <a:cxn ang="0">
                <a:pos x="T8" y="T9"/>
              </a:cxn>
            </a:cxnLst>
            <a:rect l="T10" t="T11" r="T12" b="T13"/>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13316" name="MH_Other_3"/>
          <p:cNvSpPr>
            <a:spLocks/>
          </p:cNvSpPr>
          <p:nvPr/>
        </p:nvSpPr>
        <p:spPr bwMode="auto">
          <a:xfrm rot="12600000">
            <a:off x="4638675" y="3900488"/>
            <a:ext cx="261938" cy="584200"/>
          </a:xfrm>
          <a:custGeom>
            <a:avLst/>
            <a:gdLst>
              <a:gd name="T0" fmla="*/ 0 w 21600"/>
              <a:gd name="T1" fmla="*/ 0 h 21600"/>
              <a:gd name="T2" fmla="*/ 2596 w 21600"/>
              <a:gd name="T3" fmla="*/ 21600 h 21600"/>
              <a:gd name="T4" fmla="*/ 19004 w 21600"/>
              <a:gd name="T5" fmla="*/ 21600 h 21600"/>
              <a:gd name="T6" fmla="*/ 21600 w 21600"/>
              <a:gd name="T7" fmla="*/ 0 h 21600"/>
              <a:gd name="T8" fmla="*/ 0 w 21600"/>
              <a:gd name="T9" fmla="*/ 0 h 21600"/>
              <a:gd name="T10" fmla="*/ 3059 w 21600"/>
              <a:gd name="T11" fmla="*/ 3103 h 21600"/>
              <a:gd name="T12" fmla="*/ 18541 w 21600"/>
              <a:gd name="T13" fmla="*/ 18497 h 21600"/>
            </a:gdLst>
            <a:ahLst/>
            <a:cxnLst>
              <a:cxn ang="0">
                <a:pos x="T0" y="T1"/>
              </a:cxn>
              <a:cxn ang="0">
                <a:pos x="T2" y="T3"/>
              </a:cxn>
              <a:cxn ang="0">
                <a:pos x="T4" y="T5"/>
              </a:cxn>
              <a:cxn ang="0">
                <a:pos x="T6" y="T7"/>
              </a:cxn>
              <a:cxn ang="0">
                <a:pos x="T8" y="T9"/>
              </a:cxn>
            </a:cxnLst>
            <a:rect l="T10" t="T11" r="T12" b="T13"/>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13317" name="MH_Other_4"/>
          <p:cNvSpPr>
            <a:spLocks/>
          </p:cNvSpPr>
          <p:nvPr/>
        </p:nvSpPr>
        <p:spPr bwMode="auto">
          <a:xfrm rot="16200000">
            <a:off x="4298950" y="3311525"/>
            <a:ext cx="260350" cy="584200"/>
          </a:xfrm>
          <a:custGeom>
            <a:avLst/>
            <a:gdLst>
              <a:gd name="T0" fmla="*/ 0 w 21600"/>
              <a:gd name="T1" fmla="*/ 0 h 21600"/>
              <a:gd name="T2" fmla="*/ 2596 w 21600"/>
              <a:gd name="T3" fmla="*/ 21600 h 21600"/>
              <a:gd name="T4" fmla="*/ 19004 w 21600"/>
              <a:gd name="T5" fmla="*/ 21600 h 21600"/>
              <a:gd name="T6" fmla="*/ 21600 w 21600"/>
              <a:gd name="T7" fmla="*/ 0 h 21600"/>
              <a:gd name="T8" fmla="*/ 0 w 21600"/>
              <a:gd name="T9" fmla="*/ 0 h 21600"/>
              <a:gd name="T10" fmla="*/ 3059 w 21600"/>
              <a:gd name="T11" fmla="*/ 3103 h 21600"/>
              <a:gd name="T12" fmla="*/ 18541 w 21600"/>
              <a:gd name="T13" fmla="*/ 18497 h 21600"/>
            </a:gdLst>
            <a:ahLst/>
            <a:cxnLst>
              <a:cxn ang="0">
                <a:pos x="T0" y="T1"/>
              </a:cxn>
              <a:cxn ang="0">
                <a:pos x="T2" y="T3"/>
              </a:cxn>
              <a:cxn ang="0">
                <a:pos x="T4" y="T5"/>
              </a:cxn>
              <a:cxn ang="0">
                <a:pos x="T6" y="T7"/>
              </a:cxn>
              <a:cxn ang="0">
                <a:pos x="T8" y="T9"/>
              </a:cxn>
            </a:cxnLst>
            <a:rect l="T10" t="T11" r="T12" b="T13"/>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13318" name="MH_Other_5"/>
          <p:cNvSpPr>
            <a:spLocks/>
          </p:cNvSpPr>
          <p:nvPr/>
        </p:nvSpPr>
        <p:spPr bwMode="auto">
          <a:xfrm rot="1800000">
            <a:off x="5321300" y="2722563"/>
            <a:ext cx="258763" cy="582612"/>
          </a:xfrm>
          <a:custGeom>
            <a:avLst/>
            <a:gdLst>
              <a:gd name="T0" fmla="*/ 0 w 21600"/>
              <a:gd name="T1" fmla="*/ 0 h 21600"/>
              <a:gd name="T2" fmla="*/ 2596 w 21600"/>
              <a:gd name="T3" fmla="*/ 21600 h 21600"/>
              <a:gd name="T4" fmla="*/ 19004 w 21600"/>
              <a:gd name="T5" fmla="*/ 21600 h 21600"/>
              <a:gd name="T6" fmla="*/ 21600 w 21600"/>
              <a:gd name="T7" fmla="*/ 0 h 21600"/>
              <a:gd name="T8" fmla="*/ 0 w 21600"/>
              <a:gd name="T9" fmla="*/ 0 h 21600"/>
              <a:gd name="T10" fmla="*/ 3059 w 21600"/>
              <a:gd name="T11" fmla="*/ 3103 h 21600"/>
              <a:gd name="T12" fmla="*/ 18541 w 21600"/>
              <a:gd name="T13" fmla="*/ 18497 h 21600"/>
            </a:gdLst>
            <a:ahLst/>
            <a:cxnLst>
              <a:cxn ang="0">
                <a:pos x="T0" y="T1"/>
              </a:cxn>
              <a:cxn ang="0">
                <a:pos x="T2" y="T3"/>
              </a:cxn>
              <a:cxn ang="0">
                <a:pos x="T4" y="T5"/>
              </a:cxn>
              <a:cxn ang="0">
                <a:pos x="T6" y="T7"/>
              </a:cxn>
              <a:cxn ang="0">
                <a:pos x="T8" y="T9"/>
              </a:cxn>
            </a:cxnLst>
            <a:rect l="T10" t="T11" r="T12" b="T13"/>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13319" name="MH_Other_6"/>
          <p:cNvSpPr>
            <a:spLocks/>
          </p:cNvSpPr>
          <p:nvPr/>
        </p:nvSpPr>
        <p:spPr bwMode="auto">
          <a:xfrm rot="19800000">
            <a:off x="4638675" y="2720975"/>
            <a:ext cx="261938" cy="584200"/>
          </a:xfrm>
          <a:custGeom>
            <a:avLst/>
            <a:gdLst>
              <a:gd name="T0" fmla="*/ 0 w 21600"/>
              <a:gd name="T1" fmla="*/ 0 h 21600"/>
              <a:gd name="T2" fmla="*/ 2596 w 21600"/>
              <a:gd name="T3" fmla="*/ 21600 h 21600"/>
              <a:gd name="T4" fmla="*/ 19004 w 21600"/>
              <a:gd name="T5" fmla="*/ 21600 h 21600"/>
              <a:gd name="T6" fmla="*/ 21600 w 21600"/>
              <a:gd name="T7" fmla="*/ 0 h 21600"/>
              <a:gd name="T8" fmla="*/ 0 w 21600"/>
              <a:gd name="T9" fmla="*/ 0 h 21600"/>
              <a:gd name="T10" fmla="*/ 3059 w 21600"/>
              <a:gd name="T11" fmla="*/ 3103 h 21600"/>
              <a:gd name="T12" fmla="*/ 18541 w 21600"/>
              <a:gd name="T13" fmla="*/ 18497 h 21600"/>
            </a:gdLst>
            <a:ahLst/>
            <a:cxnLst>
              <a:cxn ang="0">
                <a:pos x="T0" y="T1"/>
              </a:cxn>
              <a:cxn ang="0">
                <a:pos x="T2" y="T3"/>
              </a:cxn>
              <a:cxn ang="0">
                <a:pos x="T4" y="T5"/>
              </a:cxn>
              <a:cxn ang="0">
                <a:pos x="T6" y="T7"/>
              </a:cxn>
              <a:cxn ang="0">
                <a:pos x="T8" y="T9"/>
              </a:cxn>
            </a:cxnLst>
            <a:rect l="T10" t="T11" r="T12" b="T13"/>
            <a:pathLst>
              <a:path w="21600" h="21600">
                <a:moveTo>
                  <a:pt x="0" y="0"/>
                </a:moveTo>
                <a:lnTo>
                  <a:pt x="2596" y="21600"/>
                </a:lnTo>
                <a:lnTo>
                  <a:pt x="19004" y="21600"/>
                </a:lnTo>
                <a:lnTo>
                  <a:pt x="21600" y="0"/>
                </a:lnTo>
                <a:lnTo>
                  <a:pt x="0" y="0"/>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13320" name="MH_SubTitle_6"/>
          <p:cNvSpPr>
            <a:spLocks noChangeArrowheads="1"/>
          </p:cNvSpPr>
          <p:nvPr/>
        </p:nvSpPr>
        <p:spPr bwMode="auto">
          <a:xfrm>
            <a:off x="3462338" y="3224213"/>
            <a:ext cx="763587" cy="7588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333333"/>
                </a:solidFill>
                <a:latin typeface="微软雅黑 Light" panose="020B0502040204020203" pitchFamily="34" charset="-122"/>
                <a:ea typeface="微软雅黑 Light" panose="020B0502040204020203" pitchFamily="34" charset="-122"/>
              </a:rPr>
              <a:t>amet</a:t>
            </a:r>
          </a:p>
        </p:txBody>
      </p:sp>
      <p:sp>
        <p:nvSpPr>
          <p:cNvPr id="13321" name="MH_SubTitle_1"/>
          <p:cNvSpPr>
            <a:spLocks noChangeArrowheads="1"/>
          </p:cNvSpPr>
          <p:nvPr/>
        </p:nvSpPr>
        <p:spPr bwMode="auto">
          <a:xfrm>
            <a:off x="4095750" y="2125663"/>
            <a:ext cx="762000" cy="7620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333333"/>
                </a:solidFill>
                <a:latin typeface="微软雅黑 Light" panose="020B0502040204020203" pitchFamily="34" charset="-122"/>
                <a:ea typeface="微软雅黑 Light" panose="020B0502040204020203" pitchFamily="34" charset="-122"/>
              </a:rPr>
              <a:t>amet</a:t>
            </a:r>
          </a:p>
        </p:txBody>
      </p:sp>
      <p:sp>
        <p:nvSpPr>
          <p:cNvPr id="13322" name="MH_SubTitle_2"/>
          <p:cNvSpPr>
            <a:spLocks noChangeArrowheads="1"/>
          </p:cNvSpPr>
          <p:nvPr/>
        </p:nvSpPr>
        <p:spPr bwMode="auto">
          <a:xfrm>
            <a:off x="5364163" y="2125663"/>
            <a:ext cx="760412" cy="7620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333333"/>
                </a:solidFill>
                <a:latin typeface="微软雅黑 Light" panose="020B0502040204020203" pitchFamily="34" charset="-122"/>
                <a:ea typeface="微软雅黑 Light" panose="020B0502040204020203" pitchFamily="34" charset="-122"/>
              </a:rPr>
              <a:t>amet</a:t>
            </a:r>
          </a:p>
        </p:txBody>
      </p:sp>
      <p:sp>
        <p:nvSpPr>
          <p:cNvPr id="13323" name="MH_SubTitle_3"/>
          <p:cNvSpPr>
            <a:spLocks noChangeArrowheads="1"/>
          </p:cNvSpPr>
          <p:nvPr/>
        </p:nvSpPr>
        <p:spPr bwMode="auto">
          <a:xfrm>
            <a:off x="5997575" y="3222625"/>
            <a:ext cx="760413" cy="7620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333333"/>
                </a:solidFill>
                <a:latin typeface="微软雅黑 Light" panose="020B0502040204020203" pitchFamily="34" charset="-122"/>
                <a:ea typeface="微软雅黑 Light" panose="020B0502040204020203" pitchFamily="34" charset="-122"/>
              </a:rPr>
              <a:t>amet</a:t>
            </a:r>
          </a:p>
        </p:txBody>
      </p:sp>
      <p:sp>
        <p:nvSpPr>
          <p:cNvPr id="13324" name="MH_SubTitle_4"/>
          <p:cNvSpPr>
            <a:spLocks noChangeArrowheads="1"/>
          </p:cNvSpPr>
          <p:nvPr/>
        </p:nvSpPr>
        <p:spPr bwMode="auto">
          <a:xfrm>
            <a:off x="5364163" y="4319588"/>
            <a:ext cx="760412" cy="7620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333333"/>
                </a:solidFill>
                <a:latin typeface="微软雅黑 Light" panose="020B0502040204020203" pitchFamily="34" charset="-122"/>
                <a:ea typeface="微软雅黑 Light" panose="020B0502040204020203" pitchFamily="34" charset="-122"/>
              </a:rPr>
              <a:t>amet</a:t>
            </a:r>
          </a:p>
        </p:txBody>
      </p:sp>
      <p:sp>
        <p:nvSpPr>
          <p:cNvPr id="13325" name="MH_SubTitle_5"/>
          <p:cNvSpPr>
            <a:spLocks noChangeArrowheads="1"/>
          </p:cNvSpPr>
          <p:nvPr/>
        </p:nvSpPr>
        <p:spPr bwMode="auto">
          <a:xfrm>
            <a:off x="4095750" y="4321175"/>
            <a:ext cx="763588" cy="7588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1600">
                <a:solidFill>
                  <a:srgbClr val="333333"/>
                </a:solidFill>
                <a:latin typeface="微软雅黑 Light" panose="020B0502040204020203" pitchFamily="34" charset="-122"/>
                <a:ea typeface="微软雅黑 Light" panose="020B0502040204020203" pitchFamily="34" charset="-122"/>
              </a:rPr>
              <a:t>amet</a:t>
            </a:r>
          </a:p>
        </p:txBody>
      </p:sp>
      <p:sp>
        <p:nvSpPr>
          <p:cNvPr id="13326" name="MH_Title_1"/>
          <p:cNvSpPr>
            <a:spLocks noChangeArrowheads="1"/>
          </p:cNvSpPr>
          <p:nvPr/>
        </p:nvSpPr>
        <p:spPr bwMode="auto">
          <a:xfrm>
            <a:off x="4535488" y="3027363"/>
            <a:ext cx="1149350" cy="1150937"/>
          </a:xfrm>
          <a:prstGeom prst="ellipse">
            <a:avLst/>
          </a:prstGeom>
          <a:solidFill>
            <a:srgbClr val="CC33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2000">
                <a:solidFill>
                  <a:srgbClr val="FFFFFF"/>
                </a:solidFill>
                <a:latin typeface="微软雅黑 Light" panose="020B0502040204020203" pitchFamily="34" charset="-122"/>
                <a:ea typeface="微软雅黑 Light" panose="020B0502040204020203" pitchFamily="34" charset="-122"/>
              </a:rPr>
              <a:t>Lorem</a:t>
            </a:r>
          </a:p>
        </p:txBody>
      </p:sp>
      <p:sp>
        <p:nvSpPr>
          <p:cNvPr id="13327" name="MH_Desc_1"/>
          <p:cNvSpPr>
            <a:spLocks/>
          </p:cNvSpPr>
          <p:nvPr/>
        </p:nvSpPr>
        <p:spPr bwMode="auto">
          <a:xfrm>
            <a:off x="7289800" y="2032000"/>
            <a:ext cx="3487738" cy="3055938"/>
          </a:xfrm>
          <a:custGeom>
            <a:avLst/>
            <a:gdLst>
              <a:gd name="T0" fmla="*/ 0 w 3456384"/>
              <a:gd name="T1" fmla="*/ 3055938 h 3882329"/>
              <a:gd name="T2" fmla="*/ 2927350 w 3456384"/>
              <a:gd name="T3" fmla="*/ 3055938 h 3882329"/>
              <a:gd name="T4" fmla="*/ 0 w 3456384"/>
              <a:gd name="T5" fmla="*/ 3055938 h 3882329"/>
              <a:gd name="T6" fmla="*/ 0 w 3456384"/>
              <a:gd name="T7" fmla="*/ 0 h 3882329"/>
              <a:gd name="T8" fmla="*/ 2927350 w 3456384"/>
              <a:gd name="T9" fmla="*/ 0 h 3882329"/>
              <a:gd name="T10" fmla="*/ 0 w 3456384"/>
              <a:gd name="T11" fmla="*/ 0 h 3882329"/>
              <a:gd name="T12" fmla="*/ 0 60000 65536"/>
              <a:gd name="T13" fmla="*/ 0 60000 65536"/>
              <a:gd name="T14" fmla="*/ 0 60000 65536"/>
              <a:gd name="T15" fmla="*/ 0 60000 65536"/>
              <a:gd name="T16" fmla="*/ 0 60000 65536"/>
              <a:gd name="T17" fmla="*/ 0 60000 65536"/>
              <a:gd name="T18" fmla="*/ 0 w 3456384"/>
              <a:gd name="T19" fmla="*/ 0 h 3882329"/>
              <a:gd name="T20" fmla="*/ 3456384 w 3456384"/>
              <a:gd name="T21" fmla="*/ 3882329 h 3882329"/>
            </a:gdLst>
            <a:ahLst/>
            <a:cxnLst>
              <a:cxn ang="T12">
                <a:pos x="T0" y="T1"/>
              </a:cxn>
              <a:cxn ang="T13">
                <a:pos x="T2" y="T3"/>
              </a:cxn>
              <a:cxn ang="T14">
                <a:pos x="T4" y="T5"/>
              </a:cxn>
              <a:cxn ang="T15">
                <a:pos x="T6" y="T7"/>
              </a:cxn>
              <a:cxn ang="T16">
                <a:pos x="T8" y="T9"/>
              </a:cxn>
              <a:cxn ang="T17">
                <a:pos x="T10" y="T11"/>
              </a:cxn>
            </a:cxnLst>
            <a:rect l="T18" t="T19" r="T20" b="T21"/>
            <a:pathLst>
              <a:path w="3456384" h="3882329">
                <a:moveTo>
                  <a:pt x="0" y="3882329"/>
                </a:moveTo>
                <a:lnTo>
                  <a:pt x="3456384" y="3882329"/>
                </a:lnTo>
                <a:lnTo>
                  <a:pt x="0" y="3882329"/>
                </a:lnTo>
                <a:close/>
                <a:moveTo>
                  <a:pt x="0" y="0"/>
                </a:moveTo>
                <a:lnTo>
                  <a:pt x="3456384" y="0"/>
                </a:lnTo>
                <a:lnTo>
                  <a:pt x="0" y="0"/>
                </a:lnTo>
                <a:close/>
              </a:path>
            </a:pathLst>
          </a:custGeom>
          <a:solidFill>
            <a:schemeClr val="accent1"/>
          </a:solidFill>
          <a:ln w="3175" cmpd="sng">
            <a:solidFill>
              <a:srgbClr val="BFBFBF"/>
            </a:solidFill>
            <a:miter lim="800000"/>
            <a:headEnd/>
            <a:tailEnd/>
          </a:ln>
        </p:spPr>
        <p:txBody>
          <a:bodyPr lIns="0" tIns="72000" rIns="0" bIns="7200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fontAlgn="base">
              <a:lnSpc>
                <a:spcPct val="140000"/>
              </a:lnSpc>
              <a:spcBef>
                <a:spcPts val="600"/>
              </a:spcBef>
              <a:spcAft>
                <a:spcPts val="600"/>
              </a:spcAft>
              <a:buFont typeface="Arial" panose="020B0604020202020204" pitchFamily="34" charset="0"/>
              <a:buNone/>
            </a:pPr>
            <a:r>
              <a:rPr lang="en-US" altLang="zh-CN" sz="1600">
                <a:solidFill>
                  <a:srgbClr val="000000"/>
                </a:solidFill>
                <a:latin typeface="微软雅黑 Light" panose="020B0502040204020203" pitchFamily="34" charset="-122"/>
                <a:ea typeface="微软雅黑 Light" panose="020B0502040204020203" pitchFamily="34" charset="-122"/>
              </a:rPr>
              <a:t>Lorem ipsum dolor sit amet consectetur adipisicing elit Lorem ipsum dolor sit amet consectetur adipisicing elit Lorem ipsum dolor sit amet consectetur adipisicing elit Lorem ipsum dolor sit amet consectetur adipisicing elit</a:t>
            </a:r>
          </a:p>
        </p:txBody>
      </p:sp>
      <p:sp>
        <p:nvSpPr>
          <p:cNvPr id="13329" name="TextBox 2"/>
          <p:cNvSpPr>
            <a:spLocks noChangeArrowheads="1"/>
          </p:cNvSpPr>
          <p:nvPr/>
        </p:nvSpPr>
        <p:spPr bwMode="auto">
          <a:xfrm flipH="1">
            <a:off x="5157788"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13330" name="TextBox 5"/>
          <p:cNvSpPr>
            <a:spLocks noChangeArrowheads="1"/>
          </p:cNvSpPr>
          <p:nvPr/>
        </p:nvSpPr>
        <p:spPr bwMode="auto">
          <a:xfrm flipH="1">
            <a:off x="6348413"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2858781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339" name="MH_Other_1"/>
          <p:cNvCxnSpPr>
            <a:cxnSpLocks noChangeShapeType="1"/>
          </p:cNvCxnSpPr>
          <p:nvPr/>
        </p:nvCxnSpPr>
        <p:spPr bwMode="auto">
          <a:xfrm>
            <a:off x="4997450" y="2027238"/>
            <a:ext cx="0" cy="1831975"/>
          </a:xfrm>
          <a:prstGeom prst="line">
            <a:avLst/>
          </a:prstGeom>
          <a:noFill/>
          <a:ln w="6350" cap="rnd" cmpd="sng">
            <a:solidFill>
              <a:srgbClr val="BCBCBC"/>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4340" name="MH_Other_2"/>
          <p:cNvCxnSpPr>
            <a:cxnSpLocks noChangeShapeType="1"/>
          </p:cNvCxnSpPr>
          <p:nvPr/>
        </p:nvCxnSpPr>
        <p:spPr bwMode="auto">
          <a:xfrm>
            <a:off x="4660900" y="2027238"/>
            <a:ext cx="336550" cy="0"/>
          </a:xfrm>
          <a:prstGeom prst="line">
            <a:avLst/>
          </a:prstGeom>
          <a:noFill/>
          <a:ln w="6350" cap="rnd" cmpd="sng">
            <a:solidFill>
              <a:srgbClr val="BCBCBC"/>
            </a:solidFill>
            <a:prstDash val="sys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4341" name="MH_Other_3"/>
          <p:cNvCxnSpPr>
            <a:cxnSpLocks noChangeShapeType="1"/>
          </p:cNvCxnSpPr>
          <p:nvPr/>
        </p:nvCxnSpPr>
        <p:spPr bwMode="auto">
          <a:xfrm>
            <a:off x="4660900" y="3838575"/>
            <a:ext cx="336550" cy="0"/>
          </a:xfrm>
          <a:prstGeom prst="line">
            <a:avLst/>
          </a:prstGeom>
          <a:noFill/>
          <a:ln w="6350" cap="rnd" cmpd="sng">
            <a:solidFill>
              <a:srgbClr val="BCBCBC"/>
            </a:solidFill>
            <a:prstDash val="sys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4342" name="MH_Other_4"/>
          <p:cNvSpPr>
            <a:spLocks noChangeArrowheads="1"/>
          </p:cNvSpPr>
          <p:nvPr/>
        </p:nvSpPr>
        <p:spPr bwMode="auto">
          <a:xfrm>
            <a:off x="1387475" y="4183063"/>
            <a:ext cx="400050" cy="400050"/>
          </a:xfrm>
          <a:prstGeom prst="ellipse">
            <a:avLst/>
          </a:prstGeom>
          <a:solidFill>
            <a:srgbClr val="CC33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sz="1400">
              <a:solidFill>
                <a:srgbClr val="FFFFFF"/>
              </a:solidFill>
              <a:latin typeface="微软雅黑 Light" panose="020B0502040204020203" pitchFamily="34" charset="-122"/>
              <a:ea typeface="微软雅黑 Light" panose="020B0502040204020203" pitchFamily="34" charset="-122"/>
            </a:endParaRPr>
          </a:p>
        </p:txBody>
      </p:sp>
      <p:sp>
        <p:nvSpPr>
          <p:cNvPr id="14343" name="MH_Other_5"/>
          <p:cNvSpPr>
            <a:spLocks/>
          </p:cNvSpPr>
          <p:nvPr/>
        </p:nvSpPr>
        <p:spPr bwMode="auto">
          <a:xfrm>
            <a:off x="1450975" y="4244975"/>
            <a:ext cx="276225" cy="276225"/>
          </a:xfrm>
          <a:custGeom>
            <a:avLst/>
            <a:gdLst>
              <a:gd name="T0" fmla="*/ 0 w 276225"/>
              <a:gd name="T1" fmla="*/ 138113 h 276225"/>
              <a:gd name="T2" fmla="*/ 138113 w 276225"/>
              <a:gd name="T3" fmla="*/ 0 h 276225"/>
              <a:gd name="T4" fmla="*/ 276226 w 276225"/>
              <a:gd name="T5" fmla="*/ 138113 h 276225"/>
              <a:gd name="T6" fmla="*/ 138113 w 276225"/>
              <a:gd name="T7" fmla="*/ 276226 h 276225"/>
              <a:gd name="T8" fmla="*/ 0 w 276225"/>
              <a:gd name="T9" fmla="*/ 138113 h 276225"/>
              <a:gd name="T10" fmla="*/ 25200 w 276225"/>
              <a:gd name="T11" fmla="*/ 138113 h 276225"/>
              <a:gd name="T12" fmla="*/ 138112 w 276225"/>
              <a:gd name="T13" fmla="*/ 251025 h 276225"/>
              <a:gd name="T14" fmla="*/ 251024 w 276225"/>
              <a:gd name="T15" fmla="*/ 138113 h 276225"/>
              <a:gd name="T16" fmla="*/ 138112 w 276225"/>
              <a:gd name="T17" fmla="*/ 25201 h 276225"/>
              <a:gd name="T18" fmla="*/ 25200 w 276225"/>
              <a:gd name="T19" fmla="*/ 138113 h 276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6225" h="276225">
                <a:moveTo>
                  <a:pt x="0" y="138113"/>
                </a:moveTo>
                <a:cubicBezTo>
                  <a:pt x="0" y="61835"/>
                  <a:pt x="61835" y="0"/>
                  <a:pt x="138113" y="0"/>
                </a:cubicBezTo>
                <a:cubicBezTo>
                  <a:pt x="214391" y="0"/>
                  <a:pt x="276226" y="61835"/>
                  <a:pt x="276226" y="138113"/>
                </a:cubicBezTo>
                <a:cubicBezTo>
                  <a:pt x="276226" y="214391"/>
                  <a:pt x="214391" y="276226"/>
                  <a:pt x="138113" y="276226"/>
                </a:cubicBezTo>
                <a:cubicBezTo>
                  <a:pt x="61835" y="276226"/>
                  <a:pt x="0" y="214391"/>
                  <a:pt x="0" y="138113"/>
                </a:cubicBezTo>
                <a:close/>
                <a:moveTo>
                  <a:pt x="25200" y="138113"/>
                </a:moveTo>
                <a:cubicBezTo>
                  <a:pt x="25200" y="200473"/>
                  <a:pt x="75752" y="251025"/>
                  <a:pt x="138112" y="251025"/>
                </a:cubicBezTo>
                <a:cubicBezTo>
                  <a:pt x="200472" y="251025"/>
                  <a:pt x="251024" y="200473"/>
                  <a:pt x="251024" y="138113"/>
                </a:cubicBezTo>
                <a:cubicBezTo>
                  <a:pt x="251024" y="75753"/>
                  <a:pt x="200472" y="25201"/>
                  <a:pt x="138112" y="25201"/>
                </a:cubicBezTo>
                <a:cubicBezTo>
                  <a:pt x="75752" y="25201"/>
                  <a:pt x="25200" y="75753"/>
                  <a:pt x="25200" y="138113"/>
                </a:cubicBezTo>
                <a:close/>
              </a:path>
            </a:pathLst>
          </a:cu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Arial" panose="020B0604020202020204" pitchFamily="34" charset="0"/>
              <a:ea typeface="宋体" panose="02010600030101010101" pitchFamily="2" charset="-122"/>
            </a:endParaRPr>
          </a:p>
        </p:txBody>
      </p:sp>
      <p:sp>
        <p:nvSpPr>
          <p:cNvPr id="14344" name="MH_Other_6"/>
          <p:cNvSpPr>
            <a:spLocks noChangeAspect="1" noChangeArrowheads="1"/>
          </p:cNvSpPr>
          <p:nvPr/>
        </p:nvSpPr>
        <p:spPr bwMode="auto">
          <a:xfrm>
            <a:off x="1524000" y="4330700"/>
            <a:ext cx="130175" cy="104775"/>
          </a:xfrm>
          <a:prstGeom prst="rightArrow">
            <a:avLst>
              <a:gd name="adj1" fmla="val 50000"/>
              <a:gd name="adj2" fmla="val 50002"/>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sz="1400">
              <a:solidFill>
                <a:srgbClr val="FFFFFF"/>
              </a:solidFill>
              <a:latin typeface="微软雅黑 Light" panose="020B0502040204020203" pitchFamily="34" charset="-122"/>
              <a:ea typeface="微软雅黑 Light" panose="020B0502040204020203" pitchFamily="34" charset="-122"/>
            </a:endParaRPr>
          </a:p>
        </p:txBody>
      </p:sp>
      <p:cxnSp>
        <p:nvCxnSpPr>
          <p:cNvPr id="14345" name="MH_Other_7"/>
          <p:cNvCxnSpPr>
            <a:cxnSpLocks noChangeShapeType="1"/>
          </p:cNvCxnSpPr>
          <p:nvPr/>
        </p:nvCxnSpPr>
        <p:spPr bwMode="auto">
          <a:xfrm>
            <a:off x="1933575" y="4381500"/>
            <a:ext cx="6200775" cy="0"/>
          </a:xfrm>
          <a:prstGeom prst="line">
            <a:avLst/>
          </a:prstGeom>
          <a:noFill/>
          <a:ln w="6350" cap="rnd" cmpd="sng">
            <a:solidFill>
              <a:srgbClr val="A8ABB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14346" name="MH_Other_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52675" y="1917700"/>
            <a:ext cx="1571625" cy="203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47" name="MH_Desc_1"/>
          <p:cNvSpPr txBox="1">
            <a:spLocks noChangeArrowheads="1"/>
          </p:cNvSpPr>
          <p:nvPr/>
        </p:nvSpPr>
        <p:spPr bwMode="auto">
          <a:xfrm>
            <a:off x="1933575" y="4424363"/>
            <a:ext cx="6318250" cy="168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fontAlgn="base">
              <a:lnSpc>
                <a:spcPct val="150000"/>
              </a:lnSpc>
              <a:spcBef>
                <a:spcPct val="0"/>
              </a:spcBef>
              <a:spcAft>
                <a:spcPct val="0"/>
              </a:spcAft>
              <a:buFont typeface="Arial" panose="020B0604020202020204" pitchFamily="34" charset="0"/>
              <a:buNone/>
            </a:pPr>
            <a:r>
              <a:rPr lang="en-US" altLang="zh-CN" sz="1500">
                <a:solidFill>
                  <a:srgbClr val="7F7F7F"/>
                </a:solidFill>
                <a:latin typeface="微软雅黑 Light" panose="020B0502040204020203" pitchFamily="34" charset="-122"/>
                <a:ea typeface="微软雅黑 Light" panose="020B0502040204020203" pitchFamily="34" charset="-122"/>
              </a:rPr>
              <a:t>Lorem ipsum dolor sit amet consectetur adipisicing elit sed do eiusmod tempor incididunt ut labore et dolore magna aliqua Ut enim ad minim veniam quis nostrud exercitation ullamco laboris nisi ut aliquip ex ea commodo consequat Duis aute irure dolor . </a:t>
            </a:r>
          </a:p>
        </p:txBody>
      </p:sp>
      <p:cxnSp>
        <p:nvCxnSpPr>
          <p:cNvPr id="14348" name="MH_Other_9"/>
          <p:cNvCxnSpPr>
            <a:cxnSpLocks noChangeShapeType="1"/>
          </p:cNvCxnSpPr>
          <p:nvPr/>
        </p:nvCxnSpPr>
        <p:spPr bwMode="auto">
          <a:xfrm>
            <a:off x="5000625" y="2387600"/>
            <a:ext cx="406400" cy="11113"/>
          </a:xfrm>
          <a:prstGeom prst="straightConnector1">
            <a:avLst/>
          </a:prstGeom>
          <a:noFill/>
          <a:ln w="6350" cap="rnd" cmpd="sng">
            <a:solidFill>
              <a:srgbClr val="BCBCBC"/>
            </a:solidFill>
            <a:prstDash val="sysDash"/>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4349" name="MH_Other_10"/>
          <p:cNvCxnSpPr>
            <a:cxnSpLocks noChangeShapeType="1"/>
          </p:cNvCxnSpPr>
          <p:nvPr/>
        </p:nvCxnSpPr>
        <p:spPr bwMode="auto">
          <a:xfrm>
            <a:off x="5006975" y="2936875"/>
            <a:ext cx="406400" cy="11113"/>
          </a:xfrm>
          <a:prstGeom prst="straightConnector1">
            <a:avLst/>
          </a:prstGeom>
          <a:noFill/>
          <a:ln w="6350" cap="rnd" cmpd="sng">
            <a:solidFill>
              <a:srgbClr val="BCBCBC"/>
            </a:solidFill>
            <a:prstDash val="sysDash"/>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4350" name="MH_Other_11"/>
          <p:cNvCxnSpPr>
            <a:cxnSpLocks noChangeShapeType="1"/>
          </p:cNvCxnSpPr>
          <p:nvPr/>
        </p:nvCxnSpPr>
        <p:spPr bwMode="auto">
          <a:xfrm>
            <a:off x="4997450" y="3486150"/>
            <a:ext cx="403225" cy="12700"/>
          </a:xfrm>
          <a:prstGeom prst="straightConnector1">
            <a:avLst/>
          </a:prstGeom>
          <a:noFill/>
          <a:ln w="6350" cap="rnd" cmpd="sng">
            <a:solidFill>
              <a:srgbClr val="BCBCBC"/>
            </a:solidFill>
            <a:prstDash val="sysDash"/>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4351" name="MH_SubTitle_1"/>
          <p:cNvSpPr txBox="1">
            <a:spLocks noChangeArrowheads="1"/>
          </p:cNvSpPr>
          <p:nvPr/>
        </p:nvSpPr>
        <p:spPr bwMode="auto">
          <a:xfrm>
            <a:off x="5540375" y="2198688"/>
            <a:ext cx="277177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r>
              <a:rPr lang="en-US" altLang="zh-CN" sz="1600" b="1">
                <a:solidFill>
                  <a:srgbClr val="CC3300"/>
                </a:solidFill>
                <a:latin typeface="微软雅黑 Light" panose="020B0502040204020203" pitchFamily="34" charset="-122"/>
                <a:ea typeface="微软雅黑 Light" panose="020B0502040204020203" pitchFamily="34" charset="-122"/>
              </a:rPr>
              <a:t>Lorem</a:t>
            </a:r>
          </a:p>
        </p:txBody>
      </p:sp>
      <p:sp>
        <p:nvSpPr>
          <p:cNvPr id="14352" name="MH_Text_1"/>
          <p:cNvSpPr txBox="1">
            <a:spLocks noChangeArrowheads="1"/>
          </p:cNvSpPr>
          <p:nvPr/>
        </p:nvSpPr>
        <p:spPr bwMode="auto">
          <a:xfrm>
            <a:off x="5540375" y="2565400"/>
            <a:ext cx="277177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da-DK" altLang="en-US" sz="1400">
                <a:solidFill>
                  <a:srgbClr val="7F7F7F"/>
                </a:solidFill>
                <a:latin typeface="微软雅黑 Light" panose="020B0502040204020203" pitchFamily="34" charset="-122"/>
                <a:ea typeface="微软雅黑 Light" panose="020B0502040204020203" pitchFamily="34" charset="-122"/>
              </a:rPr>
              <a:t>Lorem ipsum dolor sit amet</a:t>
            </a:r>
          </a:p>
        </p:txBody>
      </p:sp>
      <p:sp>
        <p:nvSpPr>
          <p:cNvPr id="14353" name="MH_SubTitle_1"/>
          <p:cNvSpPr txBox="1">
            <a:spLocks noChangeArrowheads="1"/>
          </p:cNvSpPr>
          <p:nvPr/>
        </p:nvSpPr>
        <p:spPr bwMode="auto">
          <a:xfrm>
            <a:off x="5540375" y="2732088"/>
            <a:ext cx="277177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r>
              <a:rPr lang="en-US" altLang="zh-CN" sz="1600" b="1">
                <a:solidFill>
                  <a:srgbClr val="505046"/>
                </a:solidFill>
                <a:latin typeface="微软雅黑 Light" panose="020B0502040204020203" pitchFamily="34" charset="-122"/>
                <a:ea typeface="微软雅黑 Light" panose="020B0502040204020203" pitchFamily="34" charset="-122"/>
              </a:rPr>
              <a:t>Lorem</a:t>
            </a:r>
          </a:p>
        </p:txBody>
      </p:sp>
      <p:sp>
        <p:nvSpPr>
          <p:cNvPr id="14354" name="MH_Text_1"/>
          <p:cNvSpPr txBox="1">
            <a:spLocks noChangeArrowheads="1"/>
          </p:cNvSpPr>
          <p:nvPr/>
        </p:nvSpPr>
        <p:spPr bwMode="auto">
          <a:xfrm>
            <a:off x="5540375" y="3098800"/>
            <a:ext cx="277177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da-DK" altLang="en-US" sz="1400">
                <a:solidFill>
                  <a:srgbClr val="7F7F7F"/>
                </a:solidFill>
                <a:latin typeface="微软雅黑 Light" panose="020B0502040204020203" pitchFamily="34" charset="-122"/>
                <a:ea typeface="微软雅黑 Light" panose="020B0502040204020203" pitchFamily="34" charset="-122"/>
              </a:rPr>
              <a:t>Lorem ipsum dolor sit amet</a:t>
            </a:r>
          </a:p>
        </p:txBody>
      </p:sp>
      <p:sp>
        <p:nvSpPr>
          <p:cNvPr id="14355" name="MH_SubTitle_1"/>
          <p:cNvSpPr txBox="1">
            <a:spLocks noChangeArrowheads="1"/>
          </p:cNvSpPr>
          <p:nvPr/>
        </p:nvSpPr>
        <p:spPr bwMode="auto">
          <a:xfrm>
            <a:off x="5540375" y="3303588"/>
            <a:ext cx="277177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latinLnBrk="1">
              <a:lnSpc>
                <a:spcPct val="90000"/>
              </a:lnSpc>
              <a:spcBef>
                <a:spcPts val="1000"/>
              </a:spcBef>
              <a:buChar char="•"/>
              <a:defRPr sz="2800">
                <a:solidFill>
                  <a:schemeClr val="tx1"/>
                </a:solidFill>
                <a:latin typeface="나눔고딕" charset="-127"/>
                <a:ea typeface="나눔고딕" charset="-127"/>
                <a:sym typeface="나눔고딕" charset="-127"/>
              </a:defRPr>
            </a:lvl1pPr>
            <a:lvl2pPr marL="742950" indent="-285750" latinLnBrk="1">
              <a:lnSpc>
                <a:spcPct val="90000"/>
              </a:lnSpc>
              <a:spcBef>
                <a:spcPts val="500"/>
              </a:spcBef>
              <a:buChar char="•"/>
              <a:defRPr sz="2400">
                <a:solidFill>
                  <a:schemeClr val="tx1"/>
                </a:solidFill>
                <a:latin typeface="나눔고딕" charset="-127"/>
                <a:ea typeface="나눔고딕" charset="-127"/>
                <a:sym typeface="나눔고딕" charset="-127"/>
              </a:defRPr>
            </a:lvl2pPr>
            <a:lvl3pPr marL="1143000" indent="-228600" latinLnBrk="1">
              <a:lnSpc>
                <a:spcPct val="90000"/>
              </a:lnSpc>
              <a:spcBef>
                <a:spcPts val="500"/>
              </a:spcBef>
              <a:buChar char="•"/>
              <a:defRPr sz="2000">
                <a:solidFill>
                  <a:schemeClr val="tx1"/>
                </a:solidFill>
                <a:latin typeface="나눔고딕" charset="-127"/>
                <a:ea typeface="나눔고딕" charset="-127"/>
                <a:sym typeface="나눔고딕" charset="-127"/>
              </a:defRPr>
            </a:lvl3pPr>
            <a:lvl4pPr marL="1600200" indent="-228600" latinLnBrk="1">
              <a:lnSpc>
                <a:spcPct val="90000"/>
              </a:lnSpc>
              <a:spcBef>
                <a:spcPts val="500"/>
              </a:spcBef>
              <a:buChar char="•"/>
              <a:defRPr>
                <a:solidFill>
                  <a:schemeClr val="tx1"/>
                </a:solidFill>
                <a:latin typeface="나눔고딕" charset="-127"/>
                <a:ea typeface="나눔고딕" charset="-127"/>
                <a:sym typeface="나눔고딕" charset="-127"/>
              </a:defRPr>
            </a:lvl4pPr>
            <a:lvl5pPr marL="2057400" indent="-228600" latinLnBrk="1">
              <a:lnSpc>
                <a:spcPct val="90000"/>
              </a:lnSpc>
              <a:spcBef>
                <a:spcPts val="500"/>
              </a:spcBef>
              <a:buChar char="•"/>
              <a:defRPr>
                <a:solidFill>
                  <a:schemeClr val="tx1"/>
                </a:solidFill>
                <a:latin typeface="나눔고딕" charset="-127"/>
                <a:ea typeface="나눔고딕" charset="-127"/>
                <a:sym typeface="나눔고딕" charset="-127"/>
              </a:defRPr>
            </a:lvl5pPr>
            <a:lvl6pPr marL="25146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6pPr>
            <a:lvl7pPr marL="29718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7pPr>
            <a:lvl8pPr marL="34290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8pPr>
            <a:lvl9pPr marL="3886200" indent="-228600" eaLnBrk="0" fontAlgn="base" latinLnBrk="1" hangingPunct="0">
              <a:lnSpc>
                <a:spcPct val="90000"/>
              </a:lnSpc>
              <a:spcBef>
                <a:spcPts val="500"/>
              </a:spcBef>
              <a:spcAft>
                <a:spcPct val="0"/>
              </a:spcAft>
              <a:buFont typeface="Arial" panose="020B0604020202020204" pitchFamily="34" charset="0"/>
              <a:buChar char="•"/>
              <a:defRPr>
                <a:solidFill>
                  <a:schemeClr val="tx1"/>
                </a:solidFill>
                <a:latin typeface="나눔고딕" charset="-127"/>
                <a:ea typeface="나눔고딕" charset="-127"/>
                <a:sym typeface="나눔고딕" charset="-127"/>
              </a:defRPr>
            </a:lvl9pPr>
          </a:lstStyle>
          <a:p>
            <a:pPr fontAlgn="base">
              <a:lnSpc>
                <a:spcPct val="100000"/>
              </a:lnSpc>
              <a:spcBef>
                <a:spcPct val="0"/>
              </a:spcBef>
              <a:spcAft>
                <a:spcPct val="0"/>
              </a:spcAft>
              <a:buFont typeface="Arial" panose="020B0604020202020204" pitchFamily="34" charset="0"/>
              <a:buNone/>
            </a:pPr>
            <a:r>
              <a:rPr lang="en-US" altLang="zh-CN" sz="1600" b="1">
                <a:solidFill>
                  <a:srgbClr val="E84C22"/>
                </a:solidFill>
                <a:latin typeface="微软雅黑 Light" panose="020B0502040204020203" pitchFamily="34" charset="-122"/>
                <a:ea typeface="微软雅黑 Light" panose="020B0502040204020203" pitchFamily="34" charset="-122"/>
              </a:rPr>
              <a:t>Lorem</a:t>
            </a:r>
          </a:p>
        </p:txBody>
      </p:sp>
      <p:sp>
        <p:nvSpPr>
          <p:cNvPr id="14356" name="MH_Text_1"/>
          <p:cNvSpPr txBox="1">
            <a:spLocks noChangeArrowheads="1"/>
          </p:cNvSpPr>
          <p:nvPr/>
        </p:nvSpPr>
        <p:spPr bwMode="auto">
          <a:xfrm>
            <a:off x="5540375" y="3670300"/>
            <a:ext cx="277177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da-DK" altLang="en-US" sz="1400">
                <a:solidFill>
                  <a:srgbClr val="7F7F7F"/>
                </a:solidFill>
                <a:latin typeface="微软雅黑 Light" panose="020B0502040204020203" pitchFamily="34" charset="-122"/>
                <a:ea typeface="微软雅黑 Light" panose="020B0502040204020203" pitchFamily="34" charset="-122"/>
              </a:rPr>
              <a:t>Lorem ipsum dolor sit amet</a:t>
            </a:r>
          </a:p>
        </p:txBody>
      </p:sp>
      <p:sp>
        <p:nvSpPr>
          <p:cNvPr id="14357" name="TextBox 2"/>
          <p:cNvSpPr>
            <a:spLocks noChangeArrowheads="1"/>
          </p:cNvSpPr>
          <p:nvPr/>
        </p:nvSpPr>
        <p:spPr bwMode="auto">
          <a:xfrm flipH="1">
            <a:off x="2862263" y="850900"/>
            <a:ext cx="1779587"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en-US" altLang="zh-CN" sz="2400">
                <a:solidFill>
                  <a:srgbClr val="CE5243"/>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LOREM /</a:t>
            </a:r>
            <a:endParaRPr lang="zh-CN" altLang="en-US" sz="2400">
              <a:solidFill>
                <a:srgbClr val="CE5243"/>
              </a:solidFill>
              <a:latin typeface="Kozuka Gothic Pr6N EL" panose="020B0200000000000000" pitchFamily="34" charset="-128"/>
              <a:sym typeface="Kozuka Gothic Pr6N EL" panose="020B0200000000000000" pitchFamily="34" charset="-128"/>
            </a:endParaRPr>
          </a:p>
        </p:txBody>
      </p:sp>
      <p:sp>
        <p:nvSpPr>
          <p:cNvPr id="14358" name="TextBox 5"/>
          <p:cNvSpPr>
            <a:spLocks noChangeArrowheads="1"/>
          </p:cNvSpPr>
          <p:nvPr/>
        </p:nvSpPr>
        <p:spPr bwMode="auto">
          <a:xfrm flipH="1">
            <a:off x="4052888" y="908050"/>
            <a:ext cx="27590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latinLnBrk="1">
              <a:defRPr>
                <a:solidFill>
                  <a:schemeClr val="tx1"/>
                </a:solidFill>
                <a:latin typeface="Arial" panose="020B0604020202020204" pitchFamily="34" charset="0"/>
                <a:ea typeface="宋体" panose="02010600030101010101" pitchFamily="2" charset="-122"/>
              </a:defRPr>
            </a:lvl1pPr>
            <a:lvl2pPr marL="742950" indent="-285750" latinLnBrk="1">
              <a:defRPr>
                <a:solidFill>
                  <a:schemeClr val="tx1"/>
                </a:solidFill>
                <a:latin typeface="Arial" panose="020B0604020202020204" pitchFamily="34" charset="0"/>
                <a:ea typeface="宋体" panose="02010600030101010101" pitchFamily="2" charset="-122"/>
              </a:defRPr>
            </a:lvl2pPr>
            <a:lvl3pPr marL="1143000" indent="-228600" latinLnBrk="1">
              <a:defRPr>
                <a:solidFill>
                  <a:schemeClr val="tx1"/>
                </a:solidFill>
                <a:latin typeface="Arial" panose="020B0604020202020204" pitchFamily="34" charset="0"/>
                <a:ea typeface="宋体" panose="02010600030101010101" pitchFamily="2" charset="-122"/>
              </a:defRPr>
            </a:lvl3pPr>
            <a:lvl4pPr marL="1600200" indent="-228600" latinLnBrk="1">
              <a:defRPr>
                <a:solidFill>
                  <a:schemeClr val="tx1"/>
                </a:solidFill>
                <a:latin typeface="Arial" panose="020B0604020202020204" pitchFamily="34" charset="0"/>
                <a:ea typeface="宋体" panose="02010600030101010101" pitchFamily="2" charset="-122"/>
              </a:defRPr>
            </a:lvl4pPr>
            <a:lvl5pPr marL="2057400" indent="-228600" latinLnBrk="1">
              <a:defRPr>
                <a:solidFill>
                  <a:schemeClr val="tx1"/>
                </a:solidFill>
                <a:latin typeface="Arial" panose="020B0604020202020204" pitchFamily="34" charset="0"/>
                <a:ea typeface="宋体" panose="02010600030101010101" pitchFamily="2" charset="-122"/>
              </a:defRPr>
            </a:lvl5pPr>
            <a:lvl6pPr marL="25146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latinLnBrk="1"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buFont typeface="Arial" panose="020B0604020202020204" pitchFamily="34" charset="0"/>
              <a:buNone/>
            </a:pPr>
            <a:r>
              <a:rPr lang="zh-CN" altLang="zh-CN">
                <a:solidFill>
                  <a:srgbClr val="595959"/>
                </a:solidFill>
                <a:latin typeface="Kozuka Gothic Pr6N EL" panose="020B0200000000000000" pitchFamily="34" charset="-128"/>
                <a:ea typeface="Kozuka Gothic Pr6N EL" panose="020B0200000000000000" pitchFamily="34" charset="-128"/>
                <a:sym typeface="Kozuka Gothic Pr6N EL" panose="020B0200000000000000" pitchFamily="34" charset="-128"/>
              </a:rPr>
              <a:t>화장한 봄날의 삼청동</a:t>
            </a:r>
          </a:p>
        </p:txBody>
      </p:sp>
    </p:spTree>
    <p:extLst>
      <p:ext uri="{BB962C8B-B14F-4D97-AF65-F5344CB8AC3E}">
        <p14:creationId xmlns:p14="http://schemas.microsoft.com/office/powerpoint/2010/main" val="2106952658"/>
      </p:ext>
    </p:extLst>
  </p:cSld>
  <p:clrMapOvr>
    <a:masterClrMapping/>
  </p:clrMapOvr>
</p:sld>
</file>

<file path=ppt/theme/theme1.xml><?xml version="1.0" encoding="utf-8"?>
<a:theme xmlns:a="http://schemas.openxmlformats.org/drawingml/2006/main" name="第一PPT，www.1ppt.com">
  <a:themeElements>
    <a:clrScheme name="default theme 1">
      <a:dk1>
        <a:srgbClr val="000000"/>
      </a:dk1>
      <a:lt1>
        <a:srgbClr val="FFFFFF"/>
      </a:lt1>
      <a:dk2>
        <a:srgbClr val="505046"/>
      </a:dk2>
      <a:lt2>
        <a:srgbClr val="EEECE1"/>
      </a:lt2>
      <a:accent1>
        <a:srgbClr val="E84C22"/>
      </a:accent1>
      <a:accent2>
        <a:srgbClr val="FFBD47"/>
      </a:accent2>
      <a:accent3>
        <a:srgbClr val="FFFFFF"/>
      </a:accent3>
      <a:accent4>
        <a:srgbClr val="000000"/>
      </a:accent4>
      <a:accent5>
        <a:srgbClr val="F2B2AB"/>
      </a:accent5>
      <a:accent6>
        <a:srgbClr val="E7AB3F"/>
      </a:accent6>
      <a:hlink>
        <a:srgbClr val="CC9900"/>
      </a:hlink>
      <a:folHlink>
        <a:srgbClr val="666699"/>
      </a:folHlink>
    </a:clrScheme>
    <a:fontScheme name="default theme">
      <a:majorFont>
        <a:latin typeface="나눔고딕"/>
        <a:ea typeface="나눔고딕"/>
        <a:cs typeface=""/>
      </a:majorFont>
      <a:minorFont>
        <a:latin typeface="나눔고딕"/>
        <a:ea typeface="나눔고딕"/>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default theme 1">
        <a:dk1>
          <a:srgbClr val="000000"/>
        </a:dk1>
        <a:lt1>
          <a:srgbClr val="FFFFFF"/>
        </a:lt1>
        <a:dk2>
          <a:srgbClr val="505046"/>
        </a:dk2>
        <a:lt2>
          <a:srgbClr val="EEECE1"/>
        </a:lt2>
        <a:accent1>
          <a:srgbClr val="E84C22"/>
        </a:accent1>
        <a:accent2>
          <a:srgbClr val="FFBD47"/>
        </a:accent2>
        <a:accent3>
          <a:srgbClr val="FFFFFF"/>
        </a:accent3>
        <a:accent4>
          <a:srgbClr val="000000"/>
        </a:accent4>
        <a:accent5>
          <a:srgbClr val="F2B2AB"/>
        </a:accent5>
        <a:accent6>
          <a:srgbClr val="E7AB3F"/>
        </a:accent6>
        <a:hlink>
          <a:srgbClr val="CC9900"/>
        </a:hlink>
        <a:folHlink>
          <a:srgbClr val="66669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0.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3.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4.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5.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6.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17.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8.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3.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4.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5.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6.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7.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8.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9.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16</TotalTime>
  <Words>1287</Words>
  <Application>Microsoft Office PowerPoint</Application>
  <PresentationFormat>自定义</PresentationFormat>
  <Paragraphs>266</Paragraphs>
  <Slides>27</Slides>
  <Notes>18</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韩范文艺花卉</dc:title>
  <dc:creator>第一PPT</dc:creator>
  <cp:keywords>www.1ppt.com</cp:keywords>
  <cp:lastModifiedBy>Windows User</cp:lastModifiedBy>
  <cp:revision>17</cp:revision>
  <dcterms:created xsi:type="dcterms:W3CDTF">2016-07-06T01:08:44Z</dcterms:created>
  <dcterms:modified xsi:type="dcterms:W3CDTF">2018-06-05T08:32:01Z</dcterms:modified>
</cp:coreProperties>
</file>