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900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8" r:id="rId4"/>
    <p:sldId id="288" r:id="rId5"/>
    <p:sldId id="289" r:id="rId6"/>
    <p:sldId id="291" r:id="rId7"/>
    <p:sldId id="292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7" r:id="rId19"/>
    <p:sldId id="308" r:id="rId20"/>
    <p:sldId id="310" r:id="rId21"/>
    <p:sldId id="311" r:id="rId22"/>
    <p:sldId id="312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5" autoAdjust="0"/>
    <p:restoredTop sz="94677" autoAdjust="0"/>
  </p:normalViewPr>
  <p:slideViewPr>
    <p:cSldViewPr snapToGrid="0">
      <p:cViewPr>
        <p:scale>
          <a:sx n="50" d="100"/>
          <a:sy n="50" d="100"/>
        </p:scale>
        <p:origin x="-702" y="-18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376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99B71-3C26-4A5B-B8C3-2691142635E4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FB89-C2C8-406A-AC49-371564A8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119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BC862-30F7-40F5-83D4-EC0662F56793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F456E-4B5F-483E-AAF0-0D6AA3A6C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132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1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551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4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023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601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141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091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78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4873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386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8044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658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849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2996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083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9377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24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704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3942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3787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360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623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399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551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6056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93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71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371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24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2353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5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08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92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40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16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7277478" y="46213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6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875" r:id="rId22"/>
    <p:sldLayoutId id="2147483877" r:id="rId23"/>
    <p:sldLayoutId id="2147483878" r:id="rId24"/>
    <p:sldLayoutId id="2147483880" r:id="rId25"/>
    <p:sldLayoutId id="2147483881" r:id="rId26"/>
    <p:sldLayoutId id="2147483883" r:id="rId27"/>
    <p:sldLayoutId id="2147483884" r:id="rId28"/>
    <p:sldLayoutId id="2147483885" r:id="rId29"/>
    <p:sldLayoutId id="2147483886" r:id="rId30"/>
    <p:sldLayoutId id="2147483887" r:id="rId31"/>
    <p:sldLayoutId id="2147483888" r:id="rId32"/>
    <p:sldLayoutId id="2147483889" r:id="rId33"/>
    <p:sldLayoutId id="2147483890" r:id="rId34"/>
    <p:sldLayoutId id="2147483892" r:id="rId35"/>
    <p:sldLayoutId id="2147483896" r:id="rId36"/>
    <p:sldLayoutId id="2147483897" r:id="rId37"/>
    <p:sldLayoutId id="2147483898" r:id="rId38"/>
    <p:sldLayoutId id="2147483899" r:id="rId3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5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2.png"/><Relationship Id="rId18" Type="http://schemas.openxmlformats.org/officeDocument/2006/relationships/image" Target="../media/image49.png"/><Relationship Id="rId3" Type="http://schemas.openxmlformats.org/officeDocument/2006/relationships/image" Target="../media/image46.png"/><Relationship Id="rId21" Type="http://schemas.openxmlformats.org/officeDocument/2006/relationships/image" Target="../media/image52.png"/><Relationship Id="rId7" Type="http://schemas.openxmlformats.org/officeDocument/2006/relationships/image" Target="../media/image10.png"/><Relationship Id="rId12" Type="http://schemas.openxmlformats.org/officeDocument/2006/relationships/image" Target="../media/image21.png"/><Relationship Id="rId1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7.png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9.png"/><Relationship Id="rId11" Type="http://schemas.openxmlformats.org/officeDocument/2006/relationships/image" Target="../media/image20.png"/><Relationship Id="rId24" Type="http://schemas.openxmlformats.org/officeDocument/2006/relationships/image" Target="../media/image55.png"/><Relationship Id="rId5" Type="http://schemas.openxmlformats.org/officeDocument/2006/relationships/image" Target="../media/image8.png"/><Relationship Id="rId15" Type="http://schemas.openxmlformats.org/officeDocument/2006/relationships/image" Target="../media/image24.png"/><Relationship Id="rId23" Type="http://schemas.openxmlformats.org/officeDocument/2006/relationships/image" Target="../media/image54.png"/><Relationship Id="rId10" Type="http://schemas.openxmlformats.org/officeDocument/2006/relationships/image" Target="../media/image19.png"/><Relationship Id="rId19" Type="http://schemas.openxmlformats.org/officeDocument/2006/relationships/image" Target="../media/image50.png"/><Relationship Id="rId4" Type="http://schemas.openxmlformats.org/officeDocument/2006/relationships/image" Target="../media/image6.png"/><Relationship Id="rId9" Type="http://schemas.openxmlformats.org/officeDocument/2006/relationships/image" Target="../media/image25.png"/><Relationship Id="rId14" Type="http://schemas.openxmlformats.org/officeDocument/2006/relationships/image" Target="../media/image23.png"/><Relationship Id="rId22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58.png"/><Relationship Id="rId4" Type="http://schemas.openxmlformats.org/officeDocument/2006/relationships/image" Target="../media/image8.png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6.pn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9.png"/><Relationship Id="rId11" Type="http://schemas.openxmlformats.org/officeDocument/2006/relationships/image" Target="../media/image30.png"/><Relationship Id="rId5" Type="http://schemas.openxmlformats.org/officeDocument/2006/relationships/image" Target="../media/image63.png"/><Relationship Id="rId10" Type="http://schemas.openxmlformats.org/officeDocument/2006/relationships/image" Target="../media/image11.png"/><Relationship Id="rId4" Type="http://schemas.openxmlformats.org/officeDocument/2006/relationships/image" Target="../media/image27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.png"/><Relationship Id="rId11" Type="http://schemas.openxmlformats.org/officeDocument/2006/relationships/image" Target="../media/image30.png"/><Relationship Id="rId5" Type="http://schemas.openxmlformats.org/officeDocument/2006/relationships/image" Target="../media/image11.png"/><Relationship Id="rId10" Type="http://schemas.openxmlformats.org/officeDocument/2006/relationships/image" Target="../media/image29.png"/><Relationship Id="rId4" Type="http://schemas.openxmlformats.org/officeDocument/2006/relationships/image" Target="../media/image10.png"/><Relationship Id="rId9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8.png"/><Relationship Id="rId18" Type="http://schemas.openxmlformats.org/officeDocument/2006/relationships/image" Target="../media/image63.png"/><Relationship Id="rId3" Type="http://schemas.openxmlformats.org/officeDocument/2006/relationships/image" Target="../media/image9.png"/><Relationship Id="rId7" Type="http://schemas.openxmlformats.org/officeDocument/2006/relationships/hyperlink" Target="http://www.google.com/" TargetMode="External"/><Relationship Id="rId12" Type="http://schemas.openxmlformats.org/officeDocument/2006/relationships/image" Target="../media/image67.png"/><Relationship Id="rId17" Type="http://schemas.openxmlformats.org/officeDocument/2006/relationships/image" Target="../media/image27.png"/><Relationship Id="rId2" Type="http://schemas.openxmlformats.org/officeDocument/2006/relationships/image" Target="../media/image8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4.png"/><Relationship Id="rId11" Type="http://schemas.openxmlformats.org/officeDocument/2006/relationships/hyperlink" Target="http://www.twitter.com/" TargetMode="External"/><Relationship Id="rId5" Type="http://schemas.openxmlformats.org/officeDocument/2006/relationships/hyperlink" Target="http://www.facebook.com/" TargetMode="External"/><Relationship Id="rId15" Type="http://schemas.openxmlformats.org/officeDocument/2006/relationships/image" Target="../media/image70.png"/><Relationship Id="rId10" Type="http://schemas.openxmlformats.org/officeDocument/2006/relationships/image" Target="../media/image66.png"/><Relationship Id="rId19" Type="http://schemas.openxmlformats.org/officeDocument/2006/relationships/image" Target="../media/image29.png"/><Relationship Id="rId4" Type="http://schemas.openxmlformats.org/officeDocument/2006/relationships/image" Target="../media/image6.png"/><Relationship Id="rId9" Type="http://schemas.openxmlformats.org/officeDocument/2006/relationships/hyperlink" Target="http://www.skype.com/" TargetMode="External"/><Relationship Id="rId14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9.png"/><Relationship Id="rId7" Type="http://schemas.openxmlformats.org/officeDocument/2006/relationships/image" Target="../media/image6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6.png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3.png"/><Relationship Id="rId1" Type="http://schemas.openxmlformats.org/officeDocument/2006/relationships/slideLayout" Target="../slideLayouts/slideLayout4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10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png"/><Relationship Id="rId11" Type="http://schemas.openxmlformats.org/officeDocument/2006/relationships/image" Target="../media/image21.png"/><Relationship Id="rId5" Type="http://schemas.openxmlformats.org/officeDocument/2006/relationships/image" Target="../media/image8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11" Type="http://schemas.openxmlformats.org/officeDocument/2006/relationships/image" Target="../media/image29.png"/><Relationship Id="rId5" Type="http://schemas.openxmlformats.org/officeDocument/2006/relationships/image" Target="../media/image9.png"/><Relationship Id="rId10" Type="http://schemas.openxmlformats.org/officeDocument/2006/relationships/image" Target="../media/image28.png"/><Relationship Id="rId4" Type="http://schemas.openxmlformats.org/officeDocument/2006/relationships/image" Target="../media/image8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12" Type="http://schemas.openxmlformats.org/officeDocument/2006/relationships/image" Target="../media/image35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11" Type="http://schemas.openxmlformats.org/officeDocument/2006/relationships/image" Target="../media/image34.png"/><Relationship Id="rId5" Type="http://schemas.openxmlformats.org/officeDocument/2006/relationships/image" Target="../media/image9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8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11" Type="http://schemas.openxmlformats.org/officeDocument/2006/relationships/image" Target="../media/image24.png"/><Relationship Id="rId5" Type="http://schemas.openxmlformats.org/officeDocument/2006/relationships/image" Target="../media/image9.png"/><Relationship Id="rId10" Type="http://schemas.openxmlformats.org/officeDocument/2006/relationships/image" Target="../media/image42.png"/><Relationship Id="rId4" Type="http://schemas.openxmlformats.org/officeDocument/2006/relationships/image" Target="../media/image8.png"/><Relationship Id="rId9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147" y="2140217"/>
            <a:ext cx="1419167" cy="10974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63039" y="2783576"/>
            <a:ext cx="27432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第一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PPT WWW.1PPT.COM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Semi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5060" y="2173353"/>
            <a:ext cx="322938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spc="-100" dirty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Open Sans Semibold" pitchFamily="34" charset="0"/>
              </a:rPr>
              <a:t>创</a:t>
            </a:r>
            <a:r>
              <a:rPr lang="zh-CN" altLang="en-US" sz="3200" spc="-100" dirty="0" smtClean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Open Sans Semibold" pitchFamily="34" charset="0"/>
              </a:rPr>
              <a:t>意微立体模板</a:t>
            </a:r>
            <a:endParaRPr lang="en-US" sz="3200" spc="-100" dirty="0">
              <a:solidFill>
                <a:srgbClr val="C00000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Open Sans Semibold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105" y="208447"/>
            <a:ext cx="3948078" cy="44290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0"/>
            <a:ext cx="44243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8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OUR CLIENTS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515" y="3253409"/>
            <a:ext cx="1082934" cy="123907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531" y="3299791"/>
            <a:ext cx="1082934" cy="123907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60384">
            <a:off x="7949105" y="711088"/>
            <a:ext cx="511738" cy="5855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9693">
            <a:off x="2434191" y="235539"/>
            <a:ext cx="462740" cy="52946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36101">
            <a:off x="265995" y="761977"/>
            <a:ext cx="584940" cy="66928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4176">
            <a:off x="1985343" y="1568334"/>
            <a:ext cx="565316" cy="64682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4176">
            <a:off x="528775" y="335701"/>
            <a:ext cx="271420" cy="31055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124702">
            <a:off x="2052775" y="3734884"/>
            <a:ext cx="271420" cy="31055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84563">
            <a:off x="5750130" y="2827111"/>
            <a:ext cx="271420" cy="31055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20602">
            <a:off x="6949456" y="1601284"/>
            <a:ext cx="271420" cy="31055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-46382" y="1321825"/>
            <a:ext cx="2054086" cy="2350256"/>
            <a:chOff x="-46382" y="1321824"/>
            <a:chExt cx="2054086" cy="23502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6382" y="1321824"/>
              <a:ext cx="2054086" cy="235025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009" y="1819541"/>
              <a:ext cx="622852" cy="762296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2272748" y="533320"/>
            <a:ext cx="2054086" cy="2350256"/>
            <a:chOff x="2272748" y="533319"/>
            <a:chExt cx="2054086" cy="235025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2748" y="533319"/>
              <a:ext cx="2054086" cy="235025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4068" y="1113183"/>
              <a:ext cx="516490" cy="770282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3564835" y="1865164"/>
            <a:ext cx="2054086" cy="2350256"/>
            <a:chOff x="3564835" y="1865163"/>
            <a:chExt cx="2054086" cy="235025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4835" y="1865163"/>
              <a:ext cx="2054086" cy="235025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9548" y="2368495"/>
              <a:ext cx="702368" cy="698058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4810540" y="526693"/>
            <a:ext cx="2054086" cy="2350256"/>
            <a:chOff x="4810540" y="526693"/>
            <a:chExt cx="2054086" cy="235025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0540" y="526693"/>
              <a:ext cx="2054086" cy="235025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54705" y="1086678"/>
              <a:ext cx="615784" cy="611256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6983896" y="1447720"/>
            <a:ext cx="2054086" cy="2350256"/>
            <a:chOff x="6983896" y="1447719"/>
            <a:chExt cx="2054086" cy="235025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3896" y="1447719"/>
              <a:ext cx="2054086" cy="235025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92530" y="2054087"/>
              <a:ext cx="688612" cy="571498"/>
            </a:xfrm>
            <a:prstGeom prst="rect">
              <a:avLst/>
            </a:prstGeom>
          </p:spPr>
        </p:pic>
      </p:grpSp>
      <p:grpSp>
        <p:nvGrpSpPr>
          <p:cNvPr id="43" name="Group 42"/>
          <p:cNvGrpSpPr/>
          <p:nvPr/>
        </p:nvGrpSpPr>
        <p:grpSpPr>
          <a:xfrm>
            <a:off x="1364619" y="417443"/>
            <a:ext cx="1082934" cy="1239078"/>
            <a:chOff x="1364619" y="417443"/>
            <a:chExt cx="1082934" cy="123907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4619" y="417443"/>
              <a:ext cx="1082934" cy="1239078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62539" y="664778"/>
              <a:ext cx="437322" cy="434638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1941088" y="2199861"/>
            <a:ext cx="1082934" cy="1239078"/>
            <a:chOff x="1941088" y="2199861"/>
            <a:chExt cx="1082934" cy="123907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088" y="2199861"/>
              <a:ext cx="1082934" cy="1239078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8239" y="2438400"/>
              <a:ext cx="312114" cy="465482"/>
            </a:xfrm>
            <a:prstGeom prst="rect">
              <a:avLst/>
            </a:prstGeom>
          </p:spPr>
        </p:pic>
      </p:grpSp>
      <p:grpSp>
        <p:nvGrpSpPr>
          <p:cNvPr id="68" name="Group 67"/>
          <p:cNvGrpSpPr/>
          <p:nvPr/>
        </p:nvGrpSpPr>
        <p:grpSpPr>
          <a:xfrm>
            <a:off x="4094567" y="198782"/>
            <a:ext cx="1082934" cy="1239078"/>
            <a:chOff x="4094567" y="198782"/>
            <a:chExt cx="1082934" cy="123907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567" y="198782"/>
              <a:ext cx="1082934" cy="1239078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2611" y="516222"/>
              <a:ext cx="450572" cy="373942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6108897" y="2325757"/>
            <a:ext cx="1082934" cy="1239078"/>
            <a:chOff x="6108897" y="2325757"/>
            <a:chExt cx="1082934" cy="123907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8897" y="2325757"/>
              <a:ext cx="1082934" cy="1239078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5757" y="2617304"/>
              <a:ext cx="326192" cy="399220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6731749" y="384313"/>
            <a:ext cx="1082934" cy="1239078"/>
            <a:chOff x="6731749" y="384313"/>
            <a:chExt cx="1082934" cy="123907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1749" y="384313"/>
              <a:ext cx="1082934" cy="1239078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9670" y="625021"/>
              <a:ext cx="437322" cy="434638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174619" y="3246783"/>
            <a:ext cx="1082934" cy="1239078"/>
            <a:chOff x="5174619" y="3246783"/>
            <a:chExt cx="1082934" cy="123907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4619" y="3246783"/>
              <a:ext cx="1082934" cy="1239078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26159" y="3557596"/>
              <a:ext cx="450572" cy="3739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549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OUR OFFICES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5" y="377230"/>
            <a:ext cx="6745356" cy="360716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042129" y="1082573"/>
            <a:ext cx="780053" cy="760442"/>
            <a:chOff x="1042121" y="1082573"/>
            <a:chExt cx="780053" cy="7604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2121" y="1082573"/>
              <a:ext cx="720418" cy="760442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1192694" y="1212569"/>
              <a:ext cx="6294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spc="-100" dirty="0" smtClean="0">
                  <a:solidFill>
                    <a:schemeClr val="bg1"/>
                  </a:solidFill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en-US" sz="1600" spc="-100" dirty="0">
                <a:solidFill>
                  <a:schemeClr val="bg1"/>
                </a:solidFill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581234" y="1806594"/>
            <a:ext cx="777653" cy="748434"/>
            <a:chOff x="1581234" y="1806594"/>
            <a:chExt cx="777653" cy="74843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81234" y="1806594"/>
              <a:ext cx="720418" cy="748434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1729407" y="1941439"/>
              <a:ext cx="6294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spc="-100" dirty="0" smtClean="0">
                  <a:solidFill>
                    <a:schemeClr val="bg1"/>
                  </a:solidFill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2</a:t>
              </a:r>
              <a:endParaRPr lang="en-US" sz="1600" spc="-100" dirty="0">
                <a:solidFill>
                  <a:schemeClr val="bg1"/>
                </a:solidFill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714295" y="812680"/>
            <a:ext cx="784280" cy="748434"/>
            <a:chOff x="2714295" y="812680"/>
            <a:chExt cx="784280" cy="748434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4295" y="812680"/>
              <a:ext cx="720418" cy="748434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2869095" y="940900"/>
              <a:ext cx="6294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spc="-100" dirty="0" smtClean="0">
                  <a:solidFill>
                    <a:schemeClr val="bg1"/>
                  </a:solidFill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3</a:t>
              </a:r>
              <a:endParaRPr lang="en-US" sz="1600" spc="-100" dirty="0">
                <a:solidFill>
                  <a:schemeClr val="bg1"/>
                </a:solidFill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024399" y="2520436"/>
            <a:ext cx="786680" cy="760442"/>
            <a:chOff x="5024399" y="2520434"/>
            <a:chExt cx="786680" cy="760442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4399" y="2520434"/>
              <a:ext cx="720418" cy="760442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181599" y="2650430"/>
              <a:ext cx="62948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spc="-100" dirty="0" smtClean="0">
                  <a:solidFill>
                    <a:schemeClr val="bg1"/>
                  </a:solidFill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4</a:t>
              </a:r>
              <a:endParaRPr lang="en-US" sz="1600" spc="-100" dirty="0">
                <a:solidFill>
                  <a:schemeClr val="bg1"/>
                </a:solidFill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506814" y="689113"/>
            <a:ext cx="62948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spc="-100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1</a:t>
            </a:r>
            <a:endParaRPr lang="en-US" sz="4000" spc="-100" dirty="0">
              <a:latin typeface="Source Sans Pro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0401" y="755375"/>
            <a:ext cx="18685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 smtClean="0"/>
              <a:t>egestas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6506814" y="1510748"/>
            <a:ext cx="62948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spc="-100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2</a:t>
            </a:r>
            <a:endParaRPr lang="en-US" sz="4000" spc="-100" dirty="0">
              <a:latin typeface="Source Sans Pro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10401" y="1577010"/>
            <a:ext cx="18685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 smtClean="0"/>
              <a:t>egestas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6506814" y="2332383"/>
            <a:ext cx="62948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spc="-100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3</a:t>
            </a:r>
            <a:endParaRPr lang="en-US" sz="4000" spc="-100" dirty="0">
              <a:latin typeface="Source Sans Pro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10401" y="2398645"/>
            <a:ext cx="18685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 smtClean="0"/>
              <a:t>egestas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6506814" y="3233531"/>
            <a:ext cx="62948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spc="-100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4</a:t>
            </a:r>
            <a:endParaRPr lang="en-US" sz="4000" spc="-100" dirty="0">
              <a:latin typeface="Source Sans Pro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010401" y="3299793"/>
            <a:ext cx="18685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 smtClean="0"/>
              <a:t>egestas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4344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4489" y="-6625"/>
            <a:ext cx="7699513" cy="5170005"/>
          </a:xfrm>
          <a:custGeom>
            <a:avLst/>
            <a:gdLst>
              <a:gd name="connsiteX0" fmla="*/ 0 w 7699513"/>
              <a:gd name="connsiteY0" fmla="*/ 0 h 5143500"/>
              <a:gd name="connsiteX1" fmla="*/ 7699513 w 7699513"/>
              <a:gd name="connsiteY1" fmla="*/ 0 h 5143500"/>
              <a:gd name="connsiteX2" fmla="*/ 7699513 w 7699513"/>
              <a:gd name="connsiteY2" fmla="*/ 5143500 h 5143500"/>
              <a:gd name="connsiteX3" fmla="*/ 0 w 7699513"/>
              <a:gd name="connsiteY3" fmla="*/ 5143500 h 5143500"/>
              <a:gd name="connsiteX4" fmla="*/ 0 w 7699513"/>
              <a:gd name="connsiteY4" fmla="*/ 0 h 5143500"/>
              <a:gd name="connsiteX0" fmla="*/ 0 w 7699513"/>
              <a:gd name="connsiteY0" fmla="*/ 0 h 5143500"/>
              <a:gd name="connsiteX1" fmla="*/ 7699513 w 7699513"/>
              <a:gd name="connsiteY1" fmla="*/ 0 h 5143500"/>
              <a:gd name="connsiteX2" fmla="*/ 7699513 w 7699513"/>
              <a:gd name="connsiteY2" fmla="*/ 5143500 h 5143500"/>
              <a:gd name="connsiteX3" fmla="*/ 1722782 w 7699513"/>
              <a:gd name="connsiteY3" fmla="*/ 5136874 h 5143500"/>
              <a:gd name="connsiteX4" fmla="*/ 0 w 7699513"/>
              <a:gd name="connsiteY4" fmla="*/ 0 h 5143500"/>
              <a:gd name="connsiteX0" fmla="*/ 0 w 7699513"/>
              <a:gd name="connsiteY0" fmla="*/ 0 h 5170005"/>
              <a:gd name="connsiteX1" fmla="*/ 7699513 w 7699513"/>
              <a:gd name="connsiteY1" fmla="*/ 0 h 5170005"/>
              <a:gd name="connsiteX2" fmla="*/ 7699513 w 7699513"/>
              <a:gd name="connsiteY2" fmla="*/ 5143500 h 5170005"/>
              <a:gd name="connsiteX3" fmla="*/ 1152939 w 7699513"/>
              <a:gd name="connsiteY3" fmla="*/ 5170005 h 5170005"/>
              <a:gd name="connsiteX4" fmla="*/ 0 w 7699513"/>
              <a:gd name="connsiteY4" fmla="*/ 0 h 517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99513" h="5170005">
                <a:moveTo>
                  <a:pt x="0" y="0"/>
                </a:moveTo>
                <a:lnTo>
                  <a:pt x="7699513" y="0"/>
                </a:lnTo>
                <a:lnTo>
                  <a:pt x="7699513" y="5143500"/>
                </a:lnTo>
                <a:lnTo>
                  <a:pt x="1152939" y="5170005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0"/>
            <a:ext cx="4424363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56173" y="1583646"/>
            <a:ext cx="1762540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dui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pellentesque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gravida</a:t>
            </a:r>
            <a:r>
              <a:rPr lang="en-US" sz="1100" b="1" dirty="0" smtClean="0">
                <a:solidFill>
                  <a:schemeClr val="bg1"/>
                </a:solidFill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ante. </a:t>
            </a:r>
          </a:p>
          <a:p>
            <a:endParaRPr lang="en-US" sz="1100" b="1" dirty="0">
              <a:solidFill>
                <a:schemeClr val="bg1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feugiat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massa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interdum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ut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urna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sagittis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In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dapibus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cursus</a:t>
            </a:r>
            <a:r>
              <a:rPr lang="en-US" sz="1100" b="1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52860" y="457203"/>
            <a:ext cx="1991140" cy="103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PROJECT </a:t>
            </a:r>
          </a:p>
          <a:p>
            <a:r>
              <a:rPr lang="en-US" sz="3350" spc="-100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NAME</a:t>
            </a:r>
            <a:endParaRPr lang="en-US" sz="3350" spc="-100" dirty="0">
              <a:solidFill>
                <a:schemeClr val="bg1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486" y="4467447"/>
            <a:ext cx="2120350" cy="6760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9696" y="2378763"/>
            <a:ext cx="19911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spc="-100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INSERT YOUR IMAGE IN THIS SHAPE</a:t>
            </a:r>
            <a:endParaRPr lang="en-US" sz="1200" spc="-100" dirty="0">
              <a:solidFill>
                <a:schemeClr val="bg1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00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3252" y="-6625"/>
            <a:ext cx="9157252" cy="5148470"/>
          </a:xfrm>
          <a:custGeom>
            <a:avLst/>
            <a:gdLst>
              <a:gd name="connsiteX0" fmla="*/ 0 w 9475304"/>
              <a:gd name="connsiteY0" fmla="*/ 0 h 3962400"/>
              <a:gd name="connsiteX1" fmla="*/ 9475304 w 9475304"/>
              <a:gd name="connsiteY1" fmla="*/ 0 h 3962400"/>
              <a:gd name="connsiteX2" fmla="*/ 9475304 w 9475304"/>
              <a:gd name="connsiteY2" fmla="*/ 3962400 h 3962400"/>
              <a:gd name="connsiteX3" fmla="*/ 0 w 9475304"/>
              <a:gd name="connsiteY3" fmla="*/ 3962400 h 3962400"/>
              <a:gd name="connsiteX4" fmla="*/ 0 w 9475304"/>
              <a:gd name="connsiteY4" fmla="*/ 0 h 3962400"/>
              <a:gd name="connsiteX0" fmla="*/ 0 w 9475304"/>
              <a:gd name="connsiteY0" fmla="*/ 0 h 3962400"/>
              <a:gd name="connsiteX1" fmla="*/ 9475304 w 9475304"/>
              <a:gd name="connsiteY1" fmla="*/ 0 h 3962400"/>
              <a:gd name="connsiteX2" fmla="*/ 9475304 w 9475304"/>
              <a:gd name="connsiteY2" fmla="*/ 3962400 h 3962400"/>
              <a:gd name="connsiteX3" fmla="*/ 0 w 9475304"/>
              <a:gd name="connsiteY3" fmla="*/ 3962400 h 3962400"/>
              <a:gd name="connsiteX4" fmla="*/ 0 w 9475304"/>
              <a:gd name="connsiteY4" fmla="*/ 1000540 h 3962400"/>
              <a:gd name="connsiteX5" fmla="*/ 0 w 9475304"/>
              <a:gd name="connsiteY5" fmla="*/ 0 h 3962400"/>
              <a:gd name="connsiteX0" fmla="*/ 0 w 9475304"/>
              <a:gd name="connsiteY0" fmla="*/ 0 h 3962400"/>
              <a:gd name="connsiteX1" fmla="*/ 9475304 w 9475304"/>
              <a:gd name="connsiteY1" fmla="*/ 0 h 3962400"/>
              <a:gd name="connsiteX2" fmla="*/ 9475304 w 9475304"/>
              <a:gd name="connsiteY2" fmla="*/ 3962400 h 3962400"/>
              <a:gd name="connsiteX3" fmla="*/ 2445026 w 9475304"/>
              <a:gd name="connsiteY3" fmla="*/ 3955774 h 3962400"/>
              <a:gd name="connsiteX4" fmla="*/ 0 w 9475304"/>
              <a:gd name="connsiteY4" fmla="*/ 3962400 h 3962400"/>
              <a:gd name="connsiteX5" fmla="*/ 0 w 9475304"/>
              <a:gd name="connsiteY5" fmla="*/ 1000540 h 3962400"/>
              <a:gd name="connsiteX6" fmla="*/ 0 w 9475304"/>
              <a:gd name="connsiteY6" fmla="*/ 0 h 3962400"/>
              <a:gd name="connsiteX0" fmla="*/ 0 w 9475304"/>
              <a:gd name="connsiteY0" fmla="*/ 0 h 3962400"/>
              <a:gd name="connsiteX1" fmla="*/ 9475304 w 9475304"/>
              <a:gd name="connsiteY1" fmla="*/ 0 h 3962400"/>
              <a:gd name="connsiteX2" fmla="*/ 9475304 w 9475304"/>
              <a:gd name="connsiteY2" fmla="*/ 3962400 h 3962400"/>
              <a:gd name="connsiteX3" fmla="*/ 2445026 w 9475304"/>
              <a:gd name="connsiteY3" fmla="*/ 3955774 h 3962400"/>
              <a:gd name="connsiteX4" fmla="*/ 0 w 9475304"/>
              <a:gd name="connsiteY4" fmla="*/ 1000540 h 3962400"/>
              <a:gd name="connsiteX5" fmla="*/ 0 w 9475304"/>
              <a:gd name="connsiteY5" fmla="*/ 0 h 3962400"/>
              <a:gd name="connsiteX0" fmla="*/ 0 w 9475304"/>
              <a:gd name="connsiteY0" fmla="*/ 0 h 5201479"/>
              <a:gd name="connsiteX1" fmla="*/ 9475304 w 9475304"/>
              <a:gd name="connsiteY1" fmla="*/ 0 h 5201479"/>
              <a:gd name="connsiteX2" fmla="*/ 9475304 w 9475304"/>
              <a:gd name="connsiteY2" fmla="*/ 3962400 h 5201479"/>
              <a:gd name="connsiteX3" fmla="*/ 1961322 w 9475304"/>
              <a:gd name="connsiteY3" fmla="*/ 5201479 h 5201479"/>
              <a:gd name="connsiteX4" fmla="*/ 0 w 9475304"/>
              <a:gd name="connsiteY4" fmla="*/ 1000540 h 5201479"/>
              <a:gd name="connsiteX5" fmla="*/ 0 w 9475304"/>
              <a:gd name="connsiteY5" fmla="*/ 0 h 5201479"/>
              <a:gd name="connsiteX0" fmla="*/ 0 w 9475304"/>
              <a:gd name="connsiteY0" fmla="*/ 0 h 5201479"/>
              <a:gd name="connsiteX1" fmla="*/ 9475304 w 9475304"/>
              <a:gd name="connsiteY1" fmla="*/ 0 h 5201479"/>
              <a:gd name="connsiteX2" fmla="*/ 9216887 w 9475304"/>
              <a:gd name="connsiteY2" fmla="*/ 5188226 h 5201479"/>
              <a:gd name="connsiteX3" fmla="*/ 1961322 w 9475304"/>
              <a:gd name="connsiteY3" fmla="*/ 5201479 h 5201479"/>
              <a:gd name="connsiteX4" fmla="*/ 0 w 9475304"/>
              <a:gd name="connsiteY4" fmla="*/ 1000540 h 5201479"/>
              <a:gd name="connsiteX5" fmla="*/ 0 w 9475304"/>
              <a:gd name="connsiteY5" fmla="*/ 0 h 5201479"/>
              <a:gd name="connsiteX0" fmla="*/ 0 w 9216887"/>
              <a:gd name="connsiteY0" fmla="*/ 0 h 5201479"/>
              <a:gd name="connsiteX1" fmla="*/ 8706678 w 9216887"/>
              <a:gd name="connsiteY1" fmla="*/ 609600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0 w 9216887"/>
              <a:gd name="connsiteY4" fmla="*/ 1000540 h 5201479"/>
              <a:gd name="connsiteX5" fmla="*/ 0 w 9216887"/>
              <a:gd name="connsiteY5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0 w 9216887"/>
              <a:gd name="connsiteY4" fmla="*/ 1000540 h 5201479"/>
              <a:gd name="connsiteX5" fmla="*/ 0 w 9216887"/>
              <a:gd name="connsiteY5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1623392 w 9216887"/>
              <a:gd name="connsiteY4" fmla="*/ 947531 h 5201479"/>
              <a:gd name="connsiteX5" fmla="*/ 0 w 9216887"/>
              <a:gd name="connsiteY5" fmla="*/ 1000540 h 5201479"/>
              <a:gd name="connsiteX6" fmla="*/ 0 w 9216887"/>
              <a:gd name="connsiteY6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1623392 w 9216887"/>
              <a:gd name="connsiteY4" fmla="*/ 947531 h 5201479"/>
              <a:gd name="connsiteX5" fmla="*/ 0 w 9216887"/>
              <a:gd name="connsiteY5" fmla="*/ 1000540 h 5201479"/>
              <a:gd name="connsiteX6" fmla="*/ 0 w 9216887"/>
              <a:gd name="connsiteY6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1623392 w 9216887"/>
              <a:gd name="connsiteY4" fmla="*/ 947531 h 5201479"/>
              <a:gd name="connsiteX5" fmla="*/ 0 w 9216887"/>
              <a:gd name="connsiteY5" fmla="*/ 1000540 h 5201479"/>
              <a:gd name="connsiteX6" fmla="*/ 0 w 9216887"/>
              <a:gd name="connsiteY6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1623392 w 9216887"/>
              <a:gd name="connsiteY4" fmla="*/ 947531 h 5201479"/>
              <a:gd name="connsiteX5" fmla="*/ 0 w 9216887"/>
              <a:gd name="connsiteY5" fmla="*/ 1000540 h 5201479"/>
              <a:gd name="connsiteX6" fmla="*/ 0 w 9216887"/>
              <a:gd name="connsiteY6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1623392 w 9216887"/>
              <a:gd name="connsiteY4" fmla="*/ 947531 h 5201479"/>
              <a:gd name="connsiteX5" fmla="*/ 0 w 9216887"/>
              <a:gd name="connsiteY5" fmla="*/ 1000540 h 5201479"/>
              <a:gd name="connsiteX6" fmla="*/ 0 w 9216887"/>
              <a:gd name="connsiteY6" fmla="*/ 0 h 5201479"/>
              <a:gd name="connsiteX0" fmla="*/ 0 w 9216887"/>
              <a:gd name="connsiteY0" fmla="*/ 0 h 5201479"/>
              <a:gd name="connsiteX1" fmla="*/ 9210261 w 9216887"/>
              <a:gd name="connsiteY1" fmla="*/ 39757 h 5201479"/>
              <a:gd name="connsiteX2" fmla="*/ 9216887 w 9216887"/>
              <a:gd name="connsiteY2" fmla="*/ 5188226 h 5201479"/>
              <a:gd name="connsiteX3" fmla="*/ 1961322 w 9216887"/>
              <a:gd name="connsiteY3" fmla="*/ 5201479 h 5201479"/>
              <a:gd name="connsiteX4" fmla="*/ 1623392 w 9216887"/>
              <a:gd name="connsiteY4" fmla="*/ 947531 h 5201479"/>
              <a:gd name="connsiteX5" fmla="*/ 0 w 9216887"/>
              <a:gd name="connsiteY5" fmla="*/ 1000540 h 5201479"/>
              <a:gd name="connsiteX6" fmla="*/ 0 w 9216887"/>
              <a:gd name="connsiteY6" fmla="*/ 0 h 5201479"/>
              <a:gd name="connsiteX0" fmla="*/ 0 w 9216887"/>
              <a:gd name="connsiteY0" fmla="*/ 0 h 5188226"/>
              <a:gd name="connsiteX1" fmla="*/ 9210261 w 9216887"/>
              <a:gd name="connsiteY1" fmla="*/ 39757 h 5188226"/>
              <a:gd name="connsiteX2" fmla="*/ 9216887 w 9216887"/>
              <a:gd name="connsiteY2" fmla="*/ 5188226 h 5188226"/>
              <a:gd name="connsiteX3" fmla="*/ 3313043 w 9216887"/>
              <a:gd name="connsiteY3" fmla="*/ 4485861 h 5188226"/>
              <a:gd name="connsiteX4" fmla="*/ 1623392 w 9216887"/>
              <a:gd name="connsiteY4" fmla="*/ 947531 h 5188226"/>
              <a:gd name="connsiteX5" fmla="*/ 0 w 9216887"/>
              <a:gd name="connsiteY5" fmla="*/ 1000540 h 5188226"/>
              <a:gd name="connsiteX6" fmla="*/ 0 w 9216887"/>
              <a:gd name="connsiteY6" fmla="*/ 0 h 5188226"/>
              <a:gd name="connsiteX0" fmla="*/ 0 w 9216887"/>
              <a:gd name="connsiteY0" fmla="*/ 0 h 5188226"/>
              <a:gd name="connsiteX1" fmla="*/ 9210261 w 9216887"/>
              <a:gd name="connsiteY1" fmla="*/ 39757 h 5188226"/>
              <a:gd name="connsiteX2" fmla="*/ 9216887 w 9216887"/>
              <a:gd name="connsiteY2" fmla="*/ 5188226 h 5188226"/>
              <a:gd name="connsiteX3" fmla="*/ 3313043 w 9216887"/>
              <a:gd name="connsiteY3" fmla="*/ 4485861 h 5188226"/>
              <a:gd name="connsiteX4" fmla="*/ 1623392 w 9216887"/>
              <a:gd name="connsiteY4" fmla="*/ 947531 h 5188226"/>
              <a:gd name="connsiteX5" fmla="*/ 59635 w 9216887"/>
              <a:gd name="connsiteY5" fmla="*/ 993914 h 5188226"/>
              <a:gd name="connsiteX6" fmla="*/ 0 w 9216887"/>
              <a:gd name="connsiteY6" fmla="*/ 0 h 5188226"/>
              <a:gd name="connsiteX0" fmla="*/ 231913 w 9157252"/>
              <a:gd name="connsiteY0" fmla="*/ 192156 h 5148469"/>
              <a:gd name="connsiteX1" fmla="*/ 9150626 w 9157252"/>
              <a:gd name="connsiteY1" fmla="*/ 0 h 5148469"/>
              <a:gd name="connsiteX2" fmla="*/ 9157252 w 9157252"/>
              <a:gd name="connsiteY2" fmla="*/ 5148469 h 5148469"/>
              <a:gd name="connsiteX3" fmla="*/ 3253408 w 9157252"/>
              <a:gd name="connsiteY3" fmla="*/ 4446104 h 5148469"/>
              <a:gd name="connsiteX4" fmla="*/ 1563757 w 9157252"/>
              <a:gd name="connsiteY4" fmla="*/ 907774 h 5148469"/>
              <a:gd name="connsiteX5" fmla="*/ 0 w 9157252"/>
              <a:gd name="connsiteY5" fmla="*/ 954157 h 5148469"/>
              <a:gd name="connsiteX6" fmla="*/ 231913 w 9157252"/>
              <a:gd name="connsiteY6" fmla="*/ 192156 h 5148469"/>
              <a:gd name="connsiteX0" fmla="*/ 6626 w 9157252"/>
              <a:gd name="connsiteY0" fmla="*/ 6625 h 5148469"/>
              <a:gd name="connsiteX1" fmla="*/ 9150626 w 9157252"/>
              <a:gd name="connsiteY1" fmla="*/ 0 h 5148469"/>
              <a:gd name="connsiteX2" fmla="*/ 9157252 w 9157252"/>
              <a:gd name="connsiteY2" fmla="*/ 5148469 h 5148469"/>
              <a:gd name="connsiteX3" fmla="*/ 3253408 w 9157252"/>
              <a:gd name="connsiteY3" fmla="*/ 4446104 h 5148469"/>
              <a:gd name="connsiteX4" fmla="*/ 1563757 w 9157252"/>
              <a:gd name="connsiteY4" fmla="*/ 907774 h 5148469"/>
              <a:gd name="connsiteX5" fmla="*/ 0 w 9157252"/>
              <a:gd name="connsiteY5" fmla="*/ 954157 h 5148469"/>
              <a:gd name="connsiteX6" fmla="*/ 6626 w 9157252"/>
              <a:gd name="connsiteY6" fmla="*/ 6625 h 5148469"/>
              <a:gd name="connsiteX0" fmla="*/ 6626 w 9157252"/>
              <a:gd name="connsiteY0" fmla="*/ 6625 h 5148469"/>
              <a:gd name="connsiteX1" fmla="*/ 9150626 w 9157252"/>
              <a:gd name="connsiteY1" fmla="*/ 0 h 5148469"/>
              <a:gd name="connsiteX2" fmla="*/ 9157252 w 9157252"/>
              <a:gd name="connsiteY2" fmla="*/ 5148469 h 5148469"/>
              <a:gd name="connsiteX3" fmla="*/ 3253408 w 9157252"/>
              <a:gd name="connsiteY3" fmla="*/ 4446104 h 5148469"/>
              <a:gd name="connsiteX4" fmla="*/ 13253 w 9157252"/>
              <a:gd name="connsiteY4" fmla="*/ 1828800 h 5148469"/>
              <a:gd name="connsiteX5" fmla="*/ 0 w 9157252"/>
              <a:gd name="connsiteY5" fmla="*/ 954157 h 5148469"/>
              <a:gd name="connsiteX6" fmla="*/ 6626 w 9157252"/>
              <a:gd name="connsiteY6" fmla="*/ 6625 h 5148469"/>
              <a:gd name="connsiteX0" fmla="*/ 6626 w 9157252"/>
              <a:gd name="connsiteY0" fmla="*/ 6625 h 5148470"/>
              <a:gd name="connsiteX1" fmla="*/ 9150626 w 9157252"/>
              <a:gd name="connsiteY1" fmla="*/ 0 h 5148470"/>
              <a:gd name="connsiteX2" fmla="*/ 9157252 w 9157252"/>
              <a:gd name="connsiteY2" fmla="*/ 5148469 h 5148470"/>
              <a:gd name="connsiteX3" fmla="*/ 3538329 w 9157252"/>
              <a:gd name="connsiteY3" fmla="*/ 5148470 h 5148470"/>
              <a:gd name="connsiteX4" fmla="*/ 13253 w 9157252"/>
              <a:gd name="connsiteY4" fmla="*/ 1828800 h 5148470"/>
              <a:gd name="connsiteX5" fmla="*/ 0 w 9157252"/>
              <a:gd name="connsiteY5" fmla="*/ 954157 h 5148470"/>
              <a:gd name="connsiteX6" fmla="*/ 6626 w 9157252"/>
              <a:gd name="connsiteY6" fmla="*/ 6625 h 514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7252" h="5148470">
                <a:moveTo>
                  <a:pt x="6626" y="6625"/>
                </a:moveTo>
                <a:lnTo>
                  <a:pt x="9150626" y="0"/>
                </a:lnTo>
                <a:cubicBezTo>
                  <a:pt x="9153939" y="2574234"/>
                  <a:pt x="9155043" y="3432313"/>
                  <a:pt x="9157252" y="5148469"/>
                </a:cubicBezTo>
                <a:lnTo>
                  <a:pt x="3538329" y="5148470"/>
                </a:lnTo>
                <a:lnTo>
                  <a:pt x="13253" y="1828800"/>
                </a:lnTo>
                <a:lnTo>
                  <a:pt x="0" y="954157"/>
                </a:lnTo>
                <a:cubicBezTo>
                  <a:pt x="2209" y="638313"/>
                  <a:pt x="4417" y="322469"/>
                  <a:pt x="6626" y="66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486" y="4467447"/>
            <a:ext cx="2120350" cy="6760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1318591"/>
            <a:ext cx="4256291" cy="3824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9696" y="2378763"/>
            <a:ext cx="19911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spc="-100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INSERT YOUR IMAGE IN THIS SHAPE</a:t>
            </a:r>
            <a:endParaRPr lang="en-US" sz="1200" spc="-100" dirty="0">
              <a:solidFill>
                <a:schemeClr val="bg1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3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9878"/>
            <a:ext cx="9144000" cy="5163378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0" fmla="*/ 0 w 9144000"/>
              <a:gd name="connsiteY0" fmla="*/ 6626 h 5150126"/>
              <a:gd name="connsiteX1" fmla="*/ 5897217 w 9144000"/>
              <a:gd name="connsiteY1" fmla="*/ 0 h 5150126"/>
              <a:gd name="connsiteX2" fmla="*/ 9144000 w 9144000"/>
              <a:gd name="connsiteY2" fmla="*/ 5150126 h 5150126"/>
              <a:gd name="connsiteX3" fmla="*/ 0 w 9144000"/>
              <a:gd name="connsiteY3" fmla="*/ 5150126 h 5150126"/>
              <a:gd name="connsiteX4" fmla="*/ 0 w 9144000"/>
              <a:gd name="connsiteY4" fmla="*/ 6626 h 5150126"/>
              <a:gd name="connsiteX0" fmla="*/ 0 w 9144000"/>
              <a:gd name="connsiteY0" fmla="*/ 6626 h 5150126"/>
              <a:gd name="connsiteX1" fmla="*/ 5897217 w 9144000"/>
              <a:gd name="connsiteY1" fmla="*/ 0 h 5150126"/>
              <a:gd name="connsiteX2" fmla="*/ 8328991 w 9144000"/>
              <a:gd name="connsiteY2" fmla="*/ 3876261 h 5150126"/>
              <a:gd name="connsiteX3" fmla="*/ 9144000 w 9144000"/>
              <a:gd name="connsiteY3" fmla="*/ 5150126 h 5150126"/>
              <a:gd name="connsiteX4" fmla="*/ 0 w 9144000"/>
              <a:gd name="connsiteY4" fmla="*/ 5150126 h 5150126"/>
              <a:gd name="connsiteX5" fmla="*/ 0 w 9144000"/>
              <a:gd name="connsiteY5" fmla="*/ 6626 h 5150126"/>
              <a:gd name="connsiteX0" fmla="*/ 0 w 9144000"/>
              <a:gd name="connsiteY0" fmla="*/ 6626 h 5150126"/>
              <a:gd name="connsiteX1" fmla="*/ 5897217 w 9144000"/>
              <a:gd name="connsiteY1" fmla="*/ 0 h 5150126"/>
              <a:gd name="connsiteX2" fmla="*/ 9144000 w 9144000"/>
              <a:gd name="connsiteY2" fmla="*/ 3995530 h 5150126"/>
              <a:gd name="connsiteX3" fmla="*/ 9144000 w 9144000"/>
              <a:gd name="connsiteY3" fmla="*/ 5150126 h 5150126"/>
              <a:gd name="connsiteX4" fmla="*/ 0 w 9144000"/>
              <a:gd name="connsiteY4" fmla="*/ 5150126 h 5150126"/>
              <a:gd name="connsiteX5" fmla="*/ 0 w 9144000"/>
              <a:gd name="connsiteY5" fmla="*/ 6626 h 5150126"/>
              <a:gd name="connsiteX0" fmla="*/ 0 w 9144000"/>
              <a:gd name="connsiteY0" fmla="*/ 19878 h 5163378"/>
              <a:gd name="connsiteX1" fmla="*/ 6705600 w 9144000"/>
              <a:gd name="connsiteY1" fmla="*/ 0 h 5163378"/>
              <a:gd name="connsiteX2" fmla="*/ 9144000 w 9144000"/>
              <a:gd name="connsiteY2" fmla="*/ 4008782 h 5163378"/>
              <a:gd name="connsiteX3" fmla="*/ 9144000 w 9144000"/>
              <a:gd name="connsiteY3" fmla="*/ 5163378 h 5163378"/>
              <a:gd name="connsiteX4" fmla="*/ 0 w 9144000"/>
              <a:gd name="connsiteY4" fmla="*/ 5163378 h 5163378"/>
              <a:gd name="connsiteX5" fmla="*/ 0 w 9144000"/>
              <a:gd name="connsiteY5" fmla="*/ 19878 h 516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5163378">
                <a:moveTo>
                  <a:pt x="0" y="19878"/>
                </a:moveTo>
                <a:lnTo>
                  <a:pt x="6705600" y="0"/>
                </a:lnTo>
                <a:lnTo>
                  <a:pt x="9144000" y="4008782"/>
                </a:lnTo>
                <a:lnTo>
                  <a:pt x="9144000" y="5163378"/>
                </a:lnTo>
                <a:lnTo>
                  <a:pt x="0" y="5163378"/>
                </a:lnTo>
                <a:lnTo>
                  <a:pt x="0" y="198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109" y="2"/>
            <a:ext cx="3794901" cy="43732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01" y="4432858"/>
            <a:ext cx="742261" cy="5740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39078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25826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2682" y="2371990"/>
            <a:ext cx="19911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spc="-100" dirty="0" smtClean="0">
                <a:solidFill>
                  <a:schemeClr val="bg1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INSERT YOUR IMAGE IN THIS SHAPE</a:t>
            </a:r>
            <a:endParaRPr lang="en-US" sz="1200" spc="-100" dirty="0">
              <a:solidFill>
                <a:schemeClr val="bg1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78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" y="968835"/>
            <a:ext cx="1605636" cy="17213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27" y="623740"/>
            <a:ext cx="1012798" cy="1085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293" y="1597774"/>
            <a:ext cx="1012798" cy="10857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688" y="2473971"/>
            <a:ext cx="503086" cy="539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87" y="2347657"/>
            <a:ext cx="330808" cy="354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NUMBERED LISTS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72" y="1371601"/>
            <a:ext cx="340264" cy="5052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48618" y="1113197"/>
            <a:ext cx="5784573" cy="2877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dui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pellentesque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gravida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ac ante.</a:t>
            </a:r>
          </a:p>
          <a:p>
            <a:pPr marL="228600" indent="-228600">
              <a:buFont typeface="+mj-lt"/>
              <a:buAutoNum type="arabicPeriod"/>
            </a:pPr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feugiat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massa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interdum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urna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sagittis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In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dapibus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cursus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pulvinar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metus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dignissim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Quisque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arcu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ac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purus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vel.</a:t>
            </a:r>
          </a:p>
          <a:p>
            <a:pPr marL="228600" indent="-228600">
              <a:buFont typeface="+mj-lt"/>
              <a:buAutoNum type="arabicPeriod"/>
            </a:pPr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Quisque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risus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non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quam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volutpat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at.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lacinia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est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consequat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at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accumsan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ante, non tempus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Cras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auctor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quis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nisi at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porttitor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posuere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arcu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facilisis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diam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ullamcorper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ante, a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fermentumest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enim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magna.</a:t>
            </a:r>
          </a:p>
          <a:p>
            <a:pPr marL="228600" indent="-228600">
              <a:buFont typeface="+mj-lt"/>
              <a:buAutoNum type="arabicPeriod"/>
            </a:pPr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Praesent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sit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dignissim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orci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Aenean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augue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orci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imperdiet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non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at,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elementum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sodales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mi.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erat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hendrerit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luctus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lacus ante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rutrum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purus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euismod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justo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tristique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libero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</a:t>
            </a:r>
            <a:endParaRPr lang="en-US" sz="1100" b="1" dirty="0" smtClean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35360" y="463827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TITLE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52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TABLE DATA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43824" y="1113192"/>
            <a:ext cx="1981199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dui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pellentesque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gravida</a:t>
            </a:r>
            <a:r>
              <a:rPr lang="en-US" sz="1100" b="1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 ac ante.</a:t>
            </a:r>
          </a:p>
          <a:p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feugiat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massa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interdum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urna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sagittis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In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dapibus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cursus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pulvinar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metus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dignissim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</a:t>
            </a:r>
          </a:p>
          <a:p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  <a:p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Quisque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arcu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, ac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purus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 vel</a:t>
            </a:r>
            <a:r>
              <a:rPr lang="en-US" sz="1100" b="1" dirty="0" smtClean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.</a:t>
            </a:r>
            <a:endParaRPr lang="en-US" sz="1100" b="1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30564" y="463827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TITLE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450334"/>
              </p:ext>
            </p:extLst>
          </p:nvPr>
        </p:nvGraphicFramePr>
        <p:xfrm>
          <a:off x="4982816" y="1016828"/>
          <a:ext cx="3810004" cy="21458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2501"/>
                <a:gridCol w="952501"/>
                <a:gridCol w="952501"/>
                <a:gridCol w="952501"/>
              </a:tblGrid>
              <a:tr h="313832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2011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2012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2013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313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01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262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02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313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03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33.6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33.6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33.6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313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04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313832"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04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45,7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45,7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45,7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313832"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05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424985"/>
              </p:ext>
            </p:extLst>
          </p:nvPr>
        </p:nvGraphicFramePr>
        <p:xfrm>
          <a:off x="4982817" y="3496257"/>
          <a:ext cx="3803376" cy="627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0844"/>
                <a:gridCol w="950844"/>
                <a:gridCol w="950844"/>
                <a:gridCol w="950844"/>
              </a:tblGrid>
              <a:tr h="313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04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2011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2012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2013</a:t>
                      </a:r>
                      <a:endParaRPr lang="en-US" sz="1100" dirty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  <a:tr h="3138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DATA 04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dirty="0" smtClean="0">
                          <a:latin typeface="Open Sans Light" pitchFamily="34" charset="0"/>
                          <a:ea typeface="Open Sans Light" pitchFamily="34" charset="0"/>
                          <a:cs typeface="Open Sans Light" pitchFamily="34" charset="0"/>
                        </a:rPr>
                        <a:t>12,6</a:t>
                      </a:r>
                      <a:endParaRPr lang="en-US" sz="1100" dirty="0" smtClean="0">
                        <a:latin typeface="Open Sans Light" pitchFamily="34" charset="0"/>
                        <a:ea typeface="Open Sans Light" pitchFamily="34" charset="0"/>
                        <a:cs typeface="Open Sans Light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" y="968835"/>
            <a:ext cx="1605636" cy="17213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27" y="623740"/>
            <a:ext cx="1012798" cy="108579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293" y="1597774"/>
            <a:ext cx="1012798" cy="108579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688" y="2473971"/>
            <a:ext cx="503086" cy="53934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87" y="2347657"/>
            <a:ext cx="330808" cy="35465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72" y="1371601"/>
            <a:ext cx="340264" cy="50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43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CONTACT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>
            <a:hlinkClick r:id="rId5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602" y="460357"/>
            <a:ext cx="1328550" cy="1344620"/>
          </a:xfrm>
          <a:prstGeom prst="rect">
            <a:avLst/>
          </a:prstGeom>
        </p:spPr>
      </p:pic>
      <p:pic>
        <p:nvPicPr>
          <p:cNvPr id="15" name="Picture 14">
            <a:hlinkClick r:id="rId7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633" y="460356"/>
            <a:ext cx="1339264" cy="1344622"/>
          </a:xfrm>
          <a:prstGeom prst="rect">
            <a:avLst/>
          </a:prstGeom>
        </p:spPr>
      </p:pic>
      <p:pic>
        <p:nvPicPr>
          <p:cNvPr id="18" name="Picture 17">
            <a:hlinkClick r:id="rId9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672" y="463036"/>
            <a:ext cx="1349978" cy="1339262"/>
          </a:xfrm>
          <a:prstGeom prst="rect">
            <a:avLst/>
          </a:prstGeom>
        </p:spPr>
      </p:pic>
      <p:pic>
        <p:nvPicPr>
          <p:cNvPr id="22" name="Picture 21">
            <a:hlinkClick r:id="rId11"/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908" y="460356"/>
            <a:ext cx="1344622" cy="134462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101008" y="2593762"/>
            <a:ext cx="4996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81</a:t>
            </a:r>
            <a:r>
              <a:rPr lang="ro-RO" sz="1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6</a:t>
            </a:r>
            <a:r>
              <a:rPr lang="en-US" sz="1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0 </a:t>
            </a:r>
            <a:r>
              <a: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South Avenue, Suite 1Boardman, OH 44512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032" y="3024404"/>
            <a:ext cx="373545" cy="37354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105" y="3024404"/>
            <a:ext cx="373545" cy="37354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63683" y="3017831"/>
            <a:ext cx="1616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(999) 999-8888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38870" y="3024457"/>
            <a:ext cx="2146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info@company.com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847" y="3011150"/>
            <a:ext cx="373545" cy="37354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778491" y="3024457"/>
            <a:ext cx="2146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www.company.com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" y="968835"/>
            <a:ext cx="1605636" cy="172135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27" y="623740"/>
            <a:ext cx="1012798" cy="108579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293" y="1597774"/>
            <a:ext cx="1012798" cy="108579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688" y="2473971"/>
            <a:ext cx="503086" cy="53934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87" y="2347657"/>
            <a:ext cx="330808" cy="35465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72" y="1371601"/>
            <a:ext cx="340264" cy="50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8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656517" y="2339007"/>
            <a:ext cx="65068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o-RO" sz="3600" kern="900" spc="-70" dirty="0">
                <a:latin typeface="Source Sans Pro Black" pitchFamily="34" charset="0"/>
                <a:ea typeface="Open Sans Extrabold" pitchFamily="34" charset="0"/>
                <a:cs typeface="Open Sans Extrabold" pitchFamily="34" charset="0"/>
              </a:rPr>
              <a:t>THANK YOU </a:t>
            </a:r>
            <a:r>
              <a:rPr lang="ro-RO" sz="3600" kern="900" spc="-70" dirty="0">
                <a:solidFill>
                  <a:srgbClr val="C00000"/>
                </a:solidFill>
                <a:latin typeface="Source Sans Pro Light" pitchFamily="34" charset="0"/>
                <a:ea typeface="Open Sans Light" pitchFamily="34" charset="0"/>
                <a:cs typeface="Open Sans Light" pitchFamily="34" charset="0"/>
              </a:rPr>
              <a:t>FOR READING</a:t>
            </a:r>
            <a:endParaRPr lang="en-US" sz="3600" kern="900" spc="-70" dirty="0">
              <a:solidFill>
                <a:srgbClr val="C00000"/>
              </a:solidFill>
              <a:latin typeface="Source Sans Pro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" y="968835"/>
            <a:ext cx="1605636" cy="172135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27" y="623740"/>
            <a:ext cx="1012798" cy="108579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293" y="1597774"/>
            <a:ext cx="1012798" cy="108579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688" y="2473971"/>
            <a:ext cx="503086" cy="53934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87" y="2347657"/>
            <a:ext cx="330808" cy="3546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72" y="1371601"/>
            <a:ext cx="340264" cy="50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1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97391" y="600602"/>
            <a:ext cx="3327459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0" kern="900" spc="-70" dirty="0" smtClean="0">
                <a:solidFill>
                  <a:srgbClr val="C00000"/>
                </a:solidFill>
                <a:latin typeface="Source Sans Pro Light" pitchFamily="34" charset="0"/>
                <a:ea typeface="Open Sans Light" pitchFamily="34" charset="0"/>
                <a:cs typeface="Open Sans Light" pitchFamily="34" charset="0"/>
              </a:rPr>
              <a:t>02</a:t>
            </a:r>
            <a:endParaRPr lang="en-US" sz="18000" kern="900" spc="-70" dirty="0">
              <a:solidFill>
                <a:srgbClr val="C00000"/>
              </a:solidFill>
              <a:latin typeface="Source Sans Pro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0"/>
            <a:ext cx="4424363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2857" y="2758933"/>
            <a:ext cx="278958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kern="900" spc="-70" dirty="0" smtClean="0">
                <a:solidFill>
                  <a:srgbClr val="C00000"/>
                </a:solidFill>
                <a:latin typeface="Source Sans Pro Light" pitchFamily="34" charset="0"/>
                <a:ea typeface="Open Sans Light" pitchFamily="34" charset="0"/>
                <a:cs typeface="Open Sans Light" pitchFamily="34" charset="0"/>
              </a:rPr>
              <a:t>ABOUT US</a:t>
            </a:r>
            <a:endParaRPr lang="en-US" sz="4400" kern="900" spc="-70" dirty="0">
              <a:solidFill>
                <a:srgbClr val="C00000"/>
              </a:solidFill>
              <a:latin typeface="Source Sans Pro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2857" y="3364407"/>
            <a:ext cx="27895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kern="900" spc="-7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ABOUT US</a:t>
            </a:r>
            <a:endParaRPr lang="en-US" sz="2400" b="1" kern="900" spc="-70" dirty="0"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32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14325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11" y="848139"/>
            <a:ext cx="8436126" cy="4115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174432" y="4419594"/>
            <a:ext cx="3011559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STORYBOARD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7570"/>
            <a:ext cx="9144000" cy="2386013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305" y="490332"/>
            <a:ext cx="198784" cy="198784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896" y="662610"/>
            <a:ext cx="198784" cy="198784"/>
          </a:xfrm>
          <a:prstGeom prst="rect">
            <a:avLst/>
          </a:prstGeom>
        </p:spPr>
      </p:pic>
      <p:grpSp>
        <p:nvGrpSpPr>
          <p:cNvPr id="134" name="Group 133"/>
          <p:cNvGrpSpPr/>
          <p:nvPr/>
        </p:nvGrpSpPr>
        <p:grpSpPr>
          <a:xfrm>
            <a:off x="291548" y="324685"/>
            <a:ext cx="8501270" cy="4081667"/>
            <a:chOff x="291548" y="324680"/>
            <a:chExt cx="8501270" cy="4081667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7046" y="2915480"/>
              <a:ext cx="609598" cy="609597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9202" y="3372680"/>
              <a:ext cx="609598" cy="609597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6853" y="3399183"/>
              <a:ext cx="960784" cy="960782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69706" y="324680"/>
              <a:ext cx="609598" cy="609597"/>
            </a:xfrm>
            <a:prstGeom prst="rect">
              <a:avLst/>
            </a:prstGeom>
          </p:spPr>
        </p:pic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48" y="1577008"/>
              <a:ext cx="198784" cy="198784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0558" y="4154557"/>
              <a:ext cx="251790" cy="251790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41028" y="3445566"/>
              <a:ext cx="251790" cy="251790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2" y="834887"/>
              <a:ext cx="251790" cy="251790"/>
            </a:xfrm>
            <a:prstGeom prst="rect">
              <a:avLst/>
            </a:prstGeom>
          </p:spPr>
        </p:pic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35011" y="390939"/>
              <a:ext cx="251790" cy="251790"/>
            </a:xfrm>
            <a:prstGeom prst="rect">
              <a:avLst/>
            </a:prstGeom>
          </p:spPr>
        </p:pic>
      </p:grpSp>
      <p:grpSp>
        <p:nvGrpSpPr>
          <p:cNvPr id="65" name="Group 64"/>
          <p:cNvGrpSpPr/>
          <p:nvPr/>
        </p:nvGrpSpPr>
        <p:grpSpPr>
          <a:xfrm>
            <a:off x="636105" y="1802296"/>
            <a:ext cx="960784" cy="960782"/>
            <a:chOff x="636105" y="1802296"/>
            <a:chExt cx="960784" cy="960782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105" y="1802296"/>
              <a:ext cx="960784" cy="960782"/>
            </a:xfrm>
            <a:prstGeom prst="rect">
              <a:avLst/>
            </a:prstGeom>
          </p:spPr>
        </p:pic>
        <p:sp>
          <p:nvSpPr>
            <p:cNvPr id="107" name="TextBox 106"/>
            <p:cNvSpPr txBox="1"/>
            <p:nvPr/>
          </p:nvSpPr>
          <p:spPr>
            <a:xfrm>
              <a:off x="993911" y="2007698"/>
              <a:ext cx="3975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10</a:t>
              </a:r>
              <a:endParaRPr lang="en-US" sz="2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72194" y="536713"/>
            <a:ext cx="1517374" cy="1517374"/>
            <a:chOff x="1172194" y="536713"/>
            <a:chExt cx="1517374" cy="1517374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2194" y="536713"/>
              <a:ext cx="1517374" cy="1517374"/>
            </a:xfrm>
            <a:prstGeom prst="rect">
              <a:avLst/>
            </a:prstGeom>
          </p:spPr>
        </p:pic>
        <p:sp>
          <p:nvSpPr>
            <p:cNvPr id="108" name="TextBox 107"/>
            <p:cNvSpPr txBox="1"/>
            <p:nvPr/>
          </p:nvSpPr>
          <p:spPr>
            <a:xfrm>
              <a:off x="1755912" y="914394"/>
              <a:ext cx="6294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20</a:t>
              </a:r>
              <a:endParaRPr lang="en-US" sz="3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365514" y="1802296"/>
            <a:ext cx="960784" cy="960782"/>
            <a:chOff x="2365514" y="1802296"/>
            <a:chExt cx="960784" cy="960782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5514" y="1802296"/>
              <a:ext cx="960784" cy="960782"/>
            </a:xfrm>
            <a:prstGeom prst="rect">
              <a:avLst/>
            </a:prstGeom>
          </p:spPr>
        </p:pic>
        <p:sp>
          <p:nvSpPr>
            <p:cNvPr id="109" name="TextBox 108"/>
            <p:cNvSpPr txBox="1"/>
            <p:nvPr/>
          </p:nvSpPr>
          <p:spPr>
            <a:xfrm>
              <a:off x="2736572" y="2007698"/>
              <a:ext cx="3975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15</a:t>
              </a:r>
              <a:endParaRPr lang="en-US" sz="2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4081671" y="1802296"/>
            <a:ext cx="960784" cy="960782"/>
            <a:chOff x="4081671" y="1802296"/>
            <a:chExt cx="960784" cy="960782"/>
          </a:xfrm>
        </p:grpSpPr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1671" y="1802296"/>
              <a:ext cx="960784" cy="960782"/>
            </a:xfrm>
            <a:prstGeom prst="rect">
              <a:avLst/>
            </a:prstGeom>
          </p:spPr>
        </p:pic>
        <p:sp>
          <p:nvSpPr>
            <p:cNvPr id="110" name="TextBox 109"/>
            <p:cNvSpPr txBox="1"/>
            <p:nvPr/>
          </p:nvSpPr>
          <p:spPr>
            <a:xfrm>
              <a:off x="4446102" y="2007698"/>
              <a:ext cx="3975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15</a:t>
              </a:r>
              <a:endParaRPr lang="en-US" sz="2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5817706" y="1802296"/>
            <a:ext cx="960784" cy="960782"/>
            <a:chOff x="5817706" y="1802296"/>
            <a:chExt cx="960784" cy="960782"/>
          </a:xfrm>
        </p:grpSpPr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7706" y="1802296"/>
              <a:ext cx="960784" cy="960782"/>
            </a:xfrm>
            <a:prstGeom prst="rect">
              <a:avLst/>
            </a:prstGeom>
          </p:spPr>
        </p:pic>
        <p:sp>
          <p:nvSpPr>
            <p:cNvPr id="111" name="TextBox 110"/>
            <p:cNvSpPr txBox="1"/>
            <p:nvPr/>
          </p:nvSpPr>
          <p:spPr>
            <a:xfrm>
              <a:off x="6175511" y="2007698"/>
              <a:ext cx="3975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10</a:t>
              </a:r>
              <a:endParaRPr lang="en-US" sz="2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7560367" y="1802296"/>
            <a:ext cx="960784" cy="960782"/>
            <a:chOff x="7560367" y="1802296"/>
            <a:chExt cx="960784" cy="960782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0367" y="1802296"/>
              <a:ext cx="960784" cy="960782"/>
            </a:xfrm>
            <a:prstGeom prst="rect">
              <a:avLst/>
            </a:prstGeom>
          </p:spPr>
        </p:pic>
        <p:sp>
          <p:nvSpPr>
            <p:cNvPr id="112" name="TextBox 111"/>
            <p:cNvSpPr txBox="1"/>
            <p:nvPr/>
          </p:nvSpPr>
          <p:spPr>
            <a:xfrm>
              <a:off x="7918172" y="2007698"/>
              <a:ext cx="3975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15</a:t>
              </a:r>
              <a:endParaRPr lang="en-US" sz="2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64142" y="530088"/>
            <a:ext cx="1517374" cy="1517374"/>
            <a:chOff x="4664142" y="530087"/>
            <a:chExt cx="1517374" cy="1517374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64142" y="530087"/>
              <a:ext cx="1517374" cy="1517374"/>
            </a:xfrm>
            <a:prstGeom prst="rect">
              <a:avLst/>
            </a:prstGeom>
          </p:spPr>
        </p:pic>
        <p:sp>
          <p:nvSpPr>
            <p:cNvPr id="115" name="TextBox 114"/>
            <p:cNvSpPr txBox="1"/>
            <p:nvPr/>
          </p:nvSpPr>
          <p:spPr>
            <a:xfrm>
              <a:off x="5247859" y="914394"/>
              <a:ext cx="6294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25</a:t>
              </a:r>
              <a:endParaRPr lang="en-US" sz="3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901603" y="2438400"/>
            <a:ext cx="1517374" cy="1517374"/>
            <a:chOff x="2901603" y="2438400"/>
            <a:chExt cx="1517374" cy="151737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1603" y="2438400"/>
              <a:ext cx="1517374" cy="1517374"/>
            </a:xfrm>
            <a:prstGeom prst="rect">
              <a:avLst/>
            </a:prstGeom>
          </p:spPr>
        </p:pic>
        <p:sp>
          <p:nvSpPr>
            <p:cNvPr id="116" name="TextBox 115"/>
            <p:cNvSpPr txBox="1"/>
            <p:nvPr/>
          </p:nvSpPr>
          <p:spPr>
            <a:xfrm>
              <a:off x="3485321" y="2802829"/>
              <a:ext cx="6294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30</a:t>
              </a:r>
              <a:endParaRPr lang="en-US" sz="3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287533" y="2438400"/>
            <a:ext cx="1517374" cy="1517374"/>
            <a:chOff x="6287533" y="2438400"/>
            <a:chExt cx="1517374" cy="1517374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7533" y="2438400"/>
              <a:ext cx="1517374" cy="1517374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>
            <a:xfrm>
              <a:off x="6871252" y="2802829"/>
              <a:ext cx="62948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30</a:t>
              </a:r>
              <a:endParaRPr lang="en-US" sz="3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602981" y="1771716"/>
            <a:ext cx="8097079" cy="2063271"/>
            <a:chOff x="602971" y="1771712"/>
            <a:chExt cx="8097079" cy="2063270"/>
          </a:xfrm>
        </p:grpSpPr>
        <p:sp>
          <p:nvSpPr>
            <p:cNvPr id="118" name="TextBox 117"/>
            <p:cNvSpPr txBox="1"/>
            <p:nvPr/>
          </p:nvSpPr>
          <p:spPr>
            <a:xfrm>
              <a:off x="602971" y="2639730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ABOUT US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470989" y="1804843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TECHNOLOGY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358884" y="2633104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CLIENTS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33527" y="3666773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BENEFITS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061788" y="2606599"/>
              <a:ext cx="1139690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COFFEE </a:t>
              </a:r>
            </a:p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BREAK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982814" y="1771712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PORTFOLIO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797822" y="2613225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FEATURED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606204" y="3673399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ANALYSIS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560360" y="2606599"/>
              <a:ext cx="1139690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C00000"/>
                  </a:solidFill>
                  <a:latin typeface="Source Sans Pro Light" pitchFamily="34" charset="0"/>
                  <a:ea typeface="Open Sans Semibold" pitchFamily="34" charset="0"/>
                  <a:cs typeface="Open Sans Semibold" pitchFamily="34" charset="0"/>
                </a:rPr>
                <a:t>QUESTIONS</a:t>
              </a:r>
              <a:endParaRPr lang="en-US" sz="1050" dirty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12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500"/>
                            </p:stCondLst>
                            <p:childTnLst>
                              <p:par>
                                <p:cTn id="8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4497" y="-6625"/>
            <a:ext cx="7712765" cy="5170005"/>
          </a:xfrm>
          <a:custGeom>
            <a:avLst/>
            <a:gdLst>
              <a:gd name="connsiteX0" fmla="*/ 0 w 7699513"/>
              <a:gd name="connsiteY0" fmla="*/ 0 h 5143500"/>
              <a:gd name="connsiteX1" fmla="*/ 7699513 w 7699513"/>
              <a:gd name="connsiteY1" fmla="*/ 0 h 5143500"/>
              <a:gd name="connsiteX2" fmla="*/ 7699513 w 7699513"/>
              <a:gd name="connsiteY2" fmla="*/ 5143500 h 5143500"/>
              <a:gd name="connsiteX3" fmla="*/ 0 w 7699513"/>
              <a:gd name="connsiteY3" fmla="*/ 5143500 h 5143500"/>
              <a:gd name="connsiteX4" fmla="*/ 0 w 7699513"/>
              <a:gd name="connsiteY4" fmla="*/ 0 h 5143500"/>
              <a:gd name="connsiteX0" fmla="*/ 0 w 7699513"/>
              <a:gd name="connsiteY0" fmla="*/ 0 h 5143500"/>
              <a:gd name="connsiteX1" fmla="*/ 7699513 w 7699513"/>
              <a:gd name="connsiteY1" fmla="*/ 0 h 5143500"/>
              <a:gd name="connsiteX2" fmla="*/ 7699513 w 7699513"/>
              <a:gd name="connsiteY2" fmla="*/ 5143500 h 5143500"/>
              <a:gd name="connsiteX3" fmla="*/ 1722782 w 7699513"/>
              <a:gd name="connsiteY3" fmla="*/ 5136874 h 5143500"/>
              <a:gd name="connsiteX4" fmla="*/ 0 w 7699513"/>
              <a:gd name="connsiteY4" fmla="*/ 0 h 5143500"/>
              <a:gd name="connsiteX0" fmla="*/ 0 w 7699513"/>
              <a:gd name="connsiteY0" fmla="*/ 0 h 5170005"/>
              <a:gd name="connsiteX1" fmla="*/ 7699513 w 7699513"/>
              <a:gd name="connsiteY1" fmla="*/ 0 h 5170005"/>
              <a:gd name="connsiteX2" fmla="*/ 7699513 w 7699513"/>
              <a:gd name="connsiteY2" fmla="*/ 5143500 h 5170005"/>
              <a:gd name="connsiteX3" fmla="*/ 1152939 w 7699513"/>
              <a:gd name="connsiteY3" fmla="*/ 5170005 h 5170005"/>
              <a:gd name="connsiteX4" fmla="*/ 0 w 7699513"/>
              <a:gd name="connsiteY4" fmla="*/ 0 h 5170005"/>
              <a:gd name="connsiteX0" fmla="*/ 0 w 7712765"/>
              <a:gd name="connsiteY0" fmla="*/ 0 h 5170005"/>
              <a:gd name="connsiteX1" fmla="*/ 7699513 w 7712765"/>
              <a:gd name="connsiteY1" fmla="*/ 0 h 5170005"/>
              <a:gd name="connsiteX2" fmla="*/ 7712765 w 7712765"/>
              <a:gd name="connsiteY2" fmla="*/ 5156753 h 5170005"/>
              <a:gd name="connsiteX3" fmla="*/ 1152939 w 7712765"/>
              <a:gd name="connsiteY3" fmla="*/ 5170005 h 5170005"/>
              <a:gd name="connsiteX4" fmla="*/ 0 w 7712765"/>
              <a:gd name="connsiteY4" fmla="*/ 0 h 517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2765" h="5170005">
                <a:moveTo>
                  <a:pt x="0" y="0"/>
                </a:moveTo>
                <a:lnTo>
                  <a:pt x="7699513" y="0"/>
                </a:lnTo>
                <a:cubicBezTo>
                  <a:pt x="7703930" y="1718918"/>
                  <a:pt x="7708348" y="3437835"/>
                  <a:pt x="7712765" y="5156753"/>
                </a:cubicBezTo>
                <a:lnTo>
                  <a:pt x="1152939" y="5170005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" y="0"/>
            <a:ext cx="4424363" cy="5143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97391" y="600602"/>
            <a:ext cx="3346509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0" kern="900" spc="-70" dirty="0" smtClean="0">
                <a:solidFill>
                  <a:srgbClr val="C00000"/>
                </a:solidFill>
                <a:latin typeface="Source Sans Pro Light" pitchFamily="34" charset="0"/>
                <a:ea typeface="Open Sans Light" pitchFamily="34" charset="0"/>
                <a:cs typeface="Open Sans Light" pitchFamily="34" charset="0"/>
              </a:rPr>
              <a:t>02</a:t>
            </a:r>
            <a:endParaRPr lang="en-US" sz="18000" kern="900" spc="-70" dirty="0">
              <a:solidFill>
                <a:srgbClr val="C00000"/>
              </a:solidFill>
              <a:latin typeface="Source Sans Pro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32857" y="2758933"/>
            <a:ext cx="278958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kern="900" spc="-70" dirty="0" smtClean="0">
                <a:solidFill>
                  <a:schemeClr val="bg1"/>
                </a:solidFill>
                <a:latin typeface="Source Sans Pro Light" pitchFamily="34" charset="0"/>
                <a:ea typeface="Open Sans Light" pitchFamily="34" charset="0"/>
                <a:cs typeface="Open Sans Light" pitchFamily="34" charset="0"/>
              </a:rPr>
              <a:t>ABOUT US</a:t>
            </a:r>
            <a:endParaRPr lang="en-US" sz="4400" kern="900" spc="-70" dirty="0">
              <a:solidFill>
                <a:schemeClr val="bg1"/>
              </a:solidFill>
              <a:latin typeface="Source Sans Pro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2857" y="3364407"/>
            <a:ext cx="27895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kern="900" spc="-70" dirty="0" smtClean="0">
                <a:solidFill>
                  <a:schemeClr val="bg1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ABOUT US</a:t>
            </a:r>
            <a:endParaRPr lang="en-US" sz="2400" b="1" kern="900" spc="-70" dirty="0">
              <a:solidFill>
                <a:schemeClr val="bg1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90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9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WHAT WE DO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60384">
            <a:off x="7949105" y="711088"/>
            <a:ext cx="511738" cy="58552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9693">
            <a:off x="2434191" y="235539"/>
            <a:ext cx="462740" cy="52946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36101">
            <a:off x="265995" y="761977"/>
            <a:ext cx="584940" cy="66928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4176">
            <a:off x="1985343" y="1568334"/>
            <a:ext cx="565316" cy="64682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4176">
            <a:off x="528775" y="335701"/>
            <a:ext cx="271420" cy="31055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124702">
            <a:off x="2052775" y="3734884"/>
            <a:ext cx="271420" cy="31055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84563">
            <a:off x="5750130" y="2827111"/>
            <a:ext cx="271420" cy="31055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20602">
            <a:off x="6949456" y="1601284"/>
            <a:ext cx="271420" cy="31055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-46382" y="1321825"/>
            <a:ext cx="2054086" cy="2350256"/>
            <a:chOff x="-46382" y="1321824"/>
            <a:chExt cx="2054086" cy="23502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6382" y="1321824"/>
              <a:ext cx="2054086" cy="2350256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404190" y="2034203"/>
              <a:ext cx="145774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BRIEF</a:t>
              </a:r>
              <a:endParaRPr lang="en-US" sz="20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242391" y="417443"/>
            <a:ext cx="1457740" cy="1239078"/>
            <a:chOff x="1242391" y="417443"/>
            <a:chExt cx="1457740" cy="123907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4619" y="417443"/>
              <a:ext cx="1082934" cy="1239078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242391" y="809211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IDEA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564835" y="1865164"/>
            <a:ext cx="2054086" cy="2350256"/>
            <a:chOff x="3564835" y="1865163"/>
            <a:chExt cx="2054086" cy="235025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4835" y="1865163"/>
              <a:ext cx="2054086" cy="2350256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3988903" y="2604046"/>
              <a:ext cx="145774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DESIGN</a:t>
              </a:r>
              <a:endParaRPr lang="en-US" sz="20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10540" y="526693"/>
            <a:ext cx="2054086" cy="2350256"/>
            <a:chOff x="4810540" y="526693"/>
            <a:chExt cx="2054086" cy="235025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0540" y="526693"/>
              <a:ext cx="2054086" cy="2350256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5241234" y="1258950"/>
              <a:ext cx="145774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DEVELOP</a:t>
              </a:r>
              <a:endParaRPr lang="en-US" sz="20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983896" y="1447720"/>
            <a:ext cx="2054086" cy="2350256"/>
            <a:chOff x="6983896" y="1447719"/>
            <a:chExt cx="2054086" cy="235025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3896" y="1447719"/>
              <a:ext cx="2054086" cy="2350256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7414590" y="2206481"/>
              <a:ext cx="145774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SUPPORT</a:t>
              </a:r>
              <a:endParaRPr lang="en-US" sz="20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8861" y="2199861"/>
            <a:ext cx="1457740" cy="1239078"/>
            <a:chOff x="1818861" y="2199861"/>
            <a:chExt cx="1457740" cy="123907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088" y="2199861"/>
              <a:ext cx="1082934" cy="1239078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1818861" y="2598255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RESEARCH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045227" y="218665"/>
            <a:ext cx="1325218" cy="1239079"/>
            <a:chOff x="4045227" y="198782"/>
            <a:chExt cx="1325218" cy="123907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567" y="198782"/>
              <a:ext cx="1082934" cy="1239078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4045227" y="577299"/>
              <a:ext cx="1325218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CONSULTING</a:t>
              </a:r>
              <a:endParaRPr lang="en-US" sz="11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905540" y="3253409"/>
            <a:ext cx="1457740" cy="1239078"/>
            <a:chOff x="2905540" y="3253409"/>
            <a:chExt cx="1457740" cy="1239078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4515" y="3253409"/>
              <a:ext cx="1082934" cy="1239078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905540" y="3645177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PRINT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052392" y="3246783"/>
            <a:ext cx="1457740" cy="1239078"/>
            <a:chOff x="5052392" y="3246783"/>
            <a:chExt cx="1457740" cy="123907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4619" y="3246783"/>
              <a:ext cx="1082934" cy="1239078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5052392" y="3658429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WEB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86670" y="2325757"/>
            <a:ext cx="1457740" cy="1239078"/>
            <a:chOff x="5986670" y="2325757"/>
            <a:chExt cx="1457740" cy="123907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8897" y="2325757"/>
              <a:ext cx="1082934" cy="1239078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5986670" y="2737404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MEDIA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609523" y="384313"/>
            <a:ext cx="1457740" cy="1239078"/>
            <a:chOff x="6609523" y="384313"/>
            <a:chExt cx="1457740" cy="123907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1749" y="384313"/>
              <a:ext cx="1082934" cy="1239078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6609523" y="795959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WEB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814932" y="3299791"/>
            <a:ext cx="1457740" cy="1239078"/>
            <a:chOff x="6814932" y="3299791"/>
            <a:chExt cx="1457740" cy="1239078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0531" y="3299791"/>
              <a:ext cx="1082934" cy="1239078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6814932" y="3698187"/>
              <a:ext cx="14577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24 / 7</a:t>
              </a:r>
              <a:endParaRPr lang="en-US" sz="12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72748" y="513433"/>
            <a:ext cx="2054086" cy="2350256"/>
            <a:chOff x="2272748" y="533319"/>
            <a:chExt cx="2054086" cy="235025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2748" y="533319"/>
              <a:ext cx="2054086" cy="2350256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2723321" y="1265576"/>
              <a:ext cx="145774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CONCEPT</a:t>
              </a:r>
              <a:endParaRPr lang="en-US" sz="20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241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KEY FOCUSES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" y="968835"/>
            <a:ext cx="1605636" cy="172135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27" y="623740"/>
            <a:ext cx="1012798" cy="108579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688" y="2317691"/>
            <a:ext cx="648860" cy="695624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87" y="2347657"/>
            <a:ext cx="330808" cy="354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94453" y="1318593"/>
            <a:ext cx="1994452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err="1" smtClean="0"/>
              <a:t>Donec</a:t>
            </a:r>
            <a:r>
              <a:rPr lang="en-US" sz="1100" dirty="0" smtClean="0"/>
              <a:t> </a:t>
            </a:r>
            <a:r>
              <a:rPr lang="en-US" sz="1100" dirty="0" err="1"/>
              <a:t>pulvinar</a:t>
            </a:r>
            <a:r>
              <a:rPr lang="en-US" sz="1100" dirty="0"/>
              <a:t> </a:t>
            </a:r>
            <a:r>
              <a:rPr lang="en-US" sz="1100" dirty="0" err="1"/>
              <a:t>metus</a:t>
            </a:r>
            <a:r>
              <a:rPr lang="en-US" sz="1100" dirty="0"/>
              <a:t>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adipiscing</a:t>
            </a:r>
            <a:r>
              <a:rPr lang="en-US" sz="1100" dirty="0"/>
              <a:t> </a:t>
            </a:r>
            <a:r>
              <a:rPr lang="en-US" sz="1100" dirty="0" err="1"/>
              <a:t>dignissim</a:t>
            </a:r>
            <a:r>
              <a:rPr lang="en-US" sz="1100" dirty="0"/>
              <a:t>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egestas</a:t>
            </a:r>
            <a:r>
              <a:rPr lang="en-US" sz="1100" dirty="0"/>
              <a:t> </a:t>
            </a:r>
            <a:r>
              <a:rPr lang="en-US" sz="1100" dirty="0" err="1"/>
              <a:t>tincidunt</a:t>
            </a:r>
            <a:r>
              <a:rPr lang="en-US" sz="1100" dirty="0"/>
              <a:t> </a:t>
            </a:r>
            <a:r>
              <a:rPr lang="en-US" sz="1100" dirty="0" err="1"/>
              <a:t>arcu</a:t>
            </a:r>
            <a:r>
              <a:rPr lang="en-US" sz="1100" dirty="0"/>
              <a:t>, ac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purus</a:t>
            </a:r>
            <a:r>
              <a:rPr lang="en-US" sz="1100" dirty="0"/>
              <a:t> </a:t>
            </a:r>
            <a:r>
              <a:rPr lang="en-US" sz="1100" dirty="0" err="1"/>
              <a:t>placerat</a:t>
            </a:r>
            <a:r>
              <a:rPr lang="en-US" sz="1100" dirty="0"/>
              <a:t> vel.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fringilla</a:t>
            </a:r>
            <a:r>
              <a:rPr lang="en-US" sz="1100" dirty="0"/>
              <a:t> tempus </a:t>
            </a:r>
            <a:r>
              <a:rPr lang="en-US" sz="1100" dirty="0" err="1"/>
              <a:t>risus</a:t>
            </a:r>
            <a:r>
              <a:rPr lang="en-US" sz="1100" dirty="0"/>
              <a:t>, non </a:t>
            </a:r>
            <a:r>
              <a:rPr lang="en-US" sz="1100" dirty="0" err="1"/>
              <a:t>laoreet</a:t>
            </a:r>
            <a:r>
              <a:rPr lang="en-US" sz="1100" dirty="0"/>
              <a:t> quam </a:t>
            </a:r>
            <a:r>
              <a:rPr lang="en-US" sz="1100" dirty="0" err="1"/>
              <a:t>volutpat</a:t>
            </a:r>
            <a:r>
              <a:rPr lang="en-US" sz="1100" dirty="0"/>
              <a:t> at. </a:t>
            </a:r>
            <a:r>
              <a:rPr lang="en-US" sz="1100" dirty="0" err="1"/>
              <a:t>Donec</a:t>
            </a:r>
            <a:r>
              <a:rPr lang="en-US" sz="1100" dirty="0"/>
              <a:t> </a:t>
            </a:r>
            <a:r>
              <a:rPr lang="en-US" sz="1100" dirty="0" err="1"/>
              <a:t>lacinia</a:t>
            </a:r>
            <a:r>
              <a:rPr lang="en-US" sz="1100" dirty="0"/>
              <a:t> </a:t>
            </a:r>
            <a:r>
              <a:rPr lang="en-US" sz="1100" dirty="0" err="1"/>
              <a:t>eget</a:t>
            </a:r>
            <a:r>
              <a:rPr lang="en-US" sz="1100" dirty="0"/>
              <a:t> </a:t>
            </a:r>
            <a:r>
              <a:rPr lang="en-US" sz="1100" dirty="0" err="1"/>
              <a:t>est</a:t>
            </a:r>
            <a:r>
              <a:rPr lang="en-US" sz="1100" dirty="0"/>
              <a:t> </a:t>
            </a:r>
            <a:r>
              <a:rPr lang="en-US" sz="1100" dirty="0" err="1"/>
              <a:t>eget</a:t>
            </a:r>
            <a:r>
              <a:rPr lang="en-US" sz="1100" dirty="0"/>
              <a:t> </a:t>
            </a:r>
            <a:r>
              <a:rPr lang="en-US" sz="1100" dirty="0" err="1" smtClean="0"/>
              <a:t>consequat</a:t>
            </a:r>
            <a:r>
              <a:rPr lang="en-US" sz="1100" dirty="0" smtClean="0"/>
              <a:t>. </a:t>
            </a:r>
            <a:r>
              <a:rPr lang="en-US" sz="1100" dirty="0" err="1" smtClean="0"/>
              <a:t>Fusce</a:t>
            </a:r>
            <a:r>
              <a:rPr lang="en-US" sz="1100" dirty="0" smtClean="0"/>
              <a:t> at </a:t>
            </a:r>
            <a:r>
              <a:rPr lang="en-US" sz="1100" dirty="0" err="1" smtClean="0"/>
              <a:t>accumsan</a:t>
            </a:r>
            <a:r>
              <a:rPr lang="en-US" sz="1100" dirty="0" smtClean="0"/>
              <a:t> ante, non tempus </a:t>
            </a:r>
            <a:r>
              <a:rPr lang="en-US" sz="1100" dirty="0" err="1" smtClean="0"/>
              <a:t>nisl</a:t>
            </a:r>
            <a:r>
              <a:rPr lang="en-US" sz="1100" dirty="0" smtClean="0"/>
              <a:t>. </a:t>
            </a:r>
            <a:r>
              <a:rPr lang="en-US" sz="1100" dirty="0" err="1" smtClean="0"/>
              <a:t>Cras</a:t>
            </a:r>
            <a:r>
              <a:rPr lang="en-US" sz="1100" dirty="0" smtClean="0"/>
              <a:t> </a:t>
            </a:r>
            <a:r>
              <a:rPr lang="en-US" sz="1100" dirty="0" err="1" smtClean="0"/>
              <a:t>auctor</a:t>
            </a:r>
            <a:r>
              <a:rPr lang="en-US" sz="1100" dirty="0" smtClean="0"/>
              <a:t> </a:t>
            </a:r>
            <a:r>
              <a:rPr lang="en-US" sz="1100" dirty="0" err="1" smtClean="0"/>
              <a:t>quis</a:t>
            </a:r>
            <a:r>
              <a:rPr lang="en-US" sz="1100" dirty="0" smtClean="0"/>
              <a:t> nisi at </a:t>
            </a:r>
            <a:r>
              <a:rPr lang="en-US" sz="1100" dirty="0" err="1" smtClean="0"/>
              <a:t>porttitor</a:t>
            </a:r>
            <a:r>
              <a:rPr lang="en-US" sz="1100" dirty="0" smtClean="0"/>
              <a:t>. </a:t>
            </a:r>
            <a:endParaRPr lang="en-US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1981198" y="596343"/>
            <a:ext cx="1795672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CONCEPT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66591" y="1318593"/>
            <a:ext cx="1994452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err="1" smtClean="0"/>
              <a:t>Donec</a:t>
            </a:r>
            <a:r>
              <a:rPr lang="en-US" sz="1100" dirty="0" smtClean="0"/>
              <a:t> </a:t>
            </a:r>
            <a:r>
              <a:rPr lang="en-US" sz="1100" dirty="0" err="1"/>
              <a:t>pulvinar</a:t>
            </a:r>
            <a:r>
              <a:rPr lang="en-US" sz="1100" dirty="0"/>
              <a:t> </a:t>
            </a:r>
            <a:r>
              <a:rPr lang="en-US" sz="1100" dirty="0" err="1"/>
              <a:t>metus</a:t>
            </a:r>
            <a:r>
              <a:rPr lang="en-US" sz="1100" dirty="0"/>
              <a:t>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adipiscing</a:t>
            </a:r>
            <a:r>
              <a:rPr lang="en-US" sz="1100" dirty="0"/>
              <a:t> </a:t>
            </a:r>
            <a:r>
              <a:rPr lang="en-US" sz="1100" dirty="0" err="1"/>
              <a:t>dignissim</a:t>
            </a:r>
            <a:r>
              <a:rPr lang="en-US" sz="1100" dirty="0"/>
              <a:t>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egestas</a:t>
            </a:r>
            <a:r>
              <a:rPr lang="en-US" sz="1100" dirty="0"/>
              <a:t> </a:t>
            </a:r>
            <a:r>
              <a:rPr lang="en-US" sz="1100" dirty="0" err="1"/>
              <a:t>tincidunt</a:t>
            </a:r>
            <a:r>
              <a:rPr lang="en-US" sz="1100" dirty="0"/>
              <a:t> </a:t>
            </a:r>
            <a:r>
              <a:rPr lang="en-US" sz="1100" dirty="0" err="1"/>
              <a:t>arcu</a:t>
            </a:r>
            <a:r>
              <a:rPr lang="en-US" sz="1100" dirty="0"/>
              <a:t>, ac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purus</a:t>
            </a:r>
            <a:r>
              <a:rPr lang="en-US" sz="1100" dirty="0"/>
              <a:t> </a:t>
            </a:r>
            <a:r>
              <a:rPr lang="en-US" sz="1100" dirty="0" err="1"/>
              <a:t>placerat</a:t>
            </a:r>
            <a:r>
              <a:rPr lang="en-US" sz="1100" dirty="0"/>
              <a:t> vel.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fringilla</a:t>
            </a:r>
            <a:r>
              <a:rPr lang="en-US" sz="1100" dirty="0"/>
              <a:t> tempus </a:t>
            </a:r>
            <a:r>
              <a:rPr lang="en-US" sz="1100" dirty="0" err="1"/>
              <a:t>risus</a:t>
            </a:r>
            <a:r>
              <a:rPr lang="en-US" sz="1100" dirty="0"/>
              <a:t>, non </a:t>
            </a:r>
            <a:r>
              <a:rPr lang="en-US" sz="1100" dirty="0" err="1"/>
              <a:t>laoreet</a:t>
            </a:r>
            <a:r>
              <a:rPr lang="en-US" sz="1100" dirty="0"/>
              <a:t> quam </a:t>
            </a:r>
            <a:r>
              <a:rPr lang="en-US" sz="1100" dirty="0" err="1"/>
              <a:t>volutpat</a:t>
            </a:r>
            <a:r>
              <a:rPr lang="en-US" sz="1100" dirty="0"/>
              <a:t> at. </a:t>
            </a:r>
            <a:r>
              <a:rPr lang="en-US" sz="1100" dirty="0" err="1"/>
              <a:t>Donec</a:t>
            </a:r>
            <a:r>
              <a:rPr lang="en-US" sz="1100" dirty="0"/>
              <a:t> </a:t>
            </a:r>
            <a:r>
              <a:rPr lang="en-US" sz="1100" dirty="0" err="1"/>
              <a:t>lacinia</a:t>
            </a:r>
            <a:r>
              <a:rPr lang="en-US" sz="1100" dirty="0"/>
              <a:t> </a:t>
            </a:r>
            <a:r>
              <a:rPr lang="en-US" sz="1100" dirty="0" err="1"/>
              <a:t>eget</a:t>
            </a:r>
            <a:r>
              <a:rPr lang="en-US" sz="1100" dirty="0"/>
              <a:t> </a:t>
            </a:r>
            <a:r>
              <a:rPr lang="en-US" sz="1100" dirty="0" err="1"/>
              <a:t>est</a:t>
            </a:r>
            <a:r>
              <a:rPr lang="en-US" sz="1100" dirty="0"/>
              <a:t> </a:t>
            </a:r>
            <a:r>
              <a:rPr lang="en-US" sz="1100" dirty="0" err="1"/>
              <a:t>eget</a:t>
            </a:r>
            <a:r>
              <a:rPr lang="en-US" sz="1100" dirty="0"/>
              <a:t> </a:t>
            </a:r>
            <a:r>
              <a:rPr lang="en-US" sz="1100" dirty="0" err="1" smtClean="0"/>
              <a:t>consequat</a:t>
            </a:r>
            <a:r>
              <a:rPr lang="en-US" sz="1100" dirty="0" smtClean="0"/>
              <a:t>. </a:t>
            </a:r>
            <a:r>
              <a:rPr lang="en-US" sz="1100" dirty="0" err="1" smtClean="0"/>
              <a:t>Fusce</a:t>
            </a:r>
            <a:r>
              <a:rPr lang="en-US" sz="1100" dirty="0" smtClean="0"/>
              <a:t> at </a:t>
            </a:r>
            <a:r>
              <a:rPr lang="en-US" sz="1100" dirty="0" err="1" smtClean="0"/>
              <a:t>accumsan</a:t>
            </a:r>
            <a:r>
              <a:rPr lang="en-US" sz="1100" dirty="0" smtClean="0"/>
              <a:t> ante, non tempus </a:t>
            </a:r>
            <a:r>
              <a:rPr lang="en-US" sz="1100" dirty="0" err="1" smtClean="0"/>
              <a:t>nisl</a:t>
            </a:r>
            <a:r>
              <a:rPr lang="en-US" sz="1100" dirty="0" smtClean="0"/>
              <a:t>. </a:t>
            </a:r>
            <a:r>
              <a:rPr lang="en-US" sz="1100" dirty="0" err="1" smtClean="0"/>
              <a:t>Cras</a:t>
            </a:r>
            <a:r>
              <a:rPr lang="en-US" sz="1100" dirty="0" smtClean="0"/>
              <a:t> </a:t>
            </a:r>
            <a:r>
              <a:rPr lang="en-US" sz="1100" dirty="0" err="1" smtClean="0"/>
              <a:t>auctor</a:t>
            </a:r>
            <a:r>
              <a:rPr lang="en-US" sz="1100" dirty="0" smtClean="0"/>
              <a:t> </a:t>
            </a:r>
            <a:r>
              <a:rPr lang="en-US" sz="1100" dirty="0" err="1" smtClean="0"/>
              <a:t>quis</a:t>
            </a:r>
            <a:r>
              <a:rPr lang="en-US" sz="1100" dirty="0" smtClean="0"/>
              <a:t> nisi at </a:t>
            </a:r>
            <a:r>
              <a:rPr lang="en-US" sz="1100" dirty="0" err="1" smtClean="0"/>
              <a:t>porttitor</a:t>
            </a:r>
            <a:r>
              <a:rPr lang="en-US" sz="1100" dirty="0" smtClean="0"/>
              <a:t>. 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3336" y="596343"/>
            <a:ext cx="1795672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DESIGN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51982" y="1318593"/>
            <a:ext cx="1994452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err="1" smtClean="0"/>
              <a:t>Donec</a:t>
            </a:r>
            <a:r>
              <a:rPr lang="en-US" sz="1100" dirty="0" smtClean="0"/>
              <a:t> </a:t>
            </a:r>
            <a:r>
              <a:rPr lang="en-US" sz="1100" dirty="0" err="1"/>
              <a:t>pulvinar</a:t>
            </a:r>
            <a:r>
              <a:rPr lang="en-US" sz="1100" dirty="0"/>
              <a:t> </a:t>
            </a:r>
            <a:r>
              <a:rPr lang="en-US" sz="1100" dirty="0" err="1"/>
              <a:t>metus</a:t>
            </a:r>
            <a:r>
              <a:rPr lang="en-US" sz="1100" dirty="0"/>
              <a:t>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adipiscing</a:t>
            </a:r>
            <a:r>
              <a:rPr lang="en-US" sz="1100" dirty="0"/>
              <a:t> </a:t>
            </a:r>
            <a:r>
              <a:rPr lang="en-US" sz="1100" dirty="0" err="1"/>
              <a:t>dignissim</a:t>
            </a:r>
            <a:r>
              <a:rPr lang="en-US" sz="1100" dirty="0"/>
              <a:t>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egestas</a:t>
            </a:r>
            <a:r>
              <a:rPr lang="en-US" sz="1100" dirty="0"/>
              <a:t> </a:t>
            </a:r>
            <a:r>
              <a:rPr lang="en-US" sz="1100" dirty="0" err="1"/>
              <a:t>tincidunt</a:t>
            </a:r>
            <a:r>
              <a:rPr lang="en-US" sz="1100" dirty="0"/>
              <a:t> </a:t>
            </a:r>
            <a:r>
              <a:rPr lang="en-US" sz="1100" dirty="0" err="1"/>
              <a:t>arcu</a:t>
            </a:r>
            <a:r>
              <a:rPr lang="en-US" sz="1100" dirty="0"/>
              <a:t>, ac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purus</a:t>
            </a:r>
            <a:r>
              <a:rPr lang="en-US" sz="1100" dirty="0"/>
              <a:t> </a:t>
            </a:r>
            <a:r>
              <a:rPr lang="en-US" sz="1100" dirty="0" err="1"/>
              <a:t>placerat</a:t>
            </a:r>
            <a:r>
              <a:rPr lang="en-US" sz="1100" dirty="0"/>
              <a:t> vel.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fringilla</a:t>
            </a:r>
            <a:r>
              <a:rPr lang="en-US" sz="1100" dirty="0"/>
              <a:t> tempus </a:t>
            </a:r>
            <a:r>
              <a:rPr lang="en-US" sz="1100" dirty="0" err="1"/>
              <a:t>risus</a:t>
            </a:r>
            <a:r>
              <a:rPr lang="en-US" sz="1100" dirty="0"/>
              <a:t>, non </a:t>
            </a:r>
            <a:r>
              <a:rPr lang="en-US" sz="1100" dirty="0" err="1"/>
              <a:t>laoreet</a:t>
            </a:r>
            <a:r>
              <a:rPr lang="en-US" sz="1100" dirty="0"/>
              <a:t> quam </a:t>
            </a:r>
            <a:r>
              <a:rPr lang="en-US" sz="1100" dirty="0" err="1"/>
              <a:t>volutpat</a:t>
            </a:r>
            <a:r>
              <a:rPr lang="en-US" sz="1100" dirty="0"/>
              <a:t> at. </a:t>
            </a:r>
            <a:r>
              <a:rPr lang="en-US" sz="1100" dirty="0" err="1"/>
              <a:t>Donec</a:t>
            </a:r>
            <a:r>
              <a:rPr lang="en-US" sz="1100" dirty="0"/>
              <a:t> </a:t>
            </a:r>
            <a:r>
              <a:rPr lang="en-US" sz="1100" dirty="0" err="1"/>
              <a:t>lacinia</a:t>
            </a:r>
            <a:r>
              <a:rPr lang="en-US" sz="1100" dirty="0"/>
              <a:t> </a:t>
            </a:r>
            <a:r>
              <a:rPr lang="en-US" sz="1100" dirty="0" err="1"/>
              <a:t>eget</a:t>
            </a:r>
            <a:r>
              <a:rPr lang="en-US" sz="1100" dirty="0"/>
              <a:t> </a:t>
            </a:r>
            <a:r>
              <a:rPr lang="en-US" sz="1100" dirty="0" err="1"/>
              <a:t>est</a:t>
            </a:r>
            <a:r>
              <a:rPr lang="en-US" sz="1100" dirty="0"/>
              <a:t> </a:t>
            </a:r>
            <a:r>
              <a:rPr lang="en-US" sz="1100" dirty="0" err="1"/>
              <a:t>eget</a:t>
            </a:r>
            <a:r>
              <a:rPr lang="en-US" sz="1100" dirty="0"/>
              <a:t> </a:t>
            </a:r>
            <a:r>
              <a:rPr lang="en-US" sz="1100" dirty="0" err="1" smtClean="0"/>
              <a:t>consequat</a:t>
            </a:r>
            <a:r>
              <a:rPr lang="en-US" sz="1100" dirty="0" smtClean="0"/>
              <a:t>. </a:t>
            </a:r>
            <a:r>
              <a:rPr lang="en-US" sz="1100" dirty="0" err="1" smtClean="0"/>
              <a:t>Fusce</a:t>
            </a:r>
            <a:r>
              <a:rPr lang="en-US" sz="1100" dirty="0" smtClean="0"/>
              <a:t> at </a:t>
            </a:r>
            <a:r>
              <a:rPr lang="en-US" sz="1100" dirty="0" err="1" smtClean="0"/>
              <a:t>accumsan</a:t>
            </a:r>
            <a:r>
              <a:rPr lang="en-US" sz="1100" dirty="0" smtClean="0"/>
              <a:t> ante, non tempus </a:t>
            </a:r>
            <a:r>
              <a:rPr lang="en-US" sz="1100" dirty="0" err="1" smtClean="0"/>
              <a:t>nisl</a:t>
            </a:r>
            <a:r>
              <a:rPr lang="en-US" sz="1100" dirty="0" smtClean="0"/>
              <a:t>. </a:t>
            </a:r>
            <a:r>
              <a:rPr lang="en-US" sz="1100" dirty="0" err="1" smtClean="0"/>
              <a:t>Cras</a:t>
            </a:r>
            <a:r>
              <a:rPr lang="en-US" sz="1100" dirty="0" smtClean="0"/>
              <a:t> </a:t>
            </a:r>
            <a:r>
              <a:rPr lang="en-US" sz="1100" dirty="0" err="1" smtClean="0"/>
              <a:t>auctor</a:t>
            </a:r>
            <a:r>
              <a:rPr lang="en-US" sz="1100" dirty="0" smtClean="0"/>
              <a:t> </a:t>
            </a:r>
            <a:r>
              <a:rPr lang="en-US" sz="1100" dirty="0" err="1" smtClean="0"/>
              <a:t>quis</a:t>
            </a:r>
            <a:r>
              <a:rPr lang="en-US" sz="1100" dirty="0" smtClean="0"/>
              <a:t> nisi at </a:t>
            </a:r>
            <a:r>
              <a:rPr lang="en-US" sz="1100" dirty="0" err="1" smtClean="0"/>
              <a:t>porttitor</a:t>
            </a:r>
            <a:r>
              <a:rPr lang="en-US" sz="1100" dirty="0" smtClean="0"/>
              <a:t>. 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738727" y="596343"/>
            <a:ext cx="1795672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DEVELOP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72" y="1371601"/>
            <a:ext cx="340264" cy="50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61" grpId="0"/>
      <p:bldP spid="19" grpId="0" build="p"/>
      <p:bldP spid="20" grpId="0"/>
      <p:bldP spid="21" grpId="0" build="p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FEATURES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631" y="2014335"/>
            <a:ext cx="548017" cy="58751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562" y="1842057"/>
            <a:ext cx="548017" cy="58751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2916" y="390940"/>
            <a:ext cx="325516" cy="34897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539" y="834886"/>
            <a:ext cx="251348" cy="26946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929" y="320847"/>
            <a:ext cx="134880" cy="1446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504" y="3885682"/>
            <a:ext cx="134880" cy="1446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779" y="3776871"/>
            <a:ext cx="337876" cy="36222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600" y="2361682"/>
            <a:ext cx="134880" cy="144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8838" y="351187"/>
            <a:ext cx="1185483" cy="125233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369" y="970672"/>
            <a:ext cx="1304754" cy="1378328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56" y="1743982"/>
            <a:ext cx="668648" cy="70635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264" y="311427"/>
            <a:ext cx="232076" cy="2451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9359" y="516835"/>
            <a:ext cx="156806" cy="16564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9115" y="3869635"/>
            <a:ext cx="156806" cy="165648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1490867" y="2358881"/>
            <a:ext cx="1974576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FIRST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41913" y="2365513"/>
            <a:ext cx="1974576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SECOND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99572" y="2358892"/>
            <a:ext cx="1974576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THIRD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10749" y="2935358"/>
            <a:ext cx="199445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 smtClean="0"/>
              <a:t>Donec</a:t>
            </a:r>
            <a:r>
              <a:rPr lang="en-US" sz="1100" dirty="0" smtClean="0"/>
              <a:t> </a:t>
            </a:r>
            <a:r>
              <a:rPr lang="en-US" sz="1100" dirty="0" err="1"/>
              <a:t>pulvinar</a:t>
            </a:r>
            <a:r>
              <a:rPr lang="en-US" sz="1100" dirty="0"/>
              <a:t> </a:t>
            </a:r>
            <a:r>
              <a:rPr lang="en-US" sz="1100" dirty="0" err="1"/>
              <a:t>metus</a:t>
            </a:r>
            <a:r>
              <a:rPr lang="en-US" sz="1100" dirty="0"/>
              <a:t>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adipiscing</a:t>
            </a:r>
            <a:r>
              <a:rPr lang="en-US" sz="1100" dirty="0"/>
              <a:t> </a:t>
            </a:r>
            <a:r>
              <a:rPr lang="en-US" sz="1100" dirty="0" err="1"/>
              <a:t>dignissim</a:t>
            </a:r>
            <a:r>
              <a:rPr lang="en-US" sz="1100" dirty="0"/>
              <a:t>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egestas</a:t>
            </a:r>
            <a:r>
              <a:rPr lang="en-US" sz="1100" dirty="0"/>
              <a:t> </a:t>
            </a:r>
            <a:r>
              <a:rPr lang="en-US" sz="1100" dirty="0" err="1"/>
              <a:t>tincidunt</a:t>
            </a:r>
            <a:r>
              <a:rPr lang="en-US" sz="1100" dirty="0"/>
              <a:t> </a:t>
            </a:r>
            <a:r>
              <a:rPr lang="en-US" sz="1100" dirty="0" err="1"/>
              <a:t>arcu</a:t>
            </a:r>
            <a:r>
              <a:rPr lang="en-US" sz="1100" dirty="0"/>
              <a:t>, ac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purus</a:t>
            </a:r>
            <a:r>
              <a:rPr lang="en-US" sz="1100" dirty="0"/>
              <a:t> </a:t>
            </a:r>
            <a:r>
              <a:rPr lang="en-US" sz="1100" dirty="0" err="1"/>
              <a:t>placerat</a:t>
            </a:r>
            <a:r>
              <a:rPr lang="en-US" sz="1100" dirty="0"/>
              <a:t> </a:t>
            </a:r>
            <a:r>
              <a:rPr lang="en-US" sz="1100" dirty="0" smtClean="0"/>
              <a:t>vel. </a:t>
            </a:r>
            <a:endParaRPr lang="en-US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4048540" y="2935358"/>
            <a:ext cx="199445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 smtClean="0"/>
              <a:t>Donec</a:t>
            </a:r>
            <a:r>
              <a:rPr lang="en-US" sz="1100" dirty="0" smtClean="0"/>
              <a:t> </a:t>
            </a:r>
            <a:r>
              <a:rPr lang="en-US" sz="1100" dirty="0" err="1"/>
              <a:t>pulvinar</a:t>
            </a:r>
            <a:r>
              <a:rPr lang="en-US" sz="1100" dirty="0"/>
              <a:t> </a:t>
            </a:r>
            <a:r>
              <a:rPr lang="en-US" sz="1100" dirty="0" err="1"/>
              <a:t>metus</a:t>
            </a:r>
            <a:r>
              <a:rPr lang="en-US" sz="1100" dirty="0"/>
              <a:t>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adipiscing</a:t>
            </a:r>
            <a:r>
              <a:rPr lang="en-US" sz="1100" dirty="0"/>
              <a:t> </a:t>
            </a:r>
            <a:r>
              <a:rPr lang="en-US" sz="1100" dirty="0" err="1"/>
              <a:t>dignissim</a:t>
            </a:r>
            <a:r>
              <a:rPr lang="en-US" sz="1100" dirty="0"/>
              <a:t>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egestas</a:t>
            </a:r>
            <a:r>
              <a:rPr lang="en-US" sz="1100" dirty="0"/>
              <a:t> </a:t>
            </a:r>
            <a:r>
              <a:rPr lang="en-US" sz="1100" dirty="0" err="1"/>
              <a:t>tincidunt</a:t>
            </a:r>
            <a:r>
              <a:rPr lang="en-US" sz="1100" dirty="0"/>
              <a:t> </a:t>
            </a:r>
            <a:r>
              <a:rPr lang="en-US" sz="1100" dirty="0" err="1"/>
              <a:t>arcu</a:t>
            </a:r>
            <a:r>
              <a:rPr lang="en-US" sz="1100" dirty="0"/>
              <a:t>, ac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purus</a:t>
            </a:r>
            <a:r>
              <a:rPr lang="en-US" sz="1100" dirty="0"/>
              <a:t> </a:t>
            </a:r>
            <a:r>
              <a:rPr lang="en-US" sz="1100" dirty="0" err="1"/>
              <a:t>placerat</a:t>
            </a:r>
            <a:r>
              <a:rPr lang="en-US" sz="1100" dirty="0"/>
              <a:t> </a:t>
            </a:r>
            <a:r>
              <a:rPr lang="en-US" sz="1100" dirty="0" smtClean="0"/>
              <a:t>vel. </a:t>
            </a:r>
            <a:endParaRPr lang="en-US" sz="1100" dirty="0"/>
          </a:p>
        </p:txBody>
      </p:sp>
      <p:sp>
        <p:nvSpPr>
          <p:cNvPr id="60" name="TextBox 59"/>
          <p:cNvSpPr txBox="1"/>
          <p:nvPr/>
        </p:nvSpPr>
        <p:spPr>
          <a:xfrm>
            <a:off x="6619462" y="2935358"/>
            <a:ext cx="199445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 smtClean="0"/>
              <a:t>Donec</a:t>
            </a:r>
            <a:r>
              <a:rPr lang="en-US" sz="1100" dirty="0" smtClean="0"/>
              <a:t> </a:t>
            </a:r>
            <a:r>
              <a:rPr lang="en-US" sz="1100" dirty="0" err="1"/>
              <a:t>pulvinar</a:t>
            </a:r>
            <a:r>
              <a:rPr lang="en-US" sz="1100" dirty="0"/>
              <a:t> </a:t>
            </a:r>
            <a:r>
              <a:rPr lang="en-US" sz="1100" dirty="0" err="1"/>
              <a:t>metus</a:t>
            </a:r>
            <a:r>
              <a:rPr lang="en-US" sz="1100" dirty="0"/>
              <a:t>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adipiscing</a:t>
            </a:r>
            <a:r>
              <a:rPr lang="en-US" sz="1100" dirty="0"/>
              <a:t> </a:t>
            </a:r>
            <a:r>
              <a:rPr lang="en-US" sz="1100" dirty="0" err="1"/>
              <a:t>dignissim</a:t>
            </a:r>
            <a:r>
              <a:rPr lang="en-US" sz="1100" dirty="0"/>
              <a:t>. </a:t>
            </a:r>
            <a:r>
              <a:rPr lang="en-US" sz="1100" dirty="0" err="1"/>
              <a:t>Quisque</a:t>
            </a:r>
            <a:r>
              <a:rPr lang="en-US" sz="1100" dirty="0"/>
              <a:t> </a:t>
            </a:r>
            <a:r>
              <a:rPr lang="en-US" sz="1100" dirty="0" err="1"/>
              <a:t>egestas</a:t>
            </a:r>
            <a:r>
              <a:rPr lang="en-US" sz="1100" dirty="0"/>
              <a:t> </a:t>
            </a:r>
            <a:r>
              <a:rPr lang="en-US" sz="1100" dirty="0" err="1"/>
              <a:t>tincidunt</a:t>
            </a:r>
            <a:r>
              <a:rPr lang="en-US" sz="1100" dirty="0"/>
              <a:t> </a:t>
            </a:r>
            <a:r>
              <a:rPr lang="en-US" sz="1100" dirty="0" err="1"/>
              <a:t>arcu</a:t>
            </a:r>
            <a:r>
              <a:rPr lang="en-US" sz="1100" dirty="0"/>
              <a:t>, ac </a:t>
            </a:r>
            <a:r>
              <a:rPr lang="en-US" sz="1100" dirty="0" err="1"/>
              <a:t>porta</a:t>
            </a:r>
            <a:r>
              <a:rPr lang="en-US" sz="1100" dirty="0"/>
              <a:t> </a:t>
            </a:r>
            <a:r>
              <a:rPr lang="en-US" sz="1100" dirty="0" err="1"/>
              <a:t>purus</a:t>
            </a:r>
            <a:r>
              <a:rPr lang="en-US" sz="1100" dirty="0"/>
              <a:t> </a:t>
            </a:r>
            <a:r>
              <a:rPr lang="en-US" sz="1100" dirty="0" err="1"/>
              <a:t>placerat</a:t>
            </a:r>
            <a:r>
              <a:rPr lang="en-US" sz="1100" dirty="0"/>
              <a:t> </a:t>
            </a:r>
            <a:r>
              <a:rPr lang="en-US" sz="1100" dirty="0" smtClean="0"/>
              <a:t>vel. </a:t>
            </a:r>
            <a:endParaRPr lang="en-US" sz="1100" dirty="0"/>
          </a:p>
        </p:txBody>
      </p:sp>
      <p:grpSp>
        <p:nvGrpSpPr>
          <p:cNvPr id="8" name="Group 7"/>
          <p:cNvGrpSpPr/>
          <p:nvPr/>
        </p:nvGrpSpPr>
        <p:grpSpPr>
          <a:xfrm>
            <a:off x="930760" y="487339"/>
            <a:ext cx="1984718" cy="2127758"/>
            <a:chOff x="930760" y="487338"/>
            <a:chExt cx="1984718" cy="212775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760" y="487338"/>
              <a:ext cx="1984718" cy="2127758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1782416" y="821630"/>
              <a:ext cx="629480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5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en-US" sz="5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75177" y="487339"/>
            <a:ext cx="1984718" cy="2127758"/>
            <a:chOff x="3475177" y="487338"/>
            <a:chExt cx="1984718" cy="2127758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5177" y="487338"/>
              <a:ext cx="1984718" cy="2127758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4293703" y="821630"/>
              <a:ext cx="629480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5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2</a:t>
              </a:r>
              <a:endParaRPr lang="en-US" sz="5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52725" y="487339"/>
            <a:ext cx="1984718" cy="2127758"/>
            <a:chOff x="6052725" y="487338"/>
            <a:chExt cx="1984718" cy="2127758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52725" y="487338"/>
              <a:ext cx="1984718" cy="2127758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6911007" y="821630"/>
              <a:ext cx="629480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5400" spc="-100" dirty="0" smtClean="0">
                  <a:latin typeface="Source Sans Pro Black" pitchFamily="34" charset="0"/>
                  <a:ea typeface="Open Sans Semibold" pitchFamily="34" charset="0"/>
                  <a:cs typeface="Open Sans Semibold" pitchFamily="34" charset="0"/>
                </a:rPr>
                <a:t>3</a:t>
              </a:r>
              <a:endParaRPr lang="en-US" sz="5400" spc="-100" dirty="0">
                <a:latin typeface="Source Sans Pro Black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587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8" grpId="0"/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OUR TEAM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199" y="2389423"/>
            <a:ext cx="874644" cy="1000758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824" y="2363106"/>
            <a:ext cx="596350" cy="682336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806" y="2365139"/>
            <a:ext cx="384316" cy="43972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8452" y="384313"/>
            <a:ext cx="2480034" cy="2837622"/>
            <a:chOff x="98452" y="384313"/>
            <a:chExt cx="2480034" cy="283762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452" y="384313"/>
              <a:ext cx="2480034" cy="2837622"/>
            </a:xfrm>
            <a:prstGeom prst="rect">
              <a:avLst/>
            </a:prstGeom>
          </p:spPr>
        </p:pic>
        <p:sp>
          <p:nvSpPr>
            <p:cNvPr id="69" name="Oval 68"/>
            <p:cNvSpPr/>
            <p:nvPr/>
          </p:nvSpPr>
          <p:spPr>
            <a:xfrm>
              <a:off x="629488" y="589727"/>
              <a:ext cx="1736024" cy="1736018"/>
            </a:xfrm>
            <a:prstGeom prst="ellipse">
              <a:avLst/>
            </a:prstGeom>
            <a:solidFill>
              <a:schemeClr val="tx1"/>
            </a:solidFill>
            <a:ln w="101600">
              <a:solidFill>
                <a:schemeClr val="bg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152538" y="384313"/>
            <a:ext cx="2480034" cy="2837622"/>
            <a:chOff x="2152538" y="384313"/>
            <a:chExt cx="2480034" cy="283762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2538" y="384313"/>
              <a:ext cx="2480034" cy="2837622"/>
            </a:xfrm>
            <a:prstGeom prst="rect">
              <a:avLst/>
            </a:prstGeom>
          </p:spPr>
        </p:pic>
        <p:sp>
          <p:nvSpPr>
            <p:cNvPr id="70" name="Oval 69"/>
            <p:cNvSpPr/>
            <p:nvPr/>
          </p:nvSpPr>
          <p:spPr>
            <a:xfrm>
              <a:off x="2676950" y="596353"/>
              <a:ext cx="1736024" cy="1736018"/>
            </a:xfrm>
            <a:prstGeom prst="ellipse">
              <a:avLst/>
            </a:prstGeom>
            <a:solidFill>
              <a:schemeClr val="tx1"/>
            </a:solidFill>
            <a:ln w="101600">
              <a:solidFill>
                <a:schemeClr val="bg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239756" y="384313"/>
            <a:ext cx="2480034" cy="2837622"/>
            <a:chOff x="4239756" y="384313"/>
            <a:chExt cx="2480034" cy="2837622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39756" y="384313"/>
              <a:ext cx="2480034" cy="2837622"/>
            </a:xfrm>
            <a:prstGeom prst="rect">
              <a:avLst/>
            </a:prstGeom>
          </p:spPr>
        </p:pic>
        <p:sp>
          <p:nvSpPr>
            <p:cNvPr id="71" name="Oval 70"/>
            <p:cNvSpPr/>
            <p:nvPr/>
          </p:nvSpPr>
          <p:spPr>
            <a:xfrm>
              <a:off x="4777419" y="583101"/>
              <a:ext cx="1736024" cy="1736018"/>
            </a:xfrm>
            <a:prstGeom prst="ellipse">
              <a:avLst/>
            </a:prstGeom>
            <a:solidFill>
              <a:schemeClr val="tx1"/>
            </a:solidFill>
            <a:ln w="101600">
              <a:solidFill>
                <a:schemeClr val="bg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00469" y="384313"/>
            <a:ext cx="2480034" cy="2837622"/>
            <a:chOff x="6300469" y="384313"/>
            <a:chExt cx="2480034" cy="2837622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0469" y="384313"/>
              <a:ext cx="2480034" cy="2837622"/>
            </a:xfrm>
            <a:prstGeom prst="rect">
              <a:avLst/>
            </a:prstGeom>
          </p:spPr>
        </p:pic>
        <p:sp>
          <p:nvSpPr>
            <p:cNvPr id="72" name="Oval 71"/>
            <p:cNvSpPr/>
            <p:nvPr/>
          </p:nvSpPr>
          <p:spPr>
            <a:xfrm>
              <a:off x="6838133" y="583101"/>
              <a:ext cx="1736024" cy="1736018"/>
            </a:xfrm>
            <a:prstGeom prst="ellipse">
              <a:avLst/>
            </a:prstGeom>
            <a:solidFill>
              <a:schemeClr val="tx1"/>
            </a:solidFill>
            <a:ln w="101600">
              <a:solidFill>
                <a:schemeClr val="bg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556602" y="3193775"/>
            <a:ext cx="16101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kern="900" spc="-7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JHON DOE</a:t>
            </a:r>
          </a:p>
          <a:p>
            <a:pPr algn="ctr"/>
            <a:r>
              <a:rPr lang="en-US" sz="1600" kern="900" spc="-70" dirty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graphic designer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683576" y="3193775"/>
            <a:ext cx="16101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kern="900" spc="-7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JENNY </a:t>
            </a:r>
            <a:r>
              <a:rPr lang="en-US" sz="1600" kern="900" spc="-7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DOE</a:t>
            </a:r>
          </a:p>
          <a:p>
            <a:pPr algn="ctr"/>
            <a:r>
              <a:rPr lang="en-US" sz="1600" kern="900" spc="-70" dirty="0" smtClean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CEO</a:t>
            </a:r>
            <a:endParaRPr lang="en-US" sz="1600" kern="900" spc="-70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09942" y="3193775"/>
            <a:ext cx="16101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kern="900" spc="-7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GREG </a:t>
            </a:r>
            <a:r>
              <a:rPr lang="en-US" sz="1600" kern="900" spc="-7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DOE</a:t>
            </a:r>
          </a:p>
          <a:p>
            <a:pPr algn="ctr"/>
            <a:r>
              <a:rPr lang="en-US" sz="1600" kern="900" spc="-70" dirty="0" smtClean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developer</a:t>
            </a:r>
            <a:endParaRPr lang="en-US" sz="1600" kern="900" spc="-70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83299" y="3193775"/>
            <a:ext cx="16101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kern="900" spc="-7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PATRICK </a:t>
            </a:r>
            <a:r>
              <a:rPr lang="en-US" sz="1600" kern="900" spc="-7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DOE</a:t>
            </a:r>
          </a:p>
          <a:p>
            <a:pPr algn="ctr"/>
            <a:r>
              <a:rPr lang="en-US" sz="1600" kern="900" spc="-70" dirty="0" smtClean="0"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developer</a:t>
            </a:r>
            <a:endParaRPr lang="en-US" sz="1600" kern="900" spc="-70" dirty="0"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5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CHART SLIDE 01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80" y="384315"/>
            <a:ext cx="3871674" cy="397730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797288" y="1212577"/>
            <a:ext cx="3975652" cy="2569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dui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pellentesque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gravida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ante.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feugiat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massa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interdum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ut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urna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sagittis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In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dapibus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cursus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</a:p>
          <a:p>
            <a:endParaRPr lang="en-US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/>
              <a:t>egestas</a:t>
            </a:r>
            <a:r>
              <a:rPr lang="en-US" sz="1000" dirty="0"/>
              <a:t> </a:t>
            </a:r>
            <a:r>
              <a:rPr lang="en-US" sz="1000" dirty="0" err="1"/>
              <a:t>tincidunt</a:t>
            </a:r>
            <a:r>
              <a:rPr lang="en-US" sz="1000" dirty="0"/>
              <a:t> </a:t>
            </a:r>
            <a:r>
              <a:rPr lang="en-US" sz="1000" dirty="0" err="1"/>
              <a:t>arcu</a:t>
            </a:r>
            <a:r>
              <a:rPr lang="en-US" sz="1000" dirty="0"/>
              <a:t>, ac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 </a:t>
            </a:r>
            <a:r>
              <a:rPr lang="en-US" sz="1000" dirty="0" err="1"/>
              <a:t>placerat</a:t>
            </a:r>
            <a:r>
              <a:rPr lang="en-US" sz="1000" dirty="0"/>
              <a:t> vel.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/>
              <a:t>fringilla</a:t>
            </a:r>
            <a:r>
              <a:rPr lang="en-US" sz="1000" dirty="0"/>
              <a:t> tempus </a:t>
            </a:r>
            <a:r>
              <a:rPr lang="en-US" sz="1000" dirty="0" err="1"/>
              <a:t>risus</a:t>
            </a:r>
            <a:r>
              <a:rPr lang="en-US" sz="1000" dirty="0"/>
              <a:t>, non </a:t>
            </a:r>
            <a:r>
              <a:rPr lang="en-US" sz="1000" dirty="0" err="1"/>
              <a:t>laoreet</a:t>
            </a:r>
            <a:r>
              <a:rPr lang="en-US" sz="1000" dirty="0"/>
              <a:t> quam </a:t>
            </a:r>
            <a:r>
              <a:rPr lang="en-US" sz="1000" dirty="0" err="1"/>
              <a:t>volutpat</a:t>
            </a:r>
            <a:r>
              <a:rPr lang="en-US" sz="1000" dirty="0"/>
              <a:t> at. </a:t>
            </a:r>
            <a:endParaRPr lang="en-US" sz="1000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sz="1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 smtClean="0"/>
              <a:t>Donec</a:t>
            </a:r>
            <a:r>
              <a:rPr lang="en-US" sz="1000" dirty="0" smtClean="0"/>
              <a:t> </a:t>
            </a:r>
            <a:r>
              <a:rPr lang="en-US" sz="1000" dirty="0" err="1"/>
              <a:t>lacinia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est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consequat</a:t>
            </a:r>
            <a:r>
              <a:rPr lang="en-US" sz="1000" dirty="0"/>
              <a:t>. </a:t>
            </a:r>
            <a:r>
              <a:rPr lang="en-US" sz="1000" dirty="0" err="1"/>
              <a:t>Fusce</a:t>
            </a:r>
            <a:r>
              <a:rPr lang="en-US" sz="1000" dirty="0"/>
              <a:t> at </a:t>
            </a:r>
            <a:r>
              <a:rPr lang="en-US" sz="1000" dirty="0" err="1"/>
              <a:t>accumsan</a:t>
            </a:r>
            <a:r>
              <a:rPr lang="en-US" sz="1000" dirty="0"/>
              <a:t> ante, non tempus </a:t>
            </a:r>
            <a:r>
              <a:rPr lang="en-US" sz="1000" dirty="0" err="1"/>
              <a:t>nisl</a:t>
            </a:r>
            <a:r>
              <a:rPr lang="en-US" sz="1000" dirty="0"/>
              <a:t>. </a:t>
            </a:r>
            <a:r>
              <a:rPr lang="en-US" sz="1000" dirty="0" err="1"/>
              <a:t>Cras</a:t>
            </a:r>
            <a:r>
              <a:rPr lang="en-US" sz="1000" dirty="0"/>
              <a:t> </a:t>
            </a:r>
            <a:r>
              <a:rPr lang="en-US" sz="1000" dirty="0" err="1"/>
              <a:t>auctor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nisi at </a:t>
            </a:r>
            <a:r>
              <a:rPr lang="en-US" sz="1000" dirty="0" err="1"/>
              <a:t>porttitor</a:t>
            </a:r>
            <a:r>
              <a:rPr lang="en-US" sz="1000" dirty="0"/>
              <a:t>. </a:t>
            </a:r>
            <a:endParaRPr lang="en-US" sz="1000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sz="1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 smtClean="0"/>
              <a:t>Nunc</a:t>
            </a:r>
            <a:r>
              <a:rPr lang="en-US" sz="1000" dirty="0" smtClean="0"/>
              <a:t> </a:t>
            </a:r>
            <a:r>
              <a:rPr lang="en-US" sz="1000" dirty="0" err="1"/>
              <a:t>posuere</a:t>
            </a:r>
            <a:r>
              <a:rPr lang="en-US" sz="1000" dirty="0"/>
              <a:t>, </a:t>
            </a:r>
            <a:r>
              <a:rPr lang="en-US" sz="1000" dirty="0" err="1"/>
              <a:t>arcu</a:t>
            </a:r>
            <a:r>
              <a:rPr lang="en-US" sz="1000" dirty="0"/>
              <a:t> ac </a:t>
            </a:r>
            <a:r>
              <a:rPr lang="en-US" sz="1000" dirty="0" err="1"/>
              <a:t>facilisis</a:t>
            </a:r>
            <a:r>
              <a:rPr lang="en-US" sz="1000" dirty="0"/>
              <a:t> </a:t>
            </a:r>
            <a:r>
              <a:rPr lang="en-US" sz="1000" dirty="0" err="1"/>
              <a:t>fermentum</a:t>
            </a:r>
            <a:r>
              <a:rPr lang="en-US" sz="1000" dirty="0"/>
              <a:t>, </a:t>
            </a:r>
            <a:r>
              <a:rPr lang="en-US" sz="1000" dirty="0" err="1"/>
              <a:t>diam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 </a:t>
            </a:r>
            <a:r>
              <a:rPr lang="en-US" sz="1000" dirty="0" err="1"/>
              <a:t>ullamcorper</a:t>
            </a:r>
            <a:r>
              <a:rPr lang="en-US" sz="1000" dirty="0"/>
              <a:t> ante, a </a:t>
            </a:r>
            <a:r>
              <a:rPr lang="en-US" sz="1000" dirty="0" smtClean="0"/>
              <a:t> </a:t>
            </a:r>
            <a:r>
              <a:rPr lang="en-US" sz="1000" dirty="0" err="1" smtClean="0"/>
              <a:t>fermentum</a:t>
            </a:r>
            <a:r>
              <a:rPr lang="en-US" sz="1000" dirty="0" smtClean="0"/>
              <a:t> </a:t>
            </a:r>
            <a:r>
              <a:rPr lang="en-US" sz="1000" dirty="0" err="1"/>
              <a:t>est</a:t>
            </a:r>
            <a:r>
              <a:rPr lang="en-US" sz="1000" dirty="0"/>
              <a:t> </a:t>
            </a:r>
            <a:r>
              <a:rPr lang="en-US" sz="1000" dirty="0" err="1"/>
              <a:t>enim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magna. </a:t>
            </a:r>
            <a:r>
              <a:rPr lang="en-US" sz="1000" dirty="0" err="1"/>
              <a:t>Praesent</a:t>
            </a:r>
            <a:r>
              <a:rPr lang="en-US" sz="1000" dirty="0"/>
              <a:t>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 </a:t>
            </a:r>
            <a:r>
              <a:rPr lang="en-US" sz="1000" dirty="0" err="1"/>
              <a:t>orci</a:t>
            </a:r>
            <a:r>
              <a:rPr lang="en-US" sz="1000" dirty="0"/>
              <a:t>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70782" y="536708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DESCRIPTION TEXT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03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CHART SLIDE 02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5740" y="1212582"/>
            <a:ext cx="3975652" cy="2108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dui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pellentesque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gravida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ante.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feugiat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massa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interdum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ut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urna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sagittis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In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dapibus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cursus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</a:p>
          <a:p>
            <a:endParaRPr lang="en-US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/>
              <a:t>egestas</a:t>
            </a:r>
            <a:r>
              <a:rPr lang="en-US" sz="1000" dirty="0"/>
              <a:t> </a:t>
            </a:r>
            <a:r>
              <a:rPr lang="en-US" sz="1000" dirty="0" err="1"/>
              <a:t>tincidunt</a:t>
            </a:r>
            <a:r>
              <a:rPr lang="en-US" sz="1000" dirty="0"/>
              <a:t> </a:t>
            </a:r>
            <a:r>
              <a:rPr lang="en-US" sz="1000" dirty="0" err="1"/>
              <a:t>arcu</a:t>
            </a:r>
            <a:r>
              <a:rPr lang="en-US" sz="1000" dirty="0"/>
              <a:t>, ac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 </a:t>
            </a:r>
            <a:r>
              <a:rPr lang="en-US" sz="1000" dirty="0" err="1"/>
              <a:t>placerat</a:t>
            </a:r>
            <a:r>
              <a:rPr lang="en-US" sz="1000" dirty="0"/>
              <a:t> vel.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/>
              <a:t>fringilla</a:t>
            </a:r>
            <a:r>
              <a:rPr lang="en-US" sz="1000" dirty="0"/>
              <a:t> tempus </a:t>
            </a:r>
            <a:r>
              <a:rPr lang="en-US" sz="1000" dirty="0" err="1"/>
              <a:t>risus</a:t>
            </a:r>
            <a:r>
              <a:rPr lang="en-US" sz="1000" dirty="0"/>
              <a:t>, non </a:t>
            </a:r>
            <a:r>
              <a:rPr lang="en-US" sz="1000" dirty="0" err="1"/>
              <a:t>laoreet</a:t>
            </a:r>
            <a:r>
              <a:rPr lang="en-US" sz="1000" dirty="0"/>
              <a:t> quam </a:t>
            </a:r>
            <a:r>
              <a:rPr lang="en-US" sz="1000" dirty="0" err="1"/>
              <a:t>volutpat</a:t>
            </a:r>
            <a:r>
              <a:rPr lang="en-US" sz="1000" dirty="0"/>
              <a:t> at. </a:t>
            </a:r>
            <a:endParaRPr lang="en-US" sz="1000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sz="1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 smtClean="0"/>
              <a:t>Donec</a:t>
            </a:r>
            <a:r>
              <a:rPr lang="en-US" sz="1000" dirty="0" smtClean="0"/>
              <a:t> </a:t>
            </a:r>
            <a:r>
              <a:rPr lang="en-US" sz="1000" dirty="0" err="1"/>
              <a:t>lacinia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est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consequat</a:t>
            </a:r>
            <a:r>
              <a:rPr lang="en-US" sz="1000" dirty="0"/>
              <a:t>. </a:t>
            </a:r>
            <a:r>
              <a:rPr lang="en-US" sz="1000" dirty="0" err="1"/>
              <a:t>Fusce</a:t>
            </a:r>
            <a:r>
              <a:rPr lang="en-US" sz="1000" dirty="0"/>
              <a:t> at </a:t>
            </a:r>
            <a:r>
              <a:rPr lang="en-US" sz="1000" dirty="0" err="1"/>
              <a:t>accumsan</a:t>
            </a:r>
            <a:r>
              <a:rPr lang="en-US" sz="1000" dirty="0"/>
              <a:t> ante, non tempus </a:t>
            </a:r>
            <a:r>
              <a:rPr lang="en-US" sz="1000" dirty="0" err="1"/>
              <a:t>nisl</a:t>
            </a:r>
            <a:r>
              <a:rPr lang="en-US" sz="1000" dirty="0"/>
              <a:t>. </a:t>
            </a:r>
            <a:r>
              <a:rPr lang="en-US" sz="1000" dirty="0" err="1"/>
              <a:t>Cras</a:t>
            </a:r>
            <a:r>
              <a:rPr lang="en-US" sz="1000" dirty="0"/>
              <a:t> </a:t>
            </a:r>
            <a:r>
              <a:rPr lang="en-US" sz="1000" dirty="0" err="1"/>
              <a:t>auctor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nisi at </a:t>
            </a:r>
            <a:r>
              <a:rPr lang="en-US" sz="1000" dirty="0" err="1"/>
              <a:t>porttitor</a:t>
            </a:r>
            <a:r>
              <a:rPr lang="en-US" sz="1000" dirty="0"/>
              <a:t>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9234" y="536708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DESCRIPTION TEXT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087" y="554473"/>
            <a:ext cx="3591338" cy="380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2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41" y="1808927"/>
            <a:ext cx="1607460" cy="3148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80522"/>
            <a:ext cx="1825806" cy="196297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282" y="4432858"/>
            <a:ext cx="742261" cy="574015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630556" y="4737664"/>
            <a:ext cx="1477618" cy="116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60" dirty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POWERPOINT PRESENTATION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17304" y="4459356"/>
            <a:ext cx="15372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FUTURE VISION</a:t>
            </a:r>
            <a:endParaRPr lang="en-US" sz="160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564" y="4533479"/>
            <a:ext cx="250415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257" y="4534824"/>
            <a:ext cx="248186" cy="2435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174433" y="4419594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CHART SLIDE 03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97288" y="1212577"/>
            <a:ext cx="3975652" cy="2569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dolor sit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amet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adipiscing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elit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Fusce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lobortis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laoreet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felis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egestas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viverra</a:t>
            </a:r>
            <a:r>
              <a:rPr lang="en-US" sz="1100" b="1" dirty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fringilla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lectus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dui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nisl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pellentesque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vel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porta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consectetur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gravida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ac ante.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Donec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feugiat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placerat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massa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interdum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,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ut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fermentum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urna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sagittis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In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dapibus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eleifend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Nunc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tempus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tincidunt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mauris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eget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1100" b="1" dirty="0" err="1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cursus</a:t>
            </a:r>
            <a:r>
              <a:rPr lang="en-US" sz="1100" b="1" dirty="0" smtClean="0">
                <a:latin typeface="Source Sans Pro" pitchFamily="34" charset="0"/>
                <a:ea typeface="Open Sans Semibold" pitchFamily="34" charset="0"/>
                <a:cs typeface="Open Sans Semibold" pitchFamily="34" charset="0"/>
              </a:rPr>
              <a:t>. </a:t>
            </a:r>
          </a:p>
          <a:p>
            <a:endParaRPr lang="en-US" sz="11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/>
              <a:t>Donec</a:t>
            </a:r>
            <a:r>
              <a:rPr lang="en-US" sz="1000" dirty="0"/>
              <a:t> </a:t>
            </a:r>
            <a:r>
              <a:rPr lang="en-US" sz="1000" dirty="0" err="1"/>
              <a:t>pulvinar</a:t>
            </a:r>
            <a:r>
              <a:rPr lang="en-US" sz="1000" dirty="0"/>
              <a:t> </a:t>
            </a:r>
            <a:r>
              <a:rPr lang="en-US" sz="1000" dirty="0" err="1"/>
              <a:t>metus</a:t>
            </a:r>
            <a:r>
              <a:rPr lang="en-US" sz="1000" dirty="0"/>
              <a:t>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/>
              <a:t>egestas</a:t>
            </a:r>
            <a:r>
              <a:rPr lang="en-US" sz="1000" dirty="0"/>
              <a:t> </a:t>
            </a:r>
            <a:r>
              <a:rPr lang="en-US" sz="1000" dirty="0" err="1"/>
              <a:t>tincidunt</a:t>
            </a:r>
            <a:r>
              <a:rPr lang="en-US" sz="1000" dirty="0"/>
              <a:t> </a:t>
            </a:r>
            <a:r>
              <a:rPr lang="en-US" sz="1000" dirty="0" err="1"/>
              <a:t>arcu</a:t>
            </a:r>
            <a:r>
              <a:rPr lang="en-US" sz="1000" dirty="0"/>
              <a:t>, ac </a:t>
            </a:r>
            <a:r>
              <a:rPr lang="en-US" sz="1000" dirty="0" err="1"/>
              <a:t>porta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 </a:t>
            </a:r>
            <a:r>
              <a:rPr lang="en-US" sz="1000" dirty="0" err="1"/>
              <a:t>placerat</a:t>
            </a:r>
            <a:r>
              <a:rPr lang="en-US" sz="1000" dirty="0"/>
              <a:t> vel. </a:t>
            </a:r>
            <a:r>
              <a:rPr lang="en-US" sz="1000" dirty="0" err="1"/>
              <a:t>Quisque</a:t>
            </a:r>
            <a:r>
              <a:rPr lang="en-US" sz="1000" dirty="0"/>
              <a:t> </a:t>
            </a:r>
            <a:r>
              <a:rPr lang="en-US" sz="1000" dirty="0" err="1"/>
              <a:t>fringilla</a:t>
            </a:r>
            <a:r>
              <a:rPr lang="en-US" sz="1000" dirty="0"/>
              <a:t> tempus </a:t>
            </a:r>
            <a:r>
              <a:rPr lang="en-US" sz="1000" dirty="0" err="1"/>
              <a:t>risus</a:t>
            </a:r>
            <a:r>
              <a:rPr lang="en-US" sz="1000" dirty="0"/>
              <a:t>, non </a:t>
            </a:r>
            <a:r>
              <a:rPr lang="en-US" sz="1000" dirty="0" err="1"/>
              <a:t>laoreet</a:t>
            </a:r>
            <a:r>
              <a:rPr lang="en-US" sz="1000" dirty="0"/>
              <a:t> quam </a:t>
            </a:r>
            <a:r>
              <a:rPr lang="en-US" sz="1000" dirty="0" err="1"/>
              <a:t>volutpat</a:t>
            </a:r>
            <a:r>
              <a:rPr lang="en-US" sz="1000" dirty="0"/>
              <a:t> at. </a:t>
            </a:r>
            <a:endParaRPr lang="en-US" sz="1000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sz="1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 smtClean="0"/>
              <a:t>Donec</a:t>
            </a:r>
            <a:r>
              <a:rPr lang="en-US" sz="1000" dirty="0" smtClean="0"/>
              <a:t> </a:t>
            </a:r>
            <a:r>
              <a:rPr lang="en-US" sz="1000" dirty="0" err="1"/>
              <a:t>lacinia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est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consequat</a:t>
            </a:r>
            <a:r>
              <a:rPr lang="en-US" sz="1000" dirty="0"/>
              <a:t>. </a:t>
            </a:r>
            <a:r>
              <a:rPr lang="en-US" sz="1000" dirty="0" err="1"/>
              <a:t>Fusce</a:t>
            </a:r>
            <a:r>
              <a:rPr lang="en-US" sz="1000" dirty="0"/>
              <a:t> at </a:t>
            </a:r>
            <a:r>
              <a:rPr lang="en-US" sz="1000" dirty="0" err="1"/>
              <a:t>accumsan</a:t>
            </a:r>
            <a:r>
              <a:rPr lang="en-US" sz="1000" dirty="0"/>
              <a:t> ante, non tempus </a:t>
            </a:r>
            <a:r>
              <a:rPr lang="en-US" sz="1000" dirty="0" err="1"/>
              <a:t>nisl</a:t>
            </a:r>
            <a:r>
              <a:rPr lang="en-US" sz="1000" dirty="0"/>
              <a:t>. </a:t>
            </a:r>
            <a:r>
              <a:rPr lang="en-US" sz="1000" dirty="0" err="1"/>
              <a:t>Cras</a:t>
            </a:r>
            <a:r>
              <a:rPr lang="en-US" sz="1000" dirty="0"/>
              <a:t> </a:t>
            </a:r>
            <a:r>
              <a:rPr lang="en-US" sz="1000" dirty="0" err="1"/>
              <a:t>auctor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nisi at </a:t>
            </a:r>
            <a:r>
              <a:rPr lang="en-US" sz="1000" dirty="0" err="1"/>
              <a:t>porttitor</a:t>
            </a:r>
            <a:r>
              <a:rPr lang="en-US" sz="1000" dirty="0"/>
              <a:t>. </a:t>
            </a:r>
            <a:endParaRPr lang="en-US" sz="1000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sz="1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err="1" smtClean="0"/>
              <a:t>Nunc</a:t>
            </a:r>
            <a:r>
              <a:rPr lang="en-US" sz="1000" dirty="0" smtClean="0"/>
              <a:t> </a:t>
            </a:r>
            <a:r>
              <a:rPr lang="en-US" sz="1000" dirty="0" err="1"/>
              <a:t>posuere</a:t>
            </a:r>
            <a:r>
              <a:rPr lang="en-US" sz="1000" dirty="0"/>
              <a:t>, </a:t>
            </a:r>
            <a:r>
              <a:rPr lang="en-US" sz="1000" dirty="0" err="1"/>
              <a:t>arcu</a:t>
            </a:r>
            <a:r>
              <a:rPr lang="en-US" sz="1000" dirty="0"/>
              <a:t> ac </a:t>
            </a:r>
            <a:r>
              <a:rPr lang="en-US" sz="1000" dirty="0" err="1"/>
              <a:t>facilisis</a:t>
            </a:r>
            <a:r>
              <a:rPr lang="en-US" sz="1000" dirty="0"/>
              <a:t> </a:t>
            </a:r>
            <a:r>
              <a:rPr lang="en-US" sz="1000" dirty="0" err="1"/>
              <a:t>fermentum</a:t>
            </a:r>
            <a:r>
              <a:rPr lang="en-US" sz="1000" dirty="0"/>
              <a:t>, </a:t>
            </a:r>
            <a:r>
              <a:rPr lang="en-US" sz="1000" dirty="0" err="1"/>
              <a:t>diam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 </a:t>
            </a:r>
            <a:r>
              <a:rPr lang="en-US" sz="1000" dirty="0" err="1"/>
              <a:t>ullamcorper</a:t>
            </a:r>
            <a:r>
              <a:rPr lang="en-US" sz="1000" dirty="0"/>
              <a:t> ante, a </a:t>
            </a:r>
            <a:r>
              <a:rPr lang="en-US" sz="1000" dirty="0" smtClean="0"/>
              <a:t> </a:t>
            </a:r>
            <a:r>
              <a:rPr lang="en-US" sz="1000" dirty="0" err="1" smtClean="0"/>
              <a:t>fermentum</a:t>
            </a:r>
            <a:r>
              <a:rPr lang="en-US" sz="1000" dirty="0" smtClean="0"/>
              <a:t> </a:t>
            </a:r>
            <a:r>
              <a:rPr lang="en-US" sz="1000" dirty="0" err="1"/>
              <a:t>est</a:t>
            </a:r>
            <a:r>
              <a:rPr lang="en-US" sz="1000" dirty="0"/>
              <a:t> </a:t>
            </a:r>
            <a:r>
              <a:rPr lang="en-US" sz="1000" dirty="0" err="1"/>
              <a:t>enim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magna. </a:t>
            </a:r>
            <a:r>
              <a:rPr lang="en-US" sz="1000" dirty="0" err="1"/>
              <a:t>Praesent</a:t>
            </a:r>
            <a:r>
              <a:rPr lang="en-US" sz="1000" dirty="0"/>
              <a:t>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 </a:t>
            </a:r>
            <a:r>
              <a:rPr lang="en-US" sz="1000" dirty="0" err="1"/>
              <a:t>orci</a:t>
            </a:r>
            <a:r>
              <a:rPr lang="en-US" sz="1000" dirty="0"/>
              <a:t>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70782" y="536708"/>
            <a:ext cx="3982280" cy="515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350" spc="-100" dirty="0" smtClean="0">
                <a:solidFill>
                  <a:srgbClr val="C00000"/>
                </a:solidFill>
                <a:latin typeface="Source Sans Pro Light" pitchFamily="34" charset="0"/>
                <a:ea typeface="Open Sans Semibold" pitchFamily="34" charset="0"/>
                <a:cs typeface="Open Sans Semibold" pitchFamily="34" charset="0"/>
              </a:rPr>
              <a:t>DESCRIPTION TEXT</a:t>
            </a:r>
            <a:endParaRPr lang="en-US" sz="3350" spc="-100" dirty="0">
              <a:solidFill>
                <a:srgbClr val="C00000"/>
              </a:solidFill>
              <a:latin typeface="Source Sans Pro Light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47" y="651015"/>
            <a:ext cx="4084958" cy="362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56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</TotalTime>
  <Words>1497</Words>
  <Application>Microsoft Office PowerPoint</Application>
  <PresentationFormat>全屏显示(16:9)</PresentationFormat>
  <Paragraphs>235</Paragraphs>
  <Slides>21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创意微立体</dc:title>
  <dc:creator>第一PPT</dc:creator>
  <cp:keywords>www.1ppt.com</cp:keywords>
  <cp:lastModifiedBy>Windows User</cp:lastModifiedBy>
  <cp:revision>207</cp:revision>
  <dcterms:created xsi:type="dcterms:W3CDTF">2013-10-04T13:00:56Z</dcterms:created>
  <dcterms:modified xsi:type="dcterms:W3CDTF">2018-06-04T06:09:16Z</dcterms:modified>
</cp:coreProperties>
</file>