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5"/>
  </p:notesMasterIdLst>
  <p:sldIdLst>
    <p:sldId id="280" r:id="rId3"/>
    <p:sldId id="284" r:id="rId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23" autoAdjust="0"/>
    <p:restoredTop sz="94660"/>
  </p:normalViewPr>
  <p:slideViewPr>
    <p:cSldViewPr snapToGrid="0">
      <p:cViewPr>
        <p:scale>
          <a:sx n="25" d="100"/>
          <a:sy n="25" d="100"/>
        </p:scale>
        <p:origin x="-1254" y="-13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53B400B-13E7-4092-903F-9AB890B23E9A}" type="datetimeFigureOut">
              <a:rPr lang="zh-CN" altLang="en-US"/>
              <a:pPr>
                <a:defRPr/>
              </a:pPr>
              <a:t>2018/6/3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8794712-5904-427E-9D18-2A9E9DE474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23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无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530440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70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715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76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31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有页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1304588" y="6086475"/>
            <a:ext cx="298450" cy="2984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椭圆 2"/>
          <p:cNvSpPr/>
          <p:nvPr userDrawn="1"/>
        </p:nvSpPr>
        <p:spPr>
          <a:xfrm>
            <a:off x="11603038" y="6034088"/>
            <a:ext cx="142875" cy="14128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椭圆 3"/>
          <p:cNvSpPr/>
          <p:nvPr userDrawn="1"/>
        </p:nvSpPr>
        <p:spPr>
          <a:xfrm>
            <a:off x="11690350" y="6248400"/>
            <a:ext cx="60325" cy="603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>
          <a:xfrm>
            <a:off x="11239500" y="6048375"/>
            <a:ext cx="430213" cy="3651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  <a:latin typeface="Century Gothic" pitchFamily="34" charset="0"/>
                <a:ea typeface="微软雅黑" pitchFamily="34" charset="-122"/>
              </a:defRPr>
            </a:lvl1pPr>
          </a:lstStyle>
          <a:p>
            <a:fld id="{3CAA7E89-ABB9-485B-8EAF-4D6A08193F1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250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81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23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809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80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31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0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33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75D6424-2A38-4113-8D85-15E0655AD89C}" type="datetime1">
              <a:rPr lang="zh-CN" altLang="en-US"/>
              <a:pPr>
                <a:defRPr/>
              </a:pPr>
              <a:t>2018/6/3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180F63C7-9F3E-43CD-B8B1-682246650FD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ransition>
    <p:fade/>
  </p:transition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9317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椭圆 85"/>
          <p:cNvSpPr/>
          <p:nvPr/>
        </p:nvSpPr>
        <p:spPr>
          <a:xfrm rot="11047877" flipV="1">
            <a:off x="8308975" y="5719763"/>
            <a:ext cx="176213" cy="1762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 rot="11047877">
            <a:off x="3890963" y="52355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 rot="11047877">
            <a:off x="4294188" y="6721475"/>
            <a:ext cx="123825" cy="1238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 rot="11047877">
            <a:off x="8826500" y="5873750"/>
            <a:ext cx="127000" cy="127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rot="11047877">
            <a:off x="7078663" y="6456363"/>
            <a:ext cx="452437" cy="4524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11047877" flipH="1">
            <a:off x="8724900" y="4476750"/>
            <a:ext cx="138113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 rot="11047877" flipH="1">
            <a:off x="4899025" y="6496050"/>
            <a:ext cx="139700" cy="1381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 rot="11047877" flipH="1">
            <a:off x="7996238" y="4240213"/>
            <a:ext cx="422275" cy="4222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>
            <a:off x="55563" y="3451225"/>
            <a:ext cx="519112" cy="5191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>
            <a:off x="6731000" y="6753225"/>
            <a:ext cx="271463" cy="2714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>
            <a:off x="10213975" y="3238500"/>
            <a:ext cx="501650" cy="5000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flipV="1">
            <a:off x="10110788" y="4351338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flipV="1">
            <a:off x="4464050" y="5535613"/>
            <a:ext cx="384175" cy="3841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1817688" y="6245225"/>
            <a:ext cx="471487" cy="471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>
            <a:off x="11842750" y="3402013"/>
            <a:ext cx="271463" cy="2714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11102975" y="4179888"/>
            <a:ext cx="269875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9615488" y="6046788"/>
            <a:ext cx="271462" cy="2714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860675" y="6430963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7159625" y="5703888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9618663" y="2452688"/>
            <a:ext cx="282575" cy="285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169863" y="4748213"/>
            <a:ext cx="550862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flipH="1">
            <a:off x="1428750" y="5278438"/>
            <a:ext cx="368300" cy="368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3117850" y="5554663"/>
            <a:ext cx="608013" cy="60801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6462713" y="6118225"/>
            <a:ext cx="344487" cy="3460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8501063" y="5019675"/>
            <a:ext cx="247650" cy="2476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>
            <a:off x="8526463" y="6335713"/>
            <a:ext cx="1100137" cy="11001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5118100" y="6583363"/>
            <a:ext cx="728663" cy="7286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 flipH="1">
            <a:off x="3421063" y="4489450"/>
            <a:ext cx="309562" cy="3111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9518650" y="5357813"/>
            <a:ext cx="350838" cy="3524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7937500" y="6753225"/>
            <a:ext cx="361950" cy="3603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10304463" y="5583238"/>
            <a:ext cx="522287" cy="522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 flipH="1">
            <a:off x="5786438" y="6280150"/>
            <a:ext cx="315912" cy="31591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 flipH="1">
            <a:off x="787400" y="4184650"/>
            <a:ext cx="415925" cy="41751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 rot="11047877">
            <a:off x="4237038" y="6276975"/>
            <a:ext cx="123825" cy="1238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4870450" y="5681663"/>
            <a:ext cx="669925" cy="6699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7967663" y="6008688"/>
            <a:ext cx="439737" cy="439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>
            <a:off x="6088063" y="6635750"/>
            <a:ext cx="549275" cy="5492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>
            <a:off x="11652250" y="4589463"/>
            <a:ext cx="728663" cy="7302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0" name="椭圆 129"/>
          <p:cNvSpPr/>
          <p:nvPr/>
        </p:nvSpPr>
        <p:spPr>
          <a:xfrm>
            <a:off x="10537825" y="6399213"/>
            <a:ext cx="412750" cy="4127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465138" y="5934075"/>
            <a:ext cx="730250" cy="7286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>
            <a:off x="4124325" y="5864225"/>
            <a:ext cx="282575" cy="28416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 rot="11047877" flipH="1">
            <a:off x="7205663" y="5405438"/>
            <a:ext cx="138112" cy="1381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3779838" y="6300788"/>
            <a:ext cx="990600" cy="9906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1812925" y="3538538"/>
            <a:ext cx="490538" cy="4905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 flipH="1">
            <a:off x="11687175" y="2138363"/>
            <a:ext cx="444500" cy="4445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2" name="椭圆 211"/>
          <p:cNvSpPr/>
          <p:nvPr/>
        </p:nvSpPr>
        <p:spPr>
          <a:xfrm>
            <a:off x="-434975" y="2360613"/>
            <a:ext cx="627063" cy="6286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3" name="椭圆 212"/>
          <p:cNvSpPr/>
          <p:nvPr/>
        </p:nvSpPr>
        <p:spPr>
          <a:xfrm flipH="1">
            <a:off x="2444750" y="2798763"/>
            <a:ext cx="266700" cy="26828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4" name="椭圆 213"/>
          <p:cNvSpPr/>
          <p:nvPr/>
        </p:nvSpPr>
        <p:spPr>
          <a:xfrm rot="11047877" flipV="1">
            <a:off x="9999663" y="1350963"/>
            <a:ext cx="149225" cy="149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5" name="椭圆 214"/>
          <p:cNvSpPr/>
          <p:nvPr/>
        </p:nvSpPr>
        <p:spPr>
          <a:xfrm flipH="1">
            <a:off x="2636838" y="4654550"/>
            <a:ext cx="601662" cy="6000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6" name="椭圆 215"/>
          <p:cNvSpPr/>
          <p:nvPr/>
        </p:nvSpPr>
        <p:spPr>
          <a:xfrm>
            <a:off x="2490788" y="5783263"/>
            <a:ext cx="382587" cy="3825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7702550" y="4910138"/>
            <a:ext cx="638175" cy="6381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8" name="椭圆 217"/>
          <p:cNvSpPr/>
          <p:nvPr/>
        </p:nvSpPr>
        <p:spPr>
          <a:xfrm>
            <a:off x="9159875" y="4476750"/>
            <a:ext cx="541338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9" name="椭圆 218"/>
          <p:cNvSpPr/>
          <p:nvPr/>
        </p:nvSpPr>
        <p:spPr>
          <a:xfrm>
            <a:off x="11637963" y="3808413"/>
            <a:ext cx="541337" cy="54292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 flipV="1">
            <a:off x="9682163" y="3733800"/>
            <a:ext cx="274637" cy="2762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>
            <a:off x="6561138" y="5537200"/>
            <a:ext cx="409575" cy="40957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96" name="图片 19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01864">
            <a:off x="7973266" y="1354132"/>
            <a:ext cx="407562" cy="407562"/>
          </a:xfrm>
          <a:custGeom>
            <a:avLst/>
            <a:gdLst>
              <a:gd name="connsiteX0" fmla="*/ 588998 w 1177996"/>
              <a:gd name="connsiteY0" fmla="*/ 0 h 1177994"/>
              <a:gd name="connsiteX1" fmla="*/ 1177996 w 1177996"/>
              <a:gd name="connsiteY1" fmla="*/ 588997 h 1177994"/>
              <a:gd name="connsiteX2" fmla="*/ 588998 w 1177996"/>
              <a:gd name="connsiteY2" fmla="*/ 1177994 h 1177994"/>
              <a:gd name="connsiteX3" fmla="*/ 0 w 1177996"/>
              <a:gd name="connsiteY3" fmla="*/ 588997 h 1177994"/>
              <a:gd name="connsiteX4" fmla="*/ 588998 w 1177996"/>
              <a:gd name="connsiteY4" fmla="*/ 0 h 117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7996" h="1177994">
                <a:moveTo>
                  <a:pt x="588998" y="0"/>
                </a:moveTo>
                <a:cubicBezTo>
                  <a:pt x="914293" y="0"/>
                  <a:pt x="1177996" y="263703"/>
                  <a:pt x="1177996" y="588997"/>
                </a:cubicBezTo>
                <a:cubicBezTo>
                  <a:pt x="1177996" y="914291"/>
                  <a:pt x="914293" y="1177994"/>
                  <a:pt x="588998" y="1177994"/>
                </a:cubicBezTo>
                <a:cubicBezTo>
                  <a:pt x="263703" y="1177994"/>
                  <a:pt x="0" y="914291"/>
                  <a:pt x="0" y="588997"/>
                </a:cubicBezTo>
                <a:cubicBezTo>
                  <a:pt x="0" y="263703"/>
                  <a:pt x="263703" y="0"/>
                  <a:pt x="588998" y="0"/>
                </a:cubicBezTo>
                <a:close/>
              </a:path>
            </a:pathLst>
          </a:custGeom>
        </p:spPr>
      </p:pic>
      <p:sp>
        <p:nvSpPr>
          <p:cNvPr id="197" name="椭圆 196"/>
          <p:cNvSpPr/>
          <p:nvPr/>
        </p:nvSpPr>
        <p:spPr>
          <a:xfrm>
            <a:off x="11261725" y="5419725"/>
            <a:ext cx="271463" cy="27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8" name="椭圆 197"/>
          <p:cNvSpPr/>
          <p:nvPr/>
        </p:nvSpPr>
        <p:spPr>
          <a:xfrm flipV="1">
            <a:off x="11339513" y="6289675"/>
            <a:ext cx="276225" cy="2746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590955" y="273020"/>
            <a:ext cx="5072002" cy="6035705"/>
            <a:chOff x="3565662" y="300100"/>
            <a:chExt cx="5070953" cy="6036274"/>
          </a:xfrm>
        </p:grpSpPr>
        <p:sp>
          <p:nvSpPr>
            <p:cNvPr id="210" name="任意多边形 209"/>
            <p:cNvSpPr/>
            <p:nvPr/>
          </p:nvSpPr>
          <p:spPr>
            <a:xfrm rot="13500000" flipH="1">
              <a:off x="3565632" y="300130"/>
              <a:ext cx="5071014" cy="5070953"/>
            </a:xfrm>
            <a:custGeom>
              <a:avLst/>
              <a:gdLst>
                <a:gd name="connsiteX0" fmla="*/ 650363 w 4518605"/>
                <a:gd name="connsiteY0" fmla="*/ 3854920 h 4518605"/>
                <a:gd name="connsiteX1" fmla="*/ 657342 w 4518605"/>
                <a:gd name="connsiteY1" fmla="*/ 3861263 h 4518605"/>
                <a:gd name="connsiteX2" fmla="*/ 663685 w 4518605"/>
                <a:gd name="connsiteY2" fmla="*/ 3868242 h 4518605"/>
                <a:gd name="connsiteX3" fmla="*/ 664321 w 4518605"/>
                <a:gd name="connsiteY3" fmla="*/ 3867606 h 4518605"/>
                <a:gd name="connsiteX4" fmla="*/ 811278 w 4518605"/>
                <a:gd name="connsiteY4" fmla="*/ 4001169 h 4518605"/>
                <a:gd name="connsiteX5" fmla="*/ 2252641 w 4518605"/>
                <a:gd name="connsiteY5" fmla="*/ 4518605 h 4518605"/>
                <a:gd name="connsiteX6" fmla="*/ 4518605 w 4518605"/>
                <a:gd name="connsiteY6" fmla="*/ 2252641 h 4518605"/>
                <a:gd name="connsiteX7" fmla="*/ 4341017 w 4518605"/>
                <a:gd name="connsiteY7" fmla="*/ 234852 h 4518605"/>
                <a:gd name="connsiteX8" fmla="*/ 4376100 w 4518605"/>
                <a:gd name="connsiteY8" fmla="*/ 155826 h 4518605"/>
                <a:gd name="connsiteX9" fmla="*/ 4410691 w 4518605"/>
                <a:gd name="connsiteY9" fmla="*/ 121235 h 4518605"/>
                <a:gd name="connsiteX10" fmla="*/ 4386735 w 4518605"/>
                <a:gd name="connsiteY10" fmla="*/ 131870 h 4518605"/>
                <a:gd name="connsiteX11" fmla="*/ 4397370 w 4518605"/>
                <a:gd name="connsiteY11" fmla="*/ 107914 h 4518605"/>
                <a:gd name="connsiteX12" fmla="*/ 4362779 w 4518605"/>
                <a:gd name="connsiteY12" fmla="*/ 142505 h 4518605"/>
                <a:gd name="connsiteX13" fmla="*/ 4283753 w 4518605"/>
                <a:gd name="connsiteY13" fmla="*/ 177588 h 4518605"/>
                <a:gd name="connsiteX14" fmla="*/ 2265964 w 4518605"/>
                <a:gd name="connsiteY14" fmla="*/ 0 h 4518605"/>
                <a:gd name="connsiteX15" fmla="*/ 0 w 4518605"/>
                <a:gd name="connsiteY15" fmla="*/ 2265964 h 4518605"/>
                <a:gd name="connsiteX16" fmla="*/ 517436 w 4518605"/>
                <a:gd name="connsiteY16" fmla="*/ 3707327 h 4518605"/>
                <a:gd name="connsiteX17" fmla="*/ 650999 w 4518605"/>
                <a:gd name="connsiteY17" fmla="*/ 3854284 h 451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18605" h="4518605">
                  <a:moveTo>
                    <a:pt x="650363" y="3854920"/>
                  </a:moveTo>
                  <a:lnTo>
                    <a:pt x="657342" y="3861263"/>
                  </a:lnTo>
                  <a:lnTo>
                    <a:pt x="663685" y="3868242"/>
                  </a:lnTo>
                  <a:lnTo>
                    <a:pt x="664321" y="3867606"/>
                  </a:lnTo>
                  <a:lnTo>
                    <a:pt x="811278" y="4001169"/>
                  </a:lnTo>
                  <a:cubicBezTo>
                    <a:pt x="1202970" y="4324422"/>
                    <a:pt x="1705128" y="4518605"/>
                    <a:pt x="2252641" y="4518605"/>
                  </a:cubicBezTo>
                  <a:cubicBezTo>
                    <a:pt x="3504098" y="4518605"/>
                    <a:pt x="4518605" y="3504098"/>
                    <a:pt x="4518605" y="2252641"/>
                  </a:cubicBezTo>
                  <a:cubicBezTo>
                    <a:pt x="4518605" y="1544527"/>
                    <a:pt x="4104232" y="871931"/>
                    <a:pt x="4341017" y="234852"/>
                  </a:cubicBezTo>
                  <a:lnTo>
                    <a:pt x="4376100" y="155826"/>
                  </a:lnTo>
                  <a:lnTo>
                    <a:pt x="4410691" y="121235"/>
                  </a:lnTo>
                  <a:lnTo>
                    <a:pt x="4386735" y="131870"/>
                  </a:lnTo>
                  <a:lnTo>
                    <a:pt x="4397370" y="107914"/>
                  </a:lnTo>
                  <a:lnTo>
                    <a:pt x="4362779" y="142505"/>
                  </a:lnTo>
                  <a:lnTo>
                    <a:pt x="4283753" y="177588"/>
                  </a:lnTo>
                  <a:cubicBezTo>
                    <a:pt x="3646674" y="414373"/>
                    <a:pt x="2974078" y="0"/>
                    <a:pt x="2265964" y="0"/>
                  </a:cubicBezTo>
                  <a:cubicBezTo>
                    <a:pt x="1014507" y="0"/>
                    <a:pt x="0" y="1014507"/>
                    <a:pt x="0" y="2265964"/>
                  </a:cubicBezTo>
                  <a:cubicBezTo>
                    <a:pt x="0" y="2813477"/>
                    <a:pt x="194183" y="3315635"/>
                    <a:pt x="517436" y="3707327"/>
                  </a:cubicBezTo>
                  <a:lnTo>
                    <a:pt x="650999" y="385428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225" name="直接连接符 224"/>
            <p:cNvCxnSpPr/>
            <p:nvPr/>
          </p:nvCxnSpPr>
          <p:spPr>
            <a:xfrm>
              <a:off x="3759267" y="2427581"/>
              <a:ext cx="463771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38" name="文本框 226"/>
            <p:cNvSpPr txBox="1">
              <a:spLocks noChangeArrowheads="1"/>
            </p:cNvSpPr>
            <p:nvPr/>
          </p:nvSpPr>
          <p:spPr bwMode="auto">
            <a:xfrm>
              <a:off x="3705810" y="1946236"/>
              <a:ext cx="264687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微软雅黑 Light" pitchFamily="34" charset="-122"/>
                  <a:ea typeface="微软雅黑 Light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>
                  <a:solidFill>
                    <a:schemeClr val="bg1"/>
                  </a:solidFill>
                  <a:latin typeface="Century Gothic" pitchFamily="34" charset="0"/>
                </a:rPr>
                <a:t>清新风格演示模板</a:t>
              </a:r>
            </a:p>
          </p:txBody>
        </p:sp>
        <p:cxnSp>
          <p:nvCxnSpPr>
            <p:cNvPr id="229" name="直接连接符 228"/>
            <p:cNvCxnSpPr/>
            <p:nvPr/>
          </p:nvCxnSpPr>
          <p:spPr>
            <a:xfrm>
              <a:off x="3759267" y="2462509"/>
              <a:ext cx="2688669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>
              <a:off x="3759267" y="3448440"/>
              <a:ext cx="4637716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>
              <a:off x="6939959" y="3511946"/>
              <a:ext cx="1457024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9" name="图片 34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75670" y="3572820"/>
              <a:ext cx="2276311" cy="2763554"/>
            </a:xfrm>
            <a:custGeom>
              <a:avLst/>
              <a:gdLst>
                <a:gd name="connsiteX0" fmla="*/ 0 w 2501639"/>
                <a:gd name="connsiteY0" fmla="*/ 0 h 3037113"/>
                <a:gd name="connsiteX1" fmla="*/ 2501639 w 2501639"/>
                <a:gd name="connsiteY1" fmla="*/ 0 h 3037113"/>
                <a:gd name="connsiteX2" fmla="*/ 2501639 w 2501639"/>
                <a:gd name="connsiteY2" fmla="*/ 3031844 h 3037113"/>
                <a:gd name="connsiteX3" fmla="*/ 2499610 w 2501639"/>
                <a:gd name="connsiteY3" fmla="*/ 3037113 h 3037113"/>
                <a:gd name="connsiteX4" fmla="*/ 2494398 w 2501639"/>
                <a:gd name="connsiteY4" fmla="*/ 3037113 h 3037113"/>
                <a:gd name="connsiteX5" fmla="*/ 2494398 w 2501639"/>
                <a:gd name="connsiteY5" fmla="*/ 2995749 h 3037113"/>
                <a:gd name="connsiteX6" fmla="*/ 2459527 w 2501639"/>
                <a:gd name="connsiteY6" fmla="*/ 2905197 h 3037113"/>
                <a:gd name="connsiteX7" fmla="*/ 717381 w 2501639"/>
                <a:gd name="connsiteY7" fmla="*/ 1444903 h 3037113"/>
                <a:gd name="connsiteX8" fmla="*/ 19111 w 2501639"/>
                <a:gd name="connsiteY8" fmla="*/ 132437 h 3037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01639" h="3037113">
                  <a:moveTo>
                    <a:pt x="0" y="0"/>
                  </a:moveTo>
                  <a:lnTo>
                    <a:pt x="2501639" y="0"/>
                  </a:lnTo>
                  <a:lnTo>
                    <a:pt x="2501639" y="3031844"/>
                  </a:lnTo>
                  <a:lnTo>
                    <a:pt x="2499610" y="3037113"/>
                  </a:lnTo>
                  <a:lnTo>
                    <a:pt x="2494398" y="3037113"/>
                  </a:lnTo>
                  <a:lnTo>
                    <a:pt x="2494398" y="2995749"/>
                  </a:lnTo>
                  <a:lnTo>
                    <a:pt x="2459527" y="2905197"/>
                  </a:lnTo>
                  <a:cubicBezTo>
                    <a:pt x="2141873" y="2211741"/>
                    <a:pt x="1279306" y="2006828"/>
                    <a:pt x="717381" y="1444903"/>
                  </a:cubicBezTo>
                  <a:cubicBezTo>
                    <a:pt x="344970" y="1072492"/>
                    <a:pt x="112213" y="613311"/>
                    <a:pt x="19111" y="132437"/>
                  </a:cubicBezTo>
                  <a:close/>
                </a:path>
              </a:pathLst>
            </a:custGeom>
          </p:spPr>
        </p:pic>
      </p:grpSp>
      <p:sp>
        <p:nvSpPr>
          <p:cNvPr id="201" name="椭圆 200"/>
          <p:cNvSpPr/>
          <p:nvPr/>
        </p:nvSpPr>
        <p:spPr>
          <a:xfrm>
            <a:off x="8102600" y="1300163"/>
            <a:ext cx="477838" cy="47783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>
            <a:off x="3444875" y="3463925"/>
            <a:ext cx="676275" cy="67786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8735" name="图片 7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9950" y="2248992"/>
            <a:ext cx="54022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0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45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5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3" grpId="0" animBg="1"/>
      <p:bldP spid="134" grpId="0" animBg="1"/>
      <p:bldP spid="135" grpId="0" animBg="1"/>
      <p:bldP spid="136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197" grpId="0" animBg="1"/>
      <p:bldP spid="198" grpId="0" animBg="1"/>
      <p:bldP spid="201" grpId="0" animBg="1"/>
      <p:bldP spid="2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65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平面图表4配色(合集配色)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DBCC0"/>
      </a:accent1>
      <a:accent2>
        <a:srgbClr val="FFC535"/>
      </a:accent2>
      <a:accent3>
        <a:srgbClr val="EB7513"/>
      </a:accent3>
      <a:accent4>
        <a:srgbClr val="C8C2AC"/>
      </a:accent4>
      <a:accent5>
        <a:srgbClr val="76AFAF"/>
      </a:accent5>
      <a:accent6>
        <a:srgbClr val="F4EFD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>
            <a:latin typeface="微软雅黑 Light" panose="020B0502040204020203" pitchFamily="34" charset="-122"/>
            <a:ea typeface="微软雅黑 Light" panose="020B0502040204020203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微软雅黑" id="{3E5E0507-0DD5-4F3F-BEAB-EA1E7E1D7A0F}" vid="{617B5E1D-EDAA-47A6-85A5-3E9FA5C64BE4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980</TotalTime>
  <Words>223</Words>
  <Application>Microsoft Office PowerPoint</Application>
  <PresentationFormat>自定义</PresentationFormat>
  <Paragraphs>15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彩色气泡</dc:title>
  <dc:creator>第一PPT</dc:creator>
  <cp:keywords>www.1ppt.com</cp:keywords>
  <cp:lastModifiedBy>Windows User</cp:lastModifiedBy>
  <cp:revision>68</cp:revision>
  <dcterms:created xsi:type="dcterms:W3CDTF">2015-02-01T03:08:30Z</dcterms:created>
  <dcterms:modified xsi:type="dcterms:W3CDTF">2018-06-03T09:46:48Z</dcterms:modified>
</cp:coreProperties>
</file>