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69" r:id="rId14"/>
    <p:sldId id="272" r:id="rId15"/>
    <p:sldId id="271" r:id="rId16"/>
    <p:sldId id="273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B"/>
    <a:srgbClr val="404040"/>
    <a:srgbClr val="262626"/>
    <a:srgbClr val="1092C6"/>
    <a:srgbClr val="57B489"/>
    <a:srgbClr val="E69546"/>
    <a:srgbClr val="8CC84A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6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14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6954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D21-47AD-BC8E-C4D899D19A34}"/>
              </c:ext>
            </c:extLst>
          </c:dPt>
          <c:dPt>
            <c:idx val="1"/>
            <c:bubble3D val="0"/>
            <c:spPr>
              <a:solidFill>
                <a:srgbClr val="57B48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21-47AD-BC8E-C4D899D19A34}"/>
              </c:ext>
            </c:extLst>
          </c:dPt>
          <c:dPt>
            <c:idx val="2"/>
            <c:bubble3D val="0"/>
            <c:spPr>
              <a:solidFill>
                <a:srgbClr val="26262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FD21-47AD-BC8E-C4D899D19A34}"/>
              </c:ext>
            </c:extLst>
          </c:dPt>
          <c:dPt>
            <c:idx val="3"/>
            <c:bubble3D val="0"/>
            <c:spPr>
              <a:solidFill>
                <a:srgbClr val="1092C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21-47AD-BC8E-C4D899D19A34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D21-47AD-BC8E-C4D899D19A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77040-7359-4D7B-9F08-C7997CE90757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20889-77A0-4126-AA3F-CDA1FF0621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612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9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0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769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70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409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2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23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17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169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69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233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0741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526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453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2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7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89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57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22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02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20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26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479B-6898-4A07-B8EC-7AD79B046CF4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32186-D1E8-4E8A-B4B2-8C4106D595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09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8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microsoft.com/office/2007/relationships/hdphoto" Target="../media/hdphoto3.wdp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flipH="1">
            <a:off x="4909625" y="0"/>
            <a:ext cx="7282375" cy="6858000"/>
          </a:xfrm>
          <a:prstGeom prst="rtTriangl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斜纹 13"/>
          <p:cNvSpPr/>
          <p:nvPr/>
        </p:nvSpPr>
        <p:spPr>
          <a:xfrm>
            <a:off x="7455877" y="0"/>
            <a:ext cx="3836237" cy="3601329"/>
          </a:xfrm>
          <a:prstGeom prst="diagStripe">
            <a:avLst>
              <a:gd name="adj" fmla="val 46235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斜纹 14"/>
          <p:cNvSpPr/>
          <p:nvPr/>
        </p:nvSpPr>
        <p:spPr>
          <a:xfrm>
            <a:off x="10631699" y="0"/>
            <a:ext cx="1320830" cy="1239950"/>
          </a:xfrm>
          <a:prstGeom prst="diagStripe">
            <a:avLst>
              <a:gd name="adj" fmla="val 7554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438376" y="5916052"/>
            <a:ext cx="1320830" cy="941949"/>
          </a:xfrm>
          <a:custGeom>
            <a:avLst/>
            <a:gdLst>
              <a:gd name="connsiteX0" fmla="*/ 997821 w 1320830"/>
              <a:gd name="connsiteY0" fmla="*/ 0 h 941949"/>
              <a:gd name="connsiteX1" fmla="*/ 1320830 w 1320830"/>
              <a:gd name="connsiteY1" fmla="*/ 0 h 941949"/>
              <a:gd name="connsiteX2" fmla="*/ 317439 w 1320830"/>
              <a:gd name="connsiteY2" fmla="*/ 941949 h 941949"/>
              <a:gd name="connsiteX3" fmla="*/ 0 w 1320830"/>
              <a:gd name="connsiteY3" fmla="*/ 941949 h 941949"/>
              <a:gd name="connsiteX4" fmla="*/ 0 w 1320830"/>
              <a:gd name="connsiteY4" fmla="*/ 936720 h 9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30" h="941949">
                <a:moveTo>
                  <a:pt x="997821" y="0"/>
                </a:moveTo>
                <a:lnTo>
                  <a:pt x="1320830" y="0"/>
                </a:lnTo>
                <a:lnTo>
                  <a:pt x="317439" y="941949"/>
                </a:lnTo>
                <a:lnTo>
                  <a:pt x="0" y="941949"/>
                </a:lnTo>
                <a:lnTo>
                  <a:pt x="0" y="936720"/>
                </a:lnTo>
                <a:close/>
              </a:path>
            </a:pathLst>
          </a:cu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357594" y="5126635"/>
            <a:ext cx="2413741" cy="1735915"/>
          </a:xfrm>
          <a:custGeom>
            <a:avLst/>
            <a:gdLst>
              <a:gd name="connsiteX0" fmla="*/ 1823461 w 2413741"/>
              <a:gd name="connsiteY0" fmla="*/ 0 h 1735915"/>
              <a:gd name="connsiteX1" fmla="*/ 2413741 w 2413741"/>
              <a:gd name="connsiteY1" fmla="*/ 0 h 1735915"/>
              <a:gd name="connsiteX2" fmla="*/ 564595 w 2413741"/>
              <a:gd name="connsiteY2" fmla="*/ 1735915 h 1735915"/>
              <a:gd name="connsiteX3" fmla="*/ 0 w 2413741"/>
              <a:gd name="connsiteY3" fmla="*/ 1735915 h 1735915"/>
              <a:gd name="connsiteX4" fmla="*/ 0 w 2413741"/>
              <a:gd name="connsiteY4" fmla="*/ 1711802 h 173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741" h="1735915">
                <a:moveTo>
                  <a:pt x="1823461" y="0"/>
                </a:moveTo>
                <a:lnTo>
                  <a:pt x="2413741" y="0"/>
                </a:lnTo>
                <a:lnTo>
                  <a:pt x="564595" y="1735915"/>
                </a:lnTo>
                <a:lnTo>
                  <a:pt x="0" y="1735915"/>
                </a:lnTo>
                <a:lnTo>
                  <a:pt x="0" y="171180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0" y="6341704"/>
            <a:ext cx="698514" cy="516296"/>
          </a:xfrm>
          <a:custGeom>
            <a:avLst/>
            <a:gdLst>
              <a:gd name="connsiteX0" fmla="*/ 543196 w 698514"/>
              <a:gd name="connsiteY0" fmla="*/ 0 h 516296"/>
              <a:gd name="connsiteX1" fmla="*/ 698514 w 698514"/>
              <a:gd name="connsiteY1" fmla="*/ 0 h 516296"/>
              <a:gd name="connsiteX2" fmla="*/ 148541 w 698514"/>
              <a:gd name="connsiteY2" fmla="*/ 516296 h 516296"/>
              <a:gd name="connsiteX3" fmla="*/ 0 w 698514"/>
              <a:gd name="connsiteY3" fmla="*/ 516296 h 516296"/>
              <a:gd name="connsiteX4" fmla="*/ 0 w 698514"/>
              <a:gd name="connsiteY4" fmla="*/ 509934 h 51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14" h="516296">
                <a:moveTo>
                  <a:pt x="543196" y="0"/>
                </a:moveTo>
                <a:lnTo>
                  <a:pt x="698514" y="0"/>
                </a:lnTo>
                <a:lnTo>
                  <a:pt x="148541" y="516296"/>
                </a:lnTo>
                <a:lnTo>
                  <a:pt x="0" y="516296"/>
                </a:lnTo>
                <a:lnTo>
                  <a:pt x="0" y="509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斜纹 18"/>
          <p:cNvSpPr/>
          <p:nvPr/>
        </p:nvSpPr>
        <p:spPr>
          <a:xfrm>
            <a:off x="0" y="3689995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0" y="4743429"/>
            <a:ext cx="1113310" cy="1045137"/>
          </a:xfrm>
          <a:custGeom>
            <a:avLst/>
            <a:gdLst>
              <a:gd name="connsiteX0" fmla="*/ 789260 w 1113310"/>
              <a:gd name="connsiteY0" fmla="*/ 0 h 1045137"/>
              <a:gd name="connsiteX1" fmla="*/ 1113310 w 1113310"/>
              <a:gd name="connsiteY1" fmla="*/ 0 h 1045137"/>
              <a:gd name="connsiteX2" fmla="*/ 0 w 1113310"/>
              <a:gd name="connsiteY2" fmla="*/ 1045137 h 1045137"/>
              <a:gd name="connsiteX3" fmla="*/ 0 w 1113310"/>
              <a:gd name="connsiteY3" fmla="*/ 740930 h 104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310" h="1045137">
                <a:moveTo>
                  <a:pt x="789260" y="0"/>
                </a:moveTo>
                <a:lnTo>
                  <a:pt x="1113310" y="0"/>
                </a:lnTo>
                <a:lnTo>
                  <a:pt x="0" y="1045137"/>
                </a:lnTo>
                <a:lnTo>
                  <a:pt x="0" y="740930"/>
                </a:lnTo>
                <a:close/>
              </a:path>
            </a:pathLst>
          </a:cu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0" y="-7421"/>
            <a:ext cx="1405095" cy="1319055"/>
          </a:xfrm>
          <a:custGeom>
            <a:avLst/>
            <a:gdLst>
              <a:gd name="connsiteX0" fmla="*/ 1025302 w 1405095"/>
              <a:gd name="connsiteY0" fmla="*/ 0 h 1319055"/>
              <a:gd name="connsiteX1" fmla="*/ 1405095 w 1405095"/>
              <a:gd name="connsiteY1" fmla="*/ 0 h 1319055"/>
              <a:gd name="connsiteX2" fmla="*/ 0 w 1405095"/>
              <a:gd name="connsiteY2" fmla="*/ 1319055 h 1319055"/>
              <a:gd name="connsiteX3" fmla="*/ 0 w 1405095"/>
              <a:gd name="connsiteY3" fmla="*/ 962518 h 131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5095" h="1319055">
                <a:moveTo>
                  <a:pt x="1025302" y="0"/>
                </a:moveTo>
                <a:lnTo>
                  <a:pt x="1405095" y="0"/>
                </a:lnTo>
                <a:lnTo>
                  <a:pt x="0" y="1319055"/>
                </a:lnTo>
                <a:lnTo>
                  <a:pt x="0" y="9625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直角三角形 35"/>
          <p:cNvSpPr/>
          <p:nvPr/>
        </p:nvSpPr>
        <p:spPr>
          <a:xfrm rot="10800000" flipH="1">
            <a:off x="0" y="2944142"/>
            <a:ext cx="2190750" cy="1843756"/>
          </a:xfrm>
          <a:prstGeom prst="rtTriangle">
            <a:avLst/>
          </a:prstGeom>
          <a:blipFill dpi="0"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-66500" y="1752267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工作总结汇报模板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582057" y="2633139"/>
            <a:ext cx="3628572" cy="371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40" name="文本框 39"/>
          <p:cNvSpPr txBox="1"/>
          <p:nvPr/>
        </p:nvSpPr>
        <p:spPr>
          <a:xfrm>
            <a:off x="1231386" y="2459321"/>
            <a:ext cx="4727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THE CONTENT YOU NEED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2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flipH="1" flipV="1">
            <a:off x="11645900" y="927961"/>
            <a:ext cx="546100" cy="512660"/>
          </a:xfrm>
          <a:custGeom>
            <a:avLst/>
            <a:gdLst>
              <a:gd name="connsiteX0" fmla="*/ 0 w 546100"/>
              <a:gd name="connsiteY0" fmla="*/ 512660 h 512660"/>
              <a:gd name="connsiteX1" fmla="*/ 0 w 546100"/>
              <a:gd name="connsiteY1" fmla="*/ 366853 h 512660"/>
              <a:gd name="connsiteX2" fmla="*/ 390782 w 546100"/>
              <a:gd name="connsiteY2" fmla="*/ 0 h 512660"/>
              <a:gd name="connsiteX3" fmla="*/ 546100 w 546100"/>
              <a:gd name="connsiteY3" fmla="*/ 0 h 51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100" h="512660">
                <a:moveTo>
                  <a:pt x="0" y="512660"/>
                </a:moveTo>
                <a:lnTo>
                  <a:pt x="0" y="366853"/>
                </a:lnTo>
                <a:lnTo>
                  <a:pt x="390782" y="0"/>
                </a:lnTo>
                <a:lnTo>
                  <a:pt x="546100" y="0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45236" y="227136"/>
            <a:ext cx="6516414" cy="5292288"/>
            <a:chOff x="5238092" y="282069"/>
            <a:chExt cx="6516414" cy="5292288"/>
          </a:xfrm>
        </p:grpSpPr>
        <p:grpSp>
          <p:nvGrpSpPr>
            <p:cNvPr id="25" name="组合 24"/>
            <p:cNvGrpSpPr/>
            <p:nvPr/>
          </p:nvGrpSpPr>
          <p:grpSpPr>
            <a:xfrm>
              <a:off x="5238092" y="282069"/>
              <a:ext cx="6516414" cy="5292288"/>
              <a:chOff x="5238092" y="282069"/>
              <a:chExt cx="6516414" cy="5292288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486071" y="1814286"/>
                <a:ext cx="4281714" cy="667657"/>
              </a:xfrm>
              <a:prstGeom prst="rect">
                <a:avLst/>
              </a:prstGeom>
              <a:solidFill>
                <a:srgbClr val="1092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487886" y="2580290"/>
                <a:ext cx="4281714" cy="667657"/>
              </a:xfrm>
              <a:prstGeom prst="rect">
                <a:avLst/>
              </a:prstGeom>
              <a:solidFill>
                <a:srgbClr val="E69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487886" y="3344479"/>
                <a:ext cx="4281714" cy="667657"/>
              </a:xfrm>
              <a:prstGeom prst="rect">
                <a:avLst/>
              </a:prstGeom>
              <a:solidFill>
                <a:srgbClr val="8CC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6487886" y="4108669"/>
                <a:ext cx="4281714" cy="667657"/>
              </a:xfrm>
              <a:prstGeom prst="rect">
                <a:avLst/>
              </a:prstGeom>
              <a:solidFill>
                <a:srgbClr val="57B4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487886" y="4872858"/>
                <a:ext cx="4281714" cy="667657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 rot="17891861" flipH="1">
                <a:off x="3894016" y="1734324"/>
                <a:ext cx="5184109" cy="2495957"/>
              </a:xfrm>
              <a:prstGeom prst="rect">
                <a:avLst/>
              </a:prstGeom>
              <a:solidFill>
                <a:srgbClr val="EDED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 rot="3708139">
                <a:off x="7914473" y="1626145"/>
                <a:ext cx="5184109" cy="2495957"/>
              </a:xfrm>
              <a:prstGeom prst="rect">
                <a:avLst/>
              </a:prstGeom>
              <a:solidFill>
                <a:srgbClr val="EDED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819294" y="2112611"/>
              <a:ext cx="134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内容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828752" y="2797964"/>
              <a:ext cx="134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内容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28752" y="3508247"/>
              <a:ext cx="134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内容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828752" y="4270801"/>
              <a:ext cx="134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内容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828752" y="5010342"/>
              <a:ext cx="13456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内容</a:t>
              </a:r>
            </a:p>
          </p:txBody>
        </p:sp>
      </p:grpSp>
      <p:sp>
        <p:nvSpPr>
          <p:cNvPr id="5" name="斜纹 4"/>
          <p:cNvSpPr/>
          <p:nvPr/>
        </p:nvSpPr>
        <p:spPr>
          <a:xfrm flipH="1" flipV="1">
            <a:off x="9131300" y="0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flipH="1" flipV="1">
            <a:off x="10409997" y="0"/>
            <a:ext cx="1309639" cy="855301"/>
          </a:xfrm>
          <a:custGeom>
            <a:avLst/>
            <a:gdLst>
              <a:gd name="connsiteX0" fmla="*/ 398547 w 1309639"/>
              <a:gd name="connsiteY0" fmla="*/ 855301 h 855301"/>
              <a:gd name="connsiteX1" fmla="*/ 0 w 1309639"/>
              <a:gd name="connsiteY1" fmla="*/ 855301 h 855301"/>
              <a:gd name="connsiteX2" fmla="*/ 911092 w 1309639"/>
              <a:gd name="connsiteY2" fmla="*/ 0 h 855301"/>
              <a:gd name="connsiteX3" fmla="*/ 1309639 w 1309639"/>
              <a:gd name="connsiteY3" fmla="*/ 0 h 85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639" h="855301">
                <a:moveTo>
                  <a:pt x="398547" y="855301"/>
                </a:moveTo>
                <a:lnTo>
                  <a:pt x="0" y="855301"/>
                </a:lnTo>
                <a:lnTo>
                  <a:pt x="911092" y="0"/>
                </a:lnTo>
                <a:lnTo>
                  <a:pt x="1309639" y="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flipH="1" flipV="1">
            <a:off x="8927375" y="0"/>
            <a:ext cx="2046976" cy="1430928"/>
          </a:xfrm>
          <a:custGeom>
            <a:avLst/>
            <a:gdLst>
              <a:gd name="connsiteX0" fmla="*/ 522710 w 2046976"/>
              <a:gd name="connsiteY0" fmla="*/ 1430928 h 1430928"/>
              <a:gd name="connsiteX1" fmla="*/ 0 w 2046976"/>
              <a:gd name="connsiteY1" fmla="*/ 1430928 h 1430928"/>
              <a:gd name="connsiteX2" fmla="*/ 1524265 w 2046976"/>
              <a:gd name="connsiteY2" fmla="*/ 0 h 1430928"/>
              <a:gd name="connsiteX3" fmla="*/ 2046976 w 2046976"/>
              <a:gd name="connsiteY3" fmla="*/ 0 h 143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976" h="1430928">
                <a:moveTo>
                  <a:pt x="522710" y="1430928"/>
                </a:moveTo>
                <a:lnTo>
                  <a:pt x="0" y="1430928"/>
                </a:lnTo>
                <a:lnTo>
                  <a:pt x="1524265" y="0"/>
                </a:lnTo>
                <a:lnTo>
                  <a:pt x="204697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-1012028" y="2379471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186573" y="3263712"/>
            <a:ext cx="33175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，输入你的内容，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8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0" y="0"/>
            <a:ext cx="3009900" cy="2452914"/>
          </a:xfrm>
          <a:prstGeom prst="rect">
            <a:avLst/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009900" y="-1"/>
            <a:ext cx="3086100" cy="3614057"/>
          </a:xfrm>
          <a:prstGeom prst="rect">
            <a:avLst/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096000" y="0"/>
            <a:ext cx="3086100" cy="2656114"/>
          </a:xfrm>
          <a:prstGeom prst="rect">
            <a:avLst/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182100" y="0"/>
            <a:ext cx="3009900" cy="3338286"/>
          </a:xfrm>
          <a:prstGeom prst="rect">
            <a:avLst/>
          </a:pr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02" y="546361"/>
            <a:ext cx="1009650" cy="1009650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1332387" y="546361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1332387" y="919088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370" y="1238274"/>
            <a:ext cx="1002283" cy="896409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396905" y="1549620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396905" y="1922347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551" y="563890"/>
            <a:ext cx="982584" cy="1014538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7367568" y="742327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367568" y="1115054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735" y="941467"/>
            <a:ext cx="975496" cy="1007219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10452854" y="1209374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0452854" y="1582101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312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V="1">
            <a:off x="680161" y="-19906"/>
            <a:ext cx="672273" cy="447557"/>
          </a:xfrm>
          <a:custGeom>
            <a:avLst/>
            <a:gdLst>
              <a:gd name="connsiteX0" fmla="*/ 0 w 672273"/>
              <a:gd name="connsiteY0" fmla="*/ 447557 h 447557"/>
              <a:gd name="connsiteX1" fmla="*/ 195523 w 672273"/>
              <a:gd name="connsiteY1" fmla="*/ 447557 h 447557"/>
              <a:gd name="connsiteX2" fmla="*/ 672273 w 672273"/>
              <a:gd name="connsiteY2" fmla="*/ 0 h 447557"/>
              <a:gd name="connsiteX3" fmla="*/ 476750 w 672273"/>
              <a:gd name="connsiteY3" fmla="*/ 0 h 44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273" h="447557">
                <a:moveTo>
                  <a:pt x="0" y="447557"/>
                </a:moveTo>
                <a:lnTo>
                  <a:pt x="195523" y="447557"/>
                </a:lnTo>
                <a:lnTo>
                  <a:pt x="672273" y="0"/>
                </a:lnTo>
                <a:lnTo>
                  <a:pt x="476750" y="0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1" y="302413"/>
            <a:ext cx="1756229" cy="1627986"/>
          </a:xfrm>
          <a:custGeom>
            <a:avLst/>
            <a:gdLst>
              <a:gd name="connsiteX0" fmla="*/ 0 w 1756229"/>
              <a:gd name="connsiteY0" fmla="*/ 1627986 h 1627986"/>
              <a:gd name="connsiteX1" fmla="*/ 22050 w 1756229"/>
              <a:gd name="connsiteY1" fmla="*/ 1627986 h 1627986"/>
              <a:gd name="connsiteX2" fmla="*/ 1756229 w 1756229"/>
              <a:gd name="connsiteY2" fmla="*/ 0 h 1627986"/>
              <a:gd name="connsiteX3" fmla="*/ 997632 w 1756229"/>
              <a:gd name="connsiteY3" fmla="*/ 0 h 1627986"/>
              <a:gd name="connsiteX4" fmla="*/ 0 w 1756229"/>
              <a:gd name="connsiteY4" fmla="*/ 936542 h 162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6229" h="1627986">
                <a:moveTo>
                  <a:pt x="0" y="1627986"/>
                </a:moveTo>
                <a:lnTo>
                  <a:pt x="22050" y="1627986"/>
                </a:lnTo>
                <a:lnTo>
                  <a:pt x="1756229" y="0"/>
                </a:lnTo>
                <a:lnTo>
                  <a:pt x="997632" y="0"/>
                </a:lnTo>
                <a:lnTo>
                  <a:pt x="0" y="936542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flipV="1">
            <a:off x="0" y="0"/>
            <a:ext cx="1756229" cy="1227683"/>
          </a:xfrm>
          <a:custGeom>
            <a:avLst/>
            <a:gdLst>
              <a:gd name="connsiteX0" fmla="*/ 522710 w 2046976"/>
              <a:gd name="connsiteY0" fmla="*/ 1430928 h 1430928"/>
              <a:gd name="connsiteX1" fmla="*/ 0 w 2046976"/>
              <a:gd name="connsiteY1" fmla="*/ 1430928 h 1430928"/>
              <a:gd name="connsiteX2" fmla="*/ 1524265 w 2046976"/>
              <a:gd name="connsiteY2" fmla="*/ 0 h 1430928"/>
              <a:gd name="connsiteX3" fmla="*/ 2046976 w 2046976"/>
              <a:gd name="connsiteY3" fmla="*/ 0 h 143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976" h="1430928">
                <a:moveTo>
                  <a:pt x="522710" y="1430928"/>
                </a:moveTo>
                <a:lnTo>
                  <a:pt x="0" y="1430928"/>
                </a:lnTo>
                <a:lnTo>
                  <a:pt x="1524265" y="0"/>
                </a:lnTo>
                <a:lnTo>
                  <a:pt x="204697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1258771" y="1950305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28823" y="2781302"/>
            <a:ext cx="3771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016297" y="4095750"/>
            <a:ext cx="3684317" cy="0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928823" y="4350963"/>
            <a:ext cx="3771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19699" y="800100"/>
            <a:ext cx="2927281" cy="2705100"/>
          </a:xfrm>
          <a:prstGeom prst="rect">
            <a:avLst/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574443" y="814866"/>
            <a:ext cx="2927281" cy="2705100"/>
          </a:xfrm>
          <a:prstGeom prst="rect">
            <a:avLst/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19699" y="3814284"/>
            <a:ext cx="2927281" cy="2705100"/>
          </a:xfrm>
          <a:prstGeom prst="rect">
            <a:avLst/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574443" y="3829050"/>
            <a:ext cx="2927281" cy="2705100"/>
          </a:xfrm>
          <a:prstGeom prst="rect">
            <a:avLst/>
          </a:pr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5734050" y="1227683"/>
            <a:ext cx="1885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9086850" y="1227683"/>
            <a:ext cx="1885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086850" y="4258630"/>
            <a:ext cx="1885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734050" y="4258630"/>
            <a:ext cx="1885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017986" y="828228"/>
            <a:ext cx="131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370786" y="828228"/>
            <a:ext cx="131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17986" y="3897124"/>
            <a:ext cx="131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370786" y="3897124"/>
            <a:ext cx="131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01951" y="1597230"/>
            <a:ext cx="2845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746975" y="1656520"/>
            <a:ext cx="2845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666065" y="4562632"/>
            <a:ext cx="2845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03383" y="4536199"/>
            <a:ext cx="2845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37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flipH="1" flipV="1">
            <a:off x="11645900" y="927961"/>
            <a:ext cx="546100" cy="512660"/>
          </a:xfrm>
          <a:custGeom>
            <a:avLst/>
            <a:gdLst>
              <a:gd name="connsiteX0" fmla="*/ 0 w 546100"/>
              <a:gd name="connsiteY0" fmla="*/ 512660 h 512660"/>
              <a:gd name="connsiteX1" fmla="*/ 0 w 546100"/>
              <a:gd name="connsiteY1" fmla="*/ 366853 h 512660"/>
              <a:gd name="connsiteX2" fmla="*/ 390782 w 546100"/>
              <a:gd name="connsiteY2" fmla="*/ 0 h 512660"/>
              <a:gd name="connsiteX3" fmla="*/ 546100 w 546100"/>
              <a:gd name="connsiteY3" fmla="*/ 0 h 51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100" h="512660">
                <a:moveTo>
                  <a:pt x="0" y="512660"/>
                </a:moveTo>
                <a:lnTo>
                  <a:pt x="0" y="366853"/>
                </a:lnTo>
                <a:lnTo>
                  <a:pt x="390782" y="0"/>
                </a:lnTo>
                <a:lnTo>
                  <a:pt x="546100" y="0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斜纹 5"/>
          <p:cNvSpPr/>
          <p:nvPr/>
        </p:nvSpPr>
        <p:spPr>
          <a:xfrm flipH="1" flipV="1">
            <a:off x="9131300" y="0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flipH="1" flipV="1">
            <a:off x="10409997" y="0"/>
            <a:ext cx="1309639" cy="855301"/>
          </a:xfrm>
          <a:custGeom>
            <a:avLst/>
            <a:gdLst>
              <a:gd name="connsiteX0" fmla="*/ 398547 w 1309639"/>
              <a:gd name="connsiteY0" fmla="*/ 855301 h 855301"/>
              <a:gd name="connsiteX1" fmla="*/ 0 w 1309639"/>
              <a:gd name="connsiteY1" fmla="*/ 855301 h 855301"/>
              <a:gd name="connsiteX2" fmla="*/ 911092 w 1309639"/>
              <a:gd name="connsiteY2" fmla="*/ 0 h 855301"/>
              <a:gd name="connsiteX3" fmla="*/ 1309639 w 1309639"/>
              <a:gd name="connsiteY3" fmla="*/ 0 h 85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639" h="855301">
                <a:moveTo>
                  <a:pt x="398547" y="855301"/>
                </a:moveTo>
                <a:lnTo>
                  <a:pt x="0" y="855301"/>
                </a:lnTo>
                <a:lnTo>
                  <a:pt x="911092" y="0"/>
                </a:lnTo>
                <a:lnTo>
                  <a:pt x="1309639" y="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flipH="1" flipV="1">
            <a:off x="8927375" y="0"/>
            <a:ext cx="2046976" cy="1430928"/>
          </a:xfrm>
          <a:custGeom>
            <a:avLst/>
            <a:gdLst>
              <a:gd name="connsiteX0" fmla="*/ 522710 w 2046976"/>
              <a:gd name="connsiteY0" fmla="*/ 1430928 h 1430928"/>
              <a:gd name="connsiteX1" fmla="*/ 0 w 2046976"/>
              <a:gd name="connsiteY1" fmla="*/ 1430928 h 1430928"/>
              <a:gd name="connsiteX2" fmla="*/ 1524265 w 2046976"/>
              <a:gd name="connsiteY2" fmla="*/ 0 h 1430928"/>
              <a:gd name="connsiteX3" fmla="*/ 2046976 w 2046976"/>
              <a:gd name="connsiteY3" fmla="*/ 0 h 143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976" h="1430928">
                <a:moveTo>
                  <a:pt x="522710" y="1430928"/>
                </a:moveTo>
                <a:lnTo>
                  <a:pt x="0" y="1430928"/>
                </a:lnTo>
                <a:lnTo>
                  <a:pt x="1524265" y="0"/>
                </a:lnTo>
                <a:lnTo>
                  <a:pt x="204697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832690312"/>
              </p:ext>
            </p:extLst>
          </p:nvPr>
        </p:nvGraphicFramePr>
        <p:xfrm>
          <a:off x="4532856" y="2271136"/>
          <a:ext cx="4107725" cy="2738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-1639771" y="1688271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2629" y="2667227"/>
            <a:ext cx="34195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，输入你的内容，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7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任意多边形 3"/>
          <p:cNvSpPr/>
          <p:nvPr/>
        </p:nvSpPr>
        <p:spPr>
          <a:xfrm>
            <a:off x="1828800" y="0"/>
            <a:ext cx="10363200" cy="6858000"/>
          </a:xfrm>
          <a:custGeom>
            <a:avLst/>
            <a:gdLst>
              <a:gd name="connsiteX0" fmla="*/ 0 w 10363200"/>
              <a:gd name="connsiteY0" fmla="*/ 0 h 6858000"/>
              <a:gd name="connsiteX1" fmla="*/ 10363200 w 10363200"/>
              <a:gd name="connsiteY1" fmla="*/ 0 h 6858000"/>
              <a:gd name="connsiteX2" fmla="*/ 10363200 w 10363200"/>
              <a:gd name="connsiteY2" fmla="*/ 6858000 h 6858000"/>
              <a:gd name="connsiteX3" fmla="*/ 7410450 w 10363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3200" h="6858000">
                <a:moveTo>
                  <a:pt x="0" y="0"/>
                </a:moveTo>
                <a:lnTo>
                  <a:pt x="10363200" y="0"/>
                </a:lnTo>
                <a:lnTo>
                  <a:pt x="10363200" y="6858000"/>
                </a:lnTo>
                <a:lnTo>
                  <a:pt x="741045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142875" y="-142875"/>
            <a:ext cx="3848100" cy="4133850"/>
          </a:xfrm>
          <a:prstGeom prst="rtTriangle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213652" y="2156112"/>
            <a:ext cx="3970509" cy="3947721"/>
            <a:chOff x="4270802" y="2118012"/>
            <a:chExt cx="3970509" cy="3947721"/>
          </a:xfrm>
        </p:grpSpPr>
        <p:grpSp>
          <p:nvGrpSpPr>
            <p:cNvPr id="10" name="组合 9"/>
            <p:cNvGrpSpPr/>
            <p:nvPr/>
          </p:nvGrpSpPr>
          <p:grpSpPr>
            <a:xfrm rot="21480000">
              <a:off x="4270802" y="2118012"/>
              <a:ext cx="3970509" cy="3947721"/>
              <a:chOff x="4270802" y="2118012"/>
              <a:chExt cx="3970509" cy="3947721"/>
            </a:xfrm>
          </p:grpSpPr>
          <p:sp>
            <p:nvSpPr>
              <p:cNvPr id="6" name="矩形 5"/>
              <p:cNvSpPr/>
              <p:nvPr/>
            </p:nvSpPr>
            <p:spPr>
              <a:xfrm rot="2700000">
                <a:off x="5474691" y="2118012"/>
                <a:ext cx="1562661" cy="1562661"/>
              </a:xfrm>
              <a:prstGeom prst="rect">
                <a:avLst/>
              </a:prstGeom>
              <a:solidFill>
                <a:srgbClr val="1092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2700000">
                <a:off x="6678650" y="3310542"/>
                <a:ext cx="1562661" cy="1562661"/>
              </a:xfrm>
              <a:prstGeom prst="rect">
                <a:avLst/>
              </a:prstGeom>
              <a:solidFill>
                <a:srgbClr val="8CC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2700000">
                <a:off x="4270802" y="3310542"/>
                <a:ext cx="1562661" cy="1562661"/>
              </a:xfrm>
              <a:prstGeom prst="rect">
                <a:avLst/>
              </a:prstGeom>
              <a:solidFill>
                <a:srgbClr val="E695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2700000">
                <a:off x="5474761" y="4503072"/>
                <a:ext cx="1562661" cy="1562661"/>
              </a:xfrm>
              <a:prstGeom prst="rect">
                <a:avLst/>
              </a:prstGeom>
              <a:solidFill>
                <a:srgbClr val="57B4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5904" y="4069313"/>
              <a:ext cx="633921" cy="63392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7332" y="2880614"/>
              <a:ext cx="692576" cy="619417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71314" y="4049752"/>
              <a:ext cx="632900" cy="65348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0115" y="5264218"/>
              <a:ext cx="595189" cy="61454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4450681" y="3572155"/>
              <a:ext cx="1214767" cy="409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607018" y="2339185"/>
              <a:ext cx="1214767" cy="409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867655" y="3540682"/>
              <a:ext cx="1214767" cy="409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689895" y="4703234"/>
              <a:ext cx="1214767" cy="409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-1299469" y="1363344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</a:t>
            </a:r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54013" y="3433762"/>
            <a:ext cx="3147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</a:t>
            </a:r>
            <a:r>
              <a:rPr lang="zh-CN" altLang="en-US" sz="20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20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.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954013" y="1490008"/>
            <a:ext cx="3147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</a:t>
            </a:r>
          </a:p>
          <a:p>
            <a:pPr algn="r"/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27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0"/>
            <a:ext cx="12192000" cy="68961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0" y="0"/>
            <a:ext cx="8820150" cy="6858000"/>
          </a:xfrm>
          <a:custGeom>
            <a:avLst/>
            <a:gdLst>
              <a:gd name="connsiteX0" fmla="*/ 0 w 8820150"/>
              <a:gd name="connsiteY0" fmla="*/ 0 h 6858000"/>
              <a:gd name="connsiteX1" fmla="*/ 1841570 w 8820150"/>
              <a:gd name="connsiteY1" fmla="*/ 0 h 6858000"/>
              <a:gd name="connsiteX2" fmla="*/ 8820150 w 8820150"/>
              <a:gd name="connsiteY2" fmla="*/ 6858000 h 6858000"/>
              <a:gd name="connsiteX3" fmla="*/ 0 w 88201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20150" h="6858000">
                <a:moveTo>
                  <a:pt x="0" y="0"/>
                </a:moveTo>
                <a:lnTo>
                  <a:pt x="1841570" y="0"/>
                </a:lnTo>
                <a:lnTo>
                  <a:pt x="88201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5400000">
            <a:off x="104775" y="-104775"/>
            <a:ext cx="3714750" cy="3924300"/>
          </a:xfrm>
          <a:prstGeom prst="rtTriangle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2580000">
            <a:off x="3123181" y="2173291"/>
            <a:ext cx="995623" cy="995623"/>
          </a:xfrm>
          <a:prstGeom prst="rect">
            <a:avLst/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2580000">
            <a:off x="4690976" y="3634771"/>
            <a:ext cx="995623" cy="995623"/>
          </a:xfrm>
          <a:prstGeom prst="rect">
            <a:avLst/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580000">
            <a:off x="2294287" y="1415826"/>
            <a:ext cx="995623" cy="995623"/>
          </a:xfrm>
          <a:prstGeom prst="rect">
            <a:avLst/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rot="2580000">
            <a:off x="3912263" y="2912137"/>
            <a:ext cx="995623" cy="995623"/>
          </a:xfrm>
          <a:prstGeom prst="rect">
            <a:avLst/>
          </a:pr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037" y="1617576"/>
            <a:ext cx="592122" cy="59212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733" y="2423710"/>
            <a:ext cx="512518" cy="45837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120" y="3808335"/>
            <a:ext cx="569337" cy="58785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102" y="3170085"/>
            <a:ext cx="555944" cy="574023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 flipV="1">
            <a:off x="0" y="1128771"/>
            <a:ext cx="561891" cy="447557"/>
          </a:xfrm>
          <a:custGeom>
            <a:avLst/>
            <a:gdLst>
              <a:gd name="connsiteX0" fmla="*/ 0 w 561891"/>
              <a:gd name="connsiteY0" fmla="*/ 447557 h 447557"/>
              <a:gd name="connsiteX1" fmla="*/ 85141 w 561891"/>
              <a:gd name="connsiteY1" fmla="*/ 447557 h 447557"/>
              <a:gd name="connsiteX2" fmla="*/ 561891 w 561891"/>
              <a:gd name="connsiteY2" fmla="*/ 0 h 447557"/>
              <a:gd name="connsiteX3" fmla="*/ 366368 w 561891"/>
              <a:gd name="connsiteY3" fmla="*/ 0 h 447557"/>
              <a:gd name="connsiteX4" fmla="*/ 0 w 561891"/>
              <a:gd name="connsiteY4" fmla="*/ 343934 h 44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1891" h="447557">
                <a:moveTo>
                  <a:pt x="0" y="447557"/>
                </a:moveTo>
                <a:lnTo>
                  <a:pt x="85141" y="447557"/>
                </a:lnTo>
                <a:lnTo>
                  <a:pt x="561891" y="0"/>
                </a:lnTo>
                <a:lnTo>
                  <a:pt x="366368" y="0"/>
                </a:lnTo>
                <a:lnTo>
                  <a:pt x="0" y="343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 flipV="1">
            <a:off x="1" y="2116122"/>
            <a:ext cx="1756229" cy="1627986"/>
          </a:xfrm>
          <a:custGeom>
            <a:avLst/>
            <a:gdLst>
              <a:gd name="connsiteX0" fmla="*/ 0 w 1756229"/>
              <a:gd name="connsiteY0" fmla="*/ 1627986 h 1627986"/>
              <a:gd name="connsiteX1" fmla="*/ 22050 w 1756229"/>
              <a:gd name="connsiteY1" fmla="*/ 1627986 h 1627986"/>
              <a:gd name="connsiteX2" fmla="*/ 1756229 w 1756229"/>
              <a:gd name="connsiteY2" fmla="*/ 0 h 1627986"/>
              <a:gd name="connsiteX3" fmla="*/ 997632 w 1756229"/>
              <a:gd name="connsiteY3" fmla="*/ 0 h 1627986"/>
              <a:gd name="connsiteX4" fmla="*/ 0 w 1756229"/>
              <a:gd name="connsiteY4" fmla="*/ 936542 h 1627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6229" h="1627986">
                <a:moveTo>
                  <a:pt x="0" y="1627986"/>
                </a:moveTo>
                <a:lnTo>
                  <a:pt x="22050" y="1627986"/>
                </a:lnTo>
                <a:lnTo>
                  <a:pt x="1756229" y="0"/>
                </a:lnTo>
                <a:lnTo>
                  <a:pt x="997632" y="0"/>
                </a:lnTo>
                <a:lnTo>
                  <a:pt x="0" y="936542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0" y="1392703"/>
            <a:ext cx="1756229" cy="1648687"/>
          </a:xfrm>
          <a:custGeom>
            <a:avLst/>
            <a:gdLst>
              <a:gd name="connsiteX0" fmla="*/ 0 w 1756229"/>
              <a:gd name="connsiteY0" fmla="*/ 1648687 h 1648687"/>
              <a:gd name="connsiteX1" fmla="*/ 1756229 w 1756229"/>
              <a:gd name="connsiteY1" fmla="*/ 0 h 1648687"/>
              <a:gd name="connsiteX2" fmla="*/ 1146263 w 1756229"/>
              <a:gd name="connsiteY2" fmla="*/ 0 h 1648687"/>
              <a:gd name="connsiteX3" fmla="*/ 0 w 1756229"/>
              <a:gd name="connsiteY3" fmla="*/ 1076072 h 164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6229" h="1648687">
                <a:moveTo>
                  <a:pt x="0" y="1648687"/>
                </a:moveTo>
                <a:lnTo>
                  <a:pt x="1756229" y="0"/>
                </a:lnTo>
                <a:lnTo>
                  <a:pt x="1146263" y="0"/>
                </a:lnTo>
                <a:lnTo>
                  <a:pt x="0" y="10760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-1984976" y="4345212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80945" y="5167360"/>
            <a:ext cx="3771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903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9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5400000">
            <a:off x="-446193" y="446194"/>
            <a:ext cx="3783072" cy="2890685"/>
          </a:xfrm>
          <a:custGeom>
            <a:avLst/>
            <a:gdLst>
              <a:gd name="connsiteX0" fmla="*/ 0 w 3783072"/>
              <a:gd name="connsiteY0" fmla="*/ 2890685 h 2890685"/>
              <a:gd name="connsiteX1" fmla="*/ 0 w 3783072"/>
              <a:gd name="connsiteY1" fmla="*/ 893612 h 2890685"/>
              <a:gd name="connsiteX2" fmla="*/ 845344 w 3783072"/>
              <a:gd name="connsiteY2" fmla="*/ 0 h 2890685"/>
              <a:gd name="connsiteX3" fmla="*/ 3783072 w 3783072"/>
              <a:gd name="connsiteY3" fmla="*/ 2890685 h 289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072" h="2890685">
                <a:moveTo>
                  <a:pt x="0" y="2890685"/>
                </a:moveTo>
                <a:lnTo>
                  <a:pt x="0" y="893612"/>
                </a:lnTo>
                <a:lnTo>
                  <a:pt x="845344" y="0"/>
                </a:lnTo>
                <a:lnTo>
                  <a:pt x="3783072" y="289068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2121699" y="1244748"/>
            <a:ext cx="1649587" cy="1649587"/>
          </a:xfrm>
          <a:prstGeom prst="rect">
            <a:avLst/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3315624" y="2439375"/>
            <a:ext cx="1649587" cy="1649587"/>
          </a:xfrm>
          <a:prstGeom prst="rect">
            <a:avLst/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700000">
            <a:off x="4505383" y="3634002"/>
            <a:ext cx="1649587" cy="1649587"/>
          </a:xfrm>
          <a:prstGeom prst="rect">
            <a:avLst/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2700000">
            <a:off x="5695142" y="4828630"/>
            <a:ext cx="1649587" cy="1649587"/>
          </a:xfrm>
          <a:prstGeom prst="rect">
            <a:avLst/>
          </a:pr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2708129">
            <a:off x="-878439" y="3847870"/>
            <a:ext cx="6716170" cy="4589287"/>
          </a:xfrm>
          <a:custGeom>
            <a:avLst/>
            <a:gdLst>
              <a:gd name="connsiteX0" fmla="*/ 0 w 6716170"/>
              <a:gd name="connsiteY0" fmla="*/ 0 h 4589287"/>
              <a:gd name="connsiteX1" fmla="*/ 6716170 w 6716170"/>
              <a:gd name="connsiteY1" fmla="*/ 0 h 4589287"/>
              <a:gd name="connsiteX2" fmla="*/ 2148535 w 6716170"/>
              <a:gd name="connsiteY2" fmla="*/ 4589287 h 4589287"/>
              <a:gd name="connsiteX3" fmla="*/ 0 w 6716170"/>
              <a:gd name="connsiteY3" fmla="*/ 2450888 h 458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6170" h="4589287">
                <a:moveTo>
                  <a:pt x="0" y="0"/>
                </a:moveTo>
                <a:lnTo>
                  <a:pt x="6716170" y="0"/>
                </a:lnTo>
                <a:lnTo>
                  <a:pt x="2148535" y="4589287"/>
                </a:lnTo>
                <a:lnTo>
                  <a:pt x="0" y="2450888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91905" y="356010"/>
            <a:ext cx="1663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56530" y="1622778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输入内容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46289" y="2771476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输入内容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27064" y="3823995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输入内容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02482" y="5018623"/>
            <a:ext cx="143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输入内容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689" y="2097734"/>
            <a:ext cx="618555" cy="6386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089" y="3292361"/>
            <a:ext cx="578711" cy="59753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3568" y="5599800"/>
            <a:ext cx="622744" cy="62274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173" y="4342400"/>
            <a:ext cx="617357" cy="617357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791089" y="990430"/>
            <a:ext cx="5521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94639" y="2141395"/>
            <a:ext cx="5521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88564" y="3276570"/>
            <a:ext cx="5521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 flipH="1">
            <a:off x="9147539" y="3693231"/>
            <a:ext cx="3060700" cy="3172555"/>
            <a:chOff x="0" y="3689995"/>
            <a:chExt cx="3060700" cy="3172555"/>
          </a:xfrm>
        </p:grpSpPr>
        <p:sp>
          <p:nvSpPr>
            <p:cNvPr id="32" name="任意多边形 31"/>
            <p:cNvSpPr/>
            <p:nvPr/>
          </p:nvSpPr>
          <p:spPr>
            <a:xfrm>
              <a:off x="357594" y="5126635"/>
              <a:ext cx="2413741" cy="1735915"/>
            </a:xfrm>
            <a:custGeom>
              <a:avLst/>
              <a:gdLst>
                <a:gd name="connsiteX0" fmla="*/ 1823461 w 2413741"/>
                <a:gd name="connsiteY0" fmla="*/ 0 h 1735915"/>
                <a:gd name="connsiteX1" fmla="*/ 2413741 w 2413741"/>
                <a:gd name="connsiteY1" fmla="*/ 0 h 1735915"/>
                <a:gd name="connsiteX2" fmla="*/ 564595 w 2413741"/>
                <a:gd name="connsiteY2" fmla="*/ 1735915 h 1735915"/>
                <a:gd name="connsiteX3" fmla="*/ 0 w 2413741"/>
                <a:gd name="connsiteY3" fmla="*/ 1735915 h 1735915"/>
                <a:gd name="connsiteX4" fmla="*/ 0 w 2413741"/>
                <a:gd name="connsiteY4" fmla="*/ 1711802 h 173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741" h="1735915">
                  <a:moveTo>
                    <a:pt x="1823461" y="0"/>
                  </a:moveTo>
                  <a:lnTo>
                    <a:pt x="2413741" y="0"/>
                  </a:lnTo>
                  <a:lnTo>
                    <a:pt x="564595" y="1735915"/>
                  </a:lnTo>
                  <a:lnTo>
                    <a:pt x="0" y="1735915"/>
                  </a:lnTo>
                  <a:lnTo>
                    <a:pt x="0" y="171180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0" y="6341704"/>
              <a:ext cx="698514" cy="516296"/>
            </a:xfrm>
            <a:custGeom>
              <a:avLst/>
              <a:gdLst>
                <a:gd name="connsiteX0" fmla="*/ 543196 w 698514"/>
                <a:gd name="connsiteY0" fmla="*/ 0 h 516296"/>
                <a:gd name="connsiteX1" fmla="*/ 698514 w 698514"/>
                <a:gd name="connsiteY1" fmla="*/ 0 h 516296"/>
                <a:gd name="connsiteX2" fmla="*/ 148541 w 698514"/>
                <a:gd name="connsiteY2" fmla="*/ 516296 h 516296"/>
                <a:gd name="connsiteX3" fmla="*/ 0 w 698514"/>
                <a:gd name="connsiteY3" fmla="*/ 516296 h 516296"/>
                <a:gd name="connsiteX4" fmla="*/ 0 w 698514"/>
                <a:gd name="connsiteY4" fmla="*/ 509934 h 51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14" h="516296">
                  <a:moveTo>
                    <a:pt x="543196" y="0"/>
                  </a:moveTo>
                  <a:lnTo>
                    <a:pt x="698514" y="0"/>
                  </a:lnTo>
                  <a:lnTo>
                    <a:pt x="148541" y="516296"/>
                  </a:lnTo>
                  <a:lnTo>
                    <a:pt x="0" y="516296"/>
                  </a:lnTo>
                  <a:lnTo>
                    <a:pt x="0" y="509934"/>
                  </a:lnTo>
                  <a:close/>
                </a:path>
              </a:pathLst>
            </a:custGeom>
            <a:solidFill>
              <a:srgbClr val="1092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斜纹 33"/>
            <p:cNvSpPr/>
            <p:nvPr/>
          </p:nvSpPr>
          <p:spPr>
            <a:xfrm>
              <a:off x="0" y="3689995"/>
              <a:ext cx="3060700" cy="2873280"/>
            </a:xfrm>
            <a:prstGeom prst="diagStripe">
              <a:avLst>
                <a:gd name="adj" fmla="val 75545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0" y="4743429"/>
              <a:ext cx="1113310" cy="1045137"/>
            </a:xfrm>
            <a:custGeom>
              <a:avLst/>
              <a:gdLst>
                <a:gd name="connsiteX0" fmla="*/ 789260 w 1113310"/>
                <a:gd name="connsiteY0" fmla="*/ 0 h 1045137"/>
                <a:gd name="connsiteX1" fmla="*/ 1113310 w 1113310"/>
                <a:gd name="connsiteY1" fmla="*/ 0 h 1045137"/>
                <a:gd name="connsiteX2" fmla="*/ 0 w 1113310"/>
                <a:gd name="connsiteY2" fmla="*/ 1045137 h 1045137"/>
                <a:gd name="connsiteX3" fmla="*/ 0 w 1113310"/>
                <a:gd name="connsiteY3" fmla="*/ 740930 h 104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310" h="1045137">
                  <a:moveTo>
                    <a:pt x="789260" y="0"/>
                  </a:moveTo>
                  <a:lnTo>
                    <a:pt x="1113310" y="0"/>
                  </a:lnTo>
                  <a:lnTo>
                    <a:pt x="0" y="1045137"/>
                  </a:lnTo>
                  <a:lnTo>
                    <a:pt x="0" y="740930"/>
                  </a:lnTo>
                  <a:close/>
                </a:path>
              </a:pathLst>
            </a:custGeom>
            <a:solidFill>
              <a:srgbClr val="E695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040666" y="4430603"/>
            <a:ext cx="5234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77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斜纹 4"/>
          <p:cNvSpPr/>
          <p:nvPr/>
        </p:nvSpPr>
        <p:spPr>
          <a:xfrm>
            <a:off x="10631699" y="0"/>
            <a:ext cx="1320830" cy="1239950"/>
          </a:xfrm>
          <a:prstGeom prst="diagStripe">
            <a:avLst>
              <a:gd name="adj" fmla="val 7554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438376" y="5916052"/>
            <a:ext cx="1320830" cy="941949"/>
          </a:xfrm>
          <a:custGeom>
            <a:avLst/>
            <a:gdLst>
              <a:gd name="connsiteX0" fmla="*/ 997821 w 1320830"/>
              <a:gd name="connsiteY0" fmla="*/ 0 h 941949"/>
              <a:gd name="connsiteX1" fmla="*/ 1320830 w 1320830"/>
              <a:gd name="connsiteY1" fmla="*/ 0 h 941949"/>
              <a:gd name="connsiteX2" fmla="*/ 317439 w 1320830"/>
              <a:gd name="connsiteY2" fmla="*/ 941949 h 941949"/>
              <a:gd name="connsiteX3" fmla="*/ 0 w 1320830"/>
              <a:gd name="connsiteY3" fmla="*/ 941949 h 941949"/>
              <a:gd name="connsiteX4" fmla="*/ 0 w 1320830"/>
              <a:gd name="connsiteY4" fmla="*/ 936720 h 94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30" h="941949">
                <a:moveTo>
                  <a:pt x="997821" y="0"/>
                </a:moveTo>
                <a:lnTo>
                  <a:pt x="1320830" y="0"/>
                </a:lnTo>
                <a:lnTo>
                  <a:pt x="317439" y="941949"/>
                </a:lnTo>
                <a:lnTo>
                  <a:pt x="0" y="941949"/>
                </a:lnTo>
                <a:lnTo>
                  <a:pt x="0" y="936720"/>
                </a:lnTo>
                <a:close/>
              </a:path>
            </a:pathLst>
          </a:cu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57594" y="5126635"/>
            <a:ext cx="2413741" cy="1735915"/>
          </a:xfrm>
          <a:custGeom>
            <a:avLst/>
            <a:gdLst>
              <a:gd name="connsiteX0" fmla="*/ 1823461 w 2413741"/>
              <a:gd name="connsiteY0" fmla="*/ 0 h 1735915"/>
              <a:gd name="connsiteX1" fmla="*/ 2413741 w 2413741"/>
              <a:gd name="connsiteY1" fmla="*/ 0 h 1735915"/>
              <a:gd name="connsiteX2" fmla="*/ 564595 w 2413741"/>
              <a:gd name="connsiteY2" fmla="*/ 1735915 h 1735915"/>
              <a:gd name="connsiteX3" fmla="*/ 0 w 2413741"/>
              <a:gd name="connsiteY3" fmla="*/ 1735915 h 1735915"/>
              <a:gd name="connsiteX4" fmla="*/ 0 w 2413741"/>
              <a:gd name="connsiteY4" fmla="*/ 1711802 h 173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741" h="1735915">
                <a:moveTo>
                  <a:pt x="1823461" y="0"/>
                </a:moveTo>
                <a:lnTo>
                  <a:pt x="2413741" y="0"/>
                </a:lnTo>
                <a:lnTo>
                  <a:pt x="564595" y="1735915"/>
                </a:lnTo>
                <a:lnTo>
                  <a:pt x="0" y="1735915"/>
                </a:lnTo>
                <a:lnTo>
                  <a:pt x="0" y="171180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6341704"/>
            <a:ext cx="698514" cy="516296"/>
          </a:xfrm>
          <a:custGeom>
            <a:avLst/>
            <a:gdLst>
              <a:gd name="connsiteX0" fmla="*/ 543196 w 698514"/>
              <a:gd name="connsiteY0" fmla="*/ 0 h 516296"/>
              <a:gd name="connsiteX1" fmla="*/ 698514 w 698514"/>
              <a:gd name="connsiteY1" fmla="*/ 0 h 516296"/>
              <a:gd name="connsiteX2" fmla="*/ 148541 w 698514"/>
              <a:gd name="connsiteY2" fmla="*/ 516296 h 516296"/>
              <a:gd name="connsiteX3" fmla="*/ 0 w 698514"/>
              <a:gd name="connsiteY3" fmla="*/ 516296 h 516296"/>
              <a:gd name="connsiteX4" fmla="*/ 0 w 698514"/>
              <a:gd name="connsiteY4" fmla="*/ 509934 h 51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14" h="516296">
                <a:moveTo>
                  <a:pt x="543196" y="0"/>
                </a:moveTo>
                <a:lnTo>
                  <a:pt x="698514" y="0"/>
                </a:lnTo>
                <a:lnTo>
                  <a:pt x="148541" y="516296"/>
                </a:lnTo>
                <a:lnTo>
                  <a:pt x="0" y="516296"/>
                </a:lnTo>
                <a:lnTo>
                  <a:pt x="0" y="509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斜纹 8"/>
          <p:cNvSpPr/>
          <p:nvPr/>
        </p:nvSpPr>
        <p:spPr>
          <a:xfrm>
            <a:off x="0" y="3689995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4743429"/>
            <a:ext cx="1113310" cy="1045137"/>
          </a:xfrm>
          <a:custGeom>
            <a:avLst/>
            <a:gdLst>
              <a:gd name="connsiteX0" fmla="*/ 789260 w 1113310"/>
              <a:gd name="connsiteY0" fmla="*/ 0 h 1045137"/>
              <a:gd name="connsiteX1" fmla="*/ 1113310 w 1113310"/>
              <a:gd name="connsiteY1" fmla="*/ 0 h 1045137"/>
              <a:gd name="connsiteX2" fmla="*/ 0 w 1113310"/>
              <a:gd name="connsiteY2" fmla="*/ 1045137 h 1045137"/>
              <a:gd name="connsiteX3" fmla="*/ 0 w 1113310"/>
              <a:gd name="connsiteY3" fmla="*/ 740930 h 104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310" h="1045137">
                <a:moveTo>
                  <a:pt x="789260" y="0"/>
                </a:moveTo>
                <a:lnTo>
                  <a:pt x="1113310" y="0"/>
                </a:lnTo>
                <a:lnTo>
                  <a:pt x="0" y="1045137"/>
                </a:lnTo>
                <a:lnTo>
                  <a:pt x="0" y="740930"/>
                </a:lnTo>
                <a:close/>
              </a:path>
            </a:pathLst>
          </a:cu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564464" y="1296649"/>
            <a:ext cx="9179248" cy="2294812"/>
            <a:chOff x="1799850" y="1365832"/>
            <a:chExt cx="8574000" cy="2143500"/>
          </a:xfrm>
        </p:grpSpPr>
        <p:sp>
          <p:nvSpPr>
            <p:cNvPr id="13" name="矩形 12"/>
            <p:cNvSpPr/>
            <p:nvPr/>
          </p:nvSpPr>
          <p:spPr>
            <a:xfrm>
              <a:off x="1799850" y="1365832"/>
              <a:ext cx="2143500" cy="2143500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943350" y="1365832"/>
              <a:ext cx="2143500" cy="21435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86850" y="1365832"/>
              <a:ext cx="2143500" cy="21435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230350" y="1365832"/>
              <a:ext cx="2143500" cy="21435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91905" y="356010"/>
            <a:ext cx="4732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26262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  <a:endParaRPr lang="zh-CN" altLang="en-US" sz="4800" dirty="0">
              <a:solidFill>
                <a:srgbClr val="262626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23822" y="3685445"/>
            <a:ext cx="2166165" cy="424805"/>
          </a:xfrm>
          <a:prstGeom prst="rect">
            <a:avLst/>
          </a:prstGeom>
          <a:solidFill>
            <a:srgbClr val="E69546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38784" y="3701103"/>
            <a:ext cx="2143500" cy="424805"/>
          </a:xfrm>
          <a:prstGeom prst="rect">
            <a:avLst/>
          </a:prstGeom>
          <a:solidFill>
            <a:srgbClr val="1092C6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226814" y="3701616"/>
            <a:ext cx="2143500" cy="424805"/>
          </a:xfrm>
          <a:prstGeom prst="rect">
            <a:avLst/>
          </a:prstGeom>
          <a:solidFill>
            <a:srgbClr val="8CC84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518146" y="3701103"/>
            <a:ext cx="2143500" cy="424805"/>
          </a:xfrm>
          <a:prstGeom prst="rect">
            <a:avLst/>
          </a:prstGeom>
          <a:solidFill>
            <a:srgbClr val="57B489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875985" y="3728043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62626"/>
                </a:solidFill>
                <a:ea typeface="微软雅黑" panose="020B0503020204020204" pitchFamily="34" charset="-122"/>
              </a:rPr>
              <a:t>内容一</a:t>
            </a:r>
            <a:endParaRPr lang="zh-CN" altLang="en-US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21534" y="3728839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62626"/>
                </a:solidFill>
                <a:ea typeface="微软雅黑" panose="020B0503020204020204" pitchFamily="34" charset="-122"/>
              </a:rPr>
              <a:t>内容二</a:t>
            </a:r>
            <a:endParaRPr lang="zh-CN" altLang="en-US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76414" y="3731809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62626"/>
                </a:solidFill>
                <a:ea typeface="微软雅黑" panose="020B0503020204020204" pitchFamily="34" charset="-122"/>
              </a:rPr>
              <a:t>内容三</a:t>
            </a:r>
            <a:endParaRPr lang="zh-CN" altLang="en-US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67746" y="3735847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rgbClr val="262626"/>
                </a:solidFill>
                <a:ea typeface="微软雅黑" panose="020B0503020204020204" pitchFamily="34" charset="-122"/>
              </a:rPr>
              <a:t>内容四</a:t>
            </a:r>
            <a:endParaRPr lang="zh-CN" altLang="en-US" dirty="0">
              <a:solidFill>
                <a:srgbClr val="262626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23257" y="4234546"/>
            <a:ext cx="2143500" cy="214350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62626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900861" y="4277232"/>
            <a:ext cx="2143500" cy="214350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82284" y="4277232"/>
            <a:ext cx="2143500" cy="214350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225784" y="4220061"/>
            <a:ext cx="2143500" cy="2143500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62626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931746" y="4549040"/>
            <a:ext cx="1835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207666" y="4569250"/>
            <a:ext cx="1835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479319" y="4565212"/>
            <a:ext cx="1835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766975" y="4569250"/>
            <a:ext cx="1835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</a:t>
            </a: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925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1905" y="356010"/>
            <a:ext cx="4732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8CC84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  <a:endParaRPr lang="zh-CN" altLang="en-US" sz="4800" dirty="0">
              <a:solidFill>
                <a:srgbClr val="8CC84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" y="4151089"/>
            <a:ext cx="3060000" cy="1901371"/>
          </a:xfrm>
          <a:prstGeom prst="rect">
            <a:avLst/>
          </a:prstGeom>
          <a:solidFill>
            <a:srgbClr val="1092C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59999" y="4151089"/>
            <a:ext cx="3060000" cy="1901371"/>
          </a:xfrm>
          <a:prstGeom prst="rect">
            <a:avLst/>
          </a:prstGeom>
          <a:solidFill>
            <a:srgbClr val="E6954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119999" y="4151089"/>
            <a:ext cx="3060000" cy="1901371"/>
          </a:xfrm>
          <a:prstGeom prst="rect">
            <a:avLst/>
          </a:prstGeom>
          <a:solidFill>
            <a:srgbClr val="8CC84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79999" y="4151089"/>
            <a:ext cx="3012001" cy="1901371"/>
          </a:xfrm>
          <a:prstGeom prst="rect">
            <a:avLst/>
          </a:prstGeom>
          <a:solidFill>
            <a:srgbClr val="57B48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91905" y="4163933"/>
            <a:ext cx="10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5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78046" y="4151089"/>
            <a:ext cx="10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5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93162" y="4151089"/>
            <a:ext cx="10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5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13674" y="4163933"/>
            <a:ext cx="101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5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76625" y="4425543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276625" y="4798270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6072" y="4425543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346072" y="4798270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21327" y="4425543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421327" y="4798270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428585" y="4425543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428585" y="4798270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64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357594" y="5126635"/>
            <a:ext cx="2413741" cy="1735915"/>
          </a:xfrm>
          <a:custGeom>
            <a:avLst/>
            <a:gdLst>
              <a:gd name="connsiteX0" fmla="*/ 1823461 w 2413741"/>
              <a:gd name="connsiteY0" fmla="*/ 0 h 1735915"/>
              <a:gd name="connsiteX1" fmla="*/ 2413741 w 2413741"/>
              <a:gd name="connsiteY1" fmla="*/ 0 h 1735915"/>
              <a:gd name="connsiteX2" fmla="*/ 564595 w 2413741"/>
              <a:gd name="connsiteY2" fmla="*/ 1735915 h 1735915"/>
              <a:gd name="connsiteX3" fmla="*/ 0 w 2413741"/>
              <a:gd name="connsiteY3" fmla="*/ 1735915 h 1735915"/>
              <a:gd name="connsiteX4" fmla="*/ 0 w 2413741"/>
              <a:gd name="connsiteY4" fmla="*/ 1711802 h 173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741" h="1735915">
                <a:moveTo>
                  <a:pt x="1823461" y="0"/>
                </a:moveTo>
                <a:lnTo>
                  <a:pt x="2413741" y="0"/>
                </a:lnTo>
                <a:lnTo>
                  <a:pt x="564595" y="1735915"/>
                </a:lnTo>
                <a:lnTo>
                  <a:pt x="0" y="1735915"/>
                </a:lnTo>
                <a:lnTo>
                  <a:pt x="0" y="17118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0" y="6341704"/>
            <a:ext cx="698514" cy="516296"/>
          </a:xfrm>
          <a:custGeom>
            <a:avLst/>
            <a:gdLst>
              <a:gd name="connsiteX0" fmla="*/ 543196 w 698514"/>
              <a:gd name="connsiteY0" fmla="*/ 0 h 516296"/>
              <a:gd name="connsiteX1" fmla="*/ 698514 w 698514"/>
              <a:gd name="connsiteY1" fmla="*/ 0 h 516296"/>
              <a:gd name="connsiteX2" fmla="*/ 148541 w 698514"/>
              <a:gd name="connsiteY2" fmla="*/ 516296 h 516296"/>
              <a:gd name="connsiteX3" fmla="*/ 0 w 698514"/>
              <a:gd name="connsiteY3" fmla="*/ 516296 h 516296"/>
              <a:gd name="connsiteX4" fmla="*/ 0 w 698514"/>
              <a:gd name="connsiteY4" fmla="*/ 509934 h 51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14" h="516296">
                <a:moveTo>
                  <a:pt x="543196" y="0"/>
                </a:moveTo>
                <a:lnTo>
                  <a:pt x="698514" y="0"/>
                </a:lnTo>
                <a:lnTo>
                  <a:pt x="148541" y="516296"/>
                </a:lnTo>
                <a:lnTo>
                  <a:pt x="0" y="516296"/>
                </a:lnTo>
                <a:lnTo>
                  <a:pt x="0" y="509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斜纹 6"/>
          <p:cNvSpPr/>
          <p:nvPr/>
        </p:nvSpPr>
        <p:spPr>
          <a:xfrm>
            <a:off x="0" y="3689995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4743429"/>
            <a:ext cx="1113310" cy="1045137"/>
          </a:xfrm>
          <a:custGeom>
            <a:avLst/>
            <a:gdLst>
              <a:gd name="connsiteX0" fmla="*/ 789260 w 1113310"/>
              <a:gd name="connsiteY0" fmla="*/ 0 h 1045137"/>
              <a:gd name="connsiteX1" fmla="*/ 1113310 w 1113310"/>
              <a:gd name="connsiteY1" fmla="*/ 0 h 1045137"/>
              <a:gd name="connsiteX2" fmla="*/ 0 w 1113310"/>
              <a:gd name="connsiteY2" fmla="*/ 1045137 h 1045137"/>
              <a:gd name="connsiteX3" fmla="*/ 0 w 1113310"/>
              <a:gd name="connsiteY3" fmla="*/ 740930 h 104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310" h="1045137">
                <a:moveTo>
                  <a:pt x="789260" y="0"/>
                </a:moveTo>
                <a:lnTo>
                  <a:pt x="1113310" y="0"/>
                </a:lnTo>
                <a:lnTo>
                  <a:pt x="0" y="1045137"/>
                </a:lnTo>
                <a:lnTo>
                  <a:pt x="0" y="74093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0" y="-7421"/>
            <a:ext cx="1405095" cy="1319055"/>
          </a:xfrm>
          <a:custGeom>
            <a:avLst/>
            <a:gdLst>
              <a:gd name="connsiteX0" fmla="*/ 1025302 w 1405095"/>
              <a:gd name="connsiteY0" fmla="*/ 0 h 1319055"/>
              <a:gd name="connsiteX1" fmla="*/ 1405095 w 1405095"/>
              <a:gd name="connsiteY1" fmla="*/ 0 h 1319055"/>
              <a:gd name="connsiteX2" fmla="*/ 0 w 1405095"/>
              <a:gd name="connsiteY2" fmla="*/ 1319055 h 1319055"/>
              <a:gd name="connsiteX3" fmla="*/ 0 w 1405095"/>
              <a:gd name="connsiteY3" fmla="*/ 962518 h 131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5095" h="1319055">
                <a:moveTo>
                  <a:pt x="1025302" y="0"/>
                </a:moveTo>
                <a:lnTo>
                  <a:pt x="1405095" y="0"/>
                </a:lnTo>
                <a:lnTo>
                  <a:pt x="0" y="1319055"/>
                </a:lnTo>
                <a:lnTo>
                  <a:pt x="0" y="9625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909663" y="-7420"/>
            <a:ext cx="8282337" cy="6865421"/>
          </a:xfrm>
          <a:custGeom>
            <a:avLst/>
            <a:gdLst>
              <a:gd name="connsiteX0" fmla="*/ 7313244 w 8282337"/>
              <a:gd name="connsiteY0" fmla="*/ 0 h 6865421"/>
              <a:gd name="connsiteX1" fmla="*/ 8282337 w 8282337"/>
              <a:gd name="connsiteY1" fmla="*/ 0 h 6865421"/>
              <a:gd name="connsiteX2" fmla="*/ 8282337 w 8282337"/>
              <a:gd name="connsiteY2" fmla="*/ 2660548 h 6865421"/>
              <a:gd name="connsiteX3" fmla="*/ 3803188 w 8282337"/>
              <a:gd name="connsiteY3" fmla="*/ 6865421 h 6865421"/>
              <a:gd name="connsiteX4" fmla="*/ 0 w 8282337"/>
              <a:gd name="connsiteY4" fmla="*/ 6865421 h 6865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2337" h="6865421">
                <a:moveTo>
                  <a:pt x="7313244" y="0"/>
                </a:moveTo>
                <a:lnTo>
                  <a:pt x="8282337" y="0"/>
                </a:lnTo>
                <a:lnTo>
                  <a:pt x="8282337" y="2660548"/>
                </a:lnTo>
                <a:lnTo>
                  <a:pt x="3803188" y="6865421"/>
                </a:lnTo>
                <a:lnTo>
                  <a:pt x="0" y="6865421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0" y="1802142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E6954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251637" y="2712104"/>
            <a:ext cx="37717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输入你的内容，输入你的内容，输入你的内容，输入你的内容，输入你的内容。输入你的内容，输入你的内容，输入你的内容，输入你的内容，输入你的内容。</a:t>
            </a:r>
          </a:p>
          <a:p>
            <a:endParaRPr lang="zh-CN" altLang="en-US" dirty="0" smtClean="0">
              <a:solidFill>
                <a:srgbClr val="404040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8150348" y="3032624"/>
            <a:ext cx="5949161" cy="3825376"/>
          </a:xfrm>
          <a:custGeom>
            <a:avLst/>
            <a:gdLst>
              <a:gd name="connsiteX0" fmla="*/ 4041653 w 5949161"/>
              <a:gd name="connsiteY0" fmla="*/ 31212 h 3825376"/>
              <a:gd name="connsiteX1" fmla="*/ 4041653 w 5949161"/>
              <a:gd name="connsiteY1" fmla="*/ 1790703 h 3825376"/>
              <a:gd name="connsiteX2" fmla="*/ 1874262 w 5949161"/>
              <a:gd name="connsiteY2" fmla="*/ 3825376 h 3825376"/>
              <a:gd name="connsiteX3" fmla="*/ 0 w 5949161"/>
              <a:gd name="connsiteY3" fmla="*/ 3825376 h 3825376"/>
              <a:gd name="connsiteX4" fmla="*/ 5899482 w 5949161"/>
              <a:gd name="connsiteY4" fmla="*/ 0 h 3825376"/>
              <a:gd name="connsiteX5" fmla="*/ 5949161 w 5949161"/>
              <a:gd name="connsiteY5" fmla="*/ 0 h 3825376"/>
              <a:gd name="connsiteX6" fmla="*/ 5899482 w 5949161"/>
              <a:gd name="connsiteY6" fmla="*/ 46637 h 382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49161" h="3825376">
                <a:moveTo>
                  <a:pt x="4041653" y="31212"/>
                </a:moveTo>
                <a:lnTo>
                  <a:pt x="4041653" y="1790703"/>
                </a:lnTo>
                <a:lnTo>
                  <a:pt x="1874262" y="3825376"/>
                </a:lnTo>
                <a:lnTo>
                  <a:pt x="0" y="3825376"/>
                </a:lnTo>
                <a:close/>
                <a:moveTo>
                  <a:pt x="5899482" y="0"/>
                </a:moveTo>
                <a:lnTo>
                  <a:pt x="5949161" y="0"/>
                </a:lnTo>
                <a:lnTo>
                  <a:pt x="5899482" y="46637"/>
                </a:lnTo>
                <a:close/>
              </a:path>
            </a:pathLst>
          </a:custGeom>
          <a:blipFill dpi="0" rotWithShape="1">
            <a:blip r:embed="rId3" cstate="screen">
              <a:alphaModFix amt="61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1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357594" y="5126635"/>
            <a:ext cx="2413741" cy="1735915"/>
          </a:xfrm>
          <a:custGeom>
            <a:avLst/>
            <a:gdLst>
              <a:gd name="connsiteX0" fmla="*/ 1823461 w 2413741"/>
              <a:gd name="connsiteY0" fmla="*/ 0 h 1735915"/>
              <a:gd name="connsiteX1" fmla="*/ 2413741 w 2413741"/>
              <a:gd name="connsiteY1" fmla="*/ 0 h 1735915"/>
              <a:gd name="connsiteX2" fmla="*/ 564595 w 2413741"/>
              <a:gd name="connsiteY2" fmla="*/ 1735915 h 1735915"/>
              <a:gd name="connsiteX3" fmla="*/ 0 w 2413741"/>
              <a:gd name="connsiteY3" fmla="*/ 1735915 h 1735915"/>
              <a:gd name="connsiteX4" fmla="*/ 0 w 2413741"/>
              <a:gd name="connsiteY4" fmla="*/ 1711802 h 173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741" h="1735915">
                <a:moveTo>
                  <a:pt x="1823461" y="0"/>
                </a:moveTo>
                <a:lnTo>
                  <a:pt x="2413741" y="0"/>
                </a:lnTo>
                <a:lnTo>
                  <a:pt x="564595" y="1735915"/>
                </a:lnTo>
                <a:lnTo>
                  <a:pt x="0" y="1735915"/>
                </a:lnTo>
                <a:lnTo>
                  <a:pt x="0" y="17118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0" y="6341704"/>
            <a:ext cx="698514" cy="516296"/>
          </a:xfrm>
          <a:custGeom>
            <a:avLst/>
            <a:gdLst>
              <a:gd name="connsiteX0" fmla="*/ 543196 w 698514"/>
              <a:gd name="connsiteY0" fmla="*/ 0 h 516296"/>
              <a:gd name="connsiteX1" fmla="*/ 698514 w 698514"/>
              <a:gd name="connsiteY1" fmla="*/ 0 h 516296"/>
              <a:gd name="connsiteX2" fmla="*/ 148541 w 698514"/>
              <a:gd name="connsiteY2" fmla="*/ 516296 h 516296"/>
              <a:gd name="connsiteX3" fmla="*/ 0 w 698514"/>
              <a:gd name="connsiteY3" fmla="*/ 516296 h 516296"/>
              <a:gd name="connsiteX4" fmla="*/ 0 w 698514"/>
              <a:gd name="connsiteY4" fmla="*/ 509934 h 51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14" h="516296">
                <a:moveTo>
                  <a:pt x="543196" y="0"/>
                </a:moveTo>
                <a:lnTo>
                  <a:pt x="698514" y="0"/>
                </a:lnTo>
                <a:lnTo>
                  <a:pt x="148541" y="516296"/>
                </a:lnTo>
                <a:lnTo>
                  <a:pt x="0" y="516296"/>
                </a:lnTo>
                <a:lnTo>
                  <a:pt x="0" y="509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斜纹 12"/>
          <p:cNvSpPr/>
          <p:nvPr/>
        </p:nvSpPr>
        <p:spPr>
          <a:xfrm>
            <a:off x="0" y="3689995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0" y="4743429"/>
            <a:ext cx="1113310" cy="1045137"/>
          </a:xfrm>
          <a:custGeom>
            <a:avLst/>
            <a:gdLst>
              <a:gd name="connsiteX0" fmla="*/ 789260 w 1113310"/>
              <a:gd name="connsiteY0" fmla="*/ 0 h 1045137"/>
              <a:gd name="connsiteX1" fmla="*/ 1113310 w 1113310"/>
              <a:gd name="connsiteY1" fmla="*/ 0 h 1045137"/>
              <a:gd name="connsiteX2" fmla="*/ 0 w 1113310"/>
              <a:gd name="connsiteY2" fmla="*/ 1045137 h 1045137"/>
              <a:gd name="connsiteX3" fmla="*/ 0 w 1113310"/>
              <a:gd name="connsiteY3" fmla="*/ 740930 h 104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310" h="1045137">
                <a:moveTo>
                  <a:pt x="789260" y="0"/>
                </a:moveTo>
                <a:lnTo>
                  <a:pt x="1113310" y="0"/>
                </a:lnTo>
                <a:lnTo>
                  <a:pt x="0" y="1045137"/>
                </a:lnTo>
                <a:lnTo>
                  <a:pt x="0" y="74093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7421"/>
            <a:ext cx="1405095" cy="1319055"/>
          </a:xfrm>
          <a:custGeom>
            <a:avLst/>
            <a:gdLst>
              <a:gd name="connsiteX0" fmla="*/ 1025302 w 1405095"/>
              <a:gd name="connsiteY0" fmla="*/ 0 h 1319055"/>
              <a:gd name="connsiteX1" fmla="*/ 1405095 w 1405095"/>
              <a:gd name="connsiteY1" fmla="*/ 0 h 1319055"/>
              <a:gd name="connsiteX2" fmla="*/ 0 w 1405095"/>
              <a:gd name="connsiteY2" fmla="*/ 1319055 h 1319055"/>
              <a:gd name="connsiteX3" fmla="*/ 0 w 1405095"/>
              <a:gd name="connsiteY3" fmla="*/ 962518 h 131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5095" h="1319055">
                <a:moveTo>
                  <a:pt x="1025302" y="0"/>
                </a:moveTo>
                <a:lnTo>
                  <a:pt x="1405095" y="0"/>
                </a:lnTo>
                <a:lnTo>
                  <a:pt x="0" y="1319055"/>
                </a:lnTo>
                <a:lnTo>
                  <a:pt x="0" y="9625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梯形 15"/>
          <p:cNvSpPr/>
          <p:nvPr/>
        </p:nvSpPr>
        <p:spPr>
          <a:xfrm rot="7189576">
            <a:off x="5721518" y="2952027"/>
            <a:ext cx="4455870" cy="562707"/>
          </a:xfrm>
          <a:prstGeom prst="trapezoid">
            <a:avLst>
              <a:gd name="adj" fmla="val 174695"/>
            </a:avLst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梯形 16"/>
          <p:cNvSpPr/>
          <p:nvPr/>
        </p:nvSpPr>
        <p:spPr>
          <a:xfrm rot="14410424" flipH="1">
            <a:off x="7447926" y="2952025"/>
            <a:ext cx="4455870" cy="562707"/>
          </a:xfrm>
          <a:prstGeom prst="trapezoid">
            <a:avLst>
              <a:gd name="adj" fmla="val 174695"/>
            </a:avLst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梯形 17"/>
          <p:cNvSpPr/>
          <p:nvPr/>
        </p:nvSpPr>
        <p:spPr>
          <a:xfrm>
            <a:off x="6581713" y="4462075"/>
            <a:ext cx="4455870" cy="562707"/>
          </a:xfrm>
          <a:prstGeom prst="trapezoid">
            <a:avLst>
              <a:gd name="adj" fmla="val 174695"/>
            </a:avLst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1825" y="3159396"/>
            <a:ext cx="1061197" cy="1061197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 rot="17953345">
            <a:off x="7018292" y="2958125"/>
            <a:ext cx="192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01</a:t>
            </a:r>
            <a:r>
              <a:rPr lang="zh-CN" altLang="en-US" b="1" dirty="0" smtClean="0">
                <a:solidFill>
                  <a:schemeClr val="bg1"/>
                </a:solidFill>
              </a:rPr>
              <a:t>输入你的内容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 rot="3561281">
            <a:off x="8861002" y="3275104"/>
            <a:ext cx="192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02</a:t>
            </a:r>
            <a:r>
              <a:rPr lang="zh-CN" altLang="en-US" b="1" dirty="0" smtClean="0">
                <a:solidFill>
                  <a:schemeClr val="bg1"/>
                </a:solidFill>
              </a:rPr>
              <a:t>输入你的内容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05704" y="4583204"/>
            <a:ext cx="192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03</a:t>
            </a:r>
            <a:r>
              <a:rPr lang="zh-CN" altLang="en-US" b="1" dirty="0" smtClean="0">
                <a:solidFill>
                  <a:schemeClr val="bg1"/>
                </a:solidFill>
              </a:rPr>
              <a:t>输入你的内容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0" y="1802142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251637" y="2712104"/>
            <a:ext cx="37717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输入你的内容，输入你的内容，输入你的内容，输入你的内容，输入你的内容。输入你的内容，输入你的内容，输入你的内容，输入你的内容，输入你的内容。</a:t>
            </a:r>
          </a:p>
          <a:p>
            <a:endParaRPr lang="zh-CN" altLang="en-US" dirty="0" smtClean="0">
              <a:solidFill>
                <a:srgbClr val="404040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99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32766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371850"/>
            <a:ext cx="12192000" cy="348615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1504950" y="2445603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373020"/>
            <a:ext cx="3009900" cy="2019300"/>
          </a:xfrm>
          <a:prstGeom prst="rect">
            <a:avLst/>
          </a:pr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09900" y="3373020"/>
            <a:ext cx="3086100" cy="3086100"/>
          </a:xfrm>
          <a:prstGeom prst="rect">
            <a:avLst/>
          </a:prstGeom>
          <a:solidFill>
            <a:srgbClr val="E69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96000" y="3373020"/>
            <a:ext cx="3086100" cy="2209800"/>
          </a:xfrm>
          <a:prstGeom prst="rect">
            <a:avLst/>
          </a:pr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82100" y="3373020"/>
            <a:ext cx="3009900" cy="2895600"/>
          </a:xfrm>
          <a:prstGeom prst="rect">
            <a:avLst/>
          </a:prstGeom>
          <a:solidFill>
            <a:srgbClr val="57B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02" y="3774240"/>
            <a:ext cx="1009650" cy="10096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332387" y="3774240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32387" y="4146967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370" y="4088780"/>
            <a:ext cx="1002283" cy="89640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396905" y="4400126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96905" y="4772853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551" y="3806282"/>
            <a:ext cx="982584" cy="101453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367568" y="3984719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367568" y="4357446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735" y="3879060"/>
            <a:ext cx="975496" cy="100721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0452854" y="4146967"/>
            <a:ext cx="1753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你的内容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452854" y="4519694"/>
            <a:ext cx="1835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输入你的内容，输入你的内容，输入你的内容。</a:t>
            </a: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DE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flipH="1" flipV="1">
            <a:off x="11645900" y="927961"/>
            <a:ext cx="546100" cy="512660"/>
          </a:xfrm>
          <a:custGeom>
            <a:avLst/>
            <a:gdLst>
              <a:gd name="connsiteX0" fmla="*/ 0 w 546100"/>
              <a:gd name="connsiteY0" fmla="*/ 512660 h 512660"/>
              <a:gd name="connsiteX1" fmla="*/ 0 w 546100"/>
              <a:gd name="connsiteY1" fmla="*/ 366853 h 512660"/>
              <a:gd name="connsiteX2" fmla="*/ 390782 w 546100"/>
              <a:gd name="connsiteY2" fmla="*/ 0 h 512660"/>
              <a:gd name="connsiteX3" fmla="*/ 546100 w 546100"/>
              <a:gd name="connsiteY3" fmla="*/ 0 h 51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100" h="512660">
                <a:moveTo>
                  <a:pt x="0" y="512660"/>
                </a:moveTo>
                <a:lnTo>
                  <a:pt x="0" y="366853"/>
                </a:lnTo>
                <a:lnTo>
                  <a:pt x="390782" y="0"/>
                </a:lnTo>
                <a:lnTo>
                  <a:pt x="546100" y="0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斜纹 5"/>
          <p:cNvSpPr/>
          <p:nvPr/>
        </p:nvSpPr>
        <p:spPr>
          <a:xfrm flipH="1" flipV="1">
            <a:off x="9131300" y="0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flipH="1" flipV="1">
            <a:off x="10409997" y="0"/>
            <a:ext cx="1309639" cy="855301"/>
          </a:xfrm>
          <a:custGeom>
            <a:avLst/>
            <a:gdLst>
              <a:gd name="connsiteX0" fmla="*/ 398547 w 1309639"/>
              <a:gd name="connsiteY0" fmla="*/ 855301 h 855301"/>
              <a:gd name="connsiteX1" fmla="*/ 0 w 1309639"/>
              <a:gd name="connsiteY1" fmla="*/ 855301 h 855301"/>
              <a:gd name="connsiteX2" fmla="*/ 911092 w 1309639"/>
              <a:gd name="connsiteY2" fmla="*/ 0 h 855301"/>
              <a:gd name="connsiteX3" fmla="*/ 1309639 w 1309639"/>
              <a:gd name="connsiteY3" fmla="*/ 0 h 85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9639" h="855301">
                <a:moveTo>
                  <a:pt x="398547" y="855301"/>
                </a:moveTo>
                <a:lnTo>
                  <a:pt x="0" y="855301"/>
                </a:lnTo>
                <a:lnTo>
                  <a:pt x="911092" y="0"/>
                </a:lnTo>
                <a:lnTo>
                  <a:pt x="1309639" y="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8150348" y="3032624"/>
            <a:ext cx="5949161" cy="3825376"/>
          </a:xfrm>
          <a:custGeom>
            <a:avLst/>
            <a:gdLst>
              <a:gd name="connsiteX0" fmla="*/ 4041653 w 5949161"/>
              <a:gd name="connsiteY0" fmla="*/ 31212 h 3825376"/>
              <a:gd name="connsiteX1" fmla="*/ 4041653 w 5949161"/>
              <a:gd name="connsiteY1" fmla="*/ 1790703 h 3825376"/>
              <a:gd name="connsiteX2" fmla="*/ 1874262 w 5949161"/>
              <a:gd name="connsiteY2" fmla="*/ 3825376 h 3825376"/>
              <a:gd name="connsiteX3" fmla="*/ 0 w 5949161"/>
              <a:gd name="connsiteY3" fmla="*/ 3825376 h 3825376"/>
              <a:gd name="connsiteX4" fmla="*/ 5899482 w 5949161"/>
              <a:gd name="connsiteY4" fmla="*/ 0 h 3825376"/>
              <a:gd name="connsiteX5" fmla="*/ 5949161 w 5949161"/>
              <a:gd name="connsiteY5" fmla="*/ 0 h 3825376"/>
              <a:gd name="connsiteX6" fmla="*/ 5899482 w 5949161"/>
              <a:gd name="connsiteY6" fmla="*/ 46637 h 382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49161" h="3825376">
                <a:moveTo>
                  <a:pt x="4041653" y="31212"/>
                </a:moveTo>
                <a:lnTo>
                  <a:pt x="4041653" y="1790703"/>
                </a:lnTo>
                <a:lnTo>
                  <a:pt x="1874262" y="3825376"/>
                </a:lnTo>
                <a:lnTo>
                  <a:pt x="0" y="3825376"/>
                </a:lnTo>
                <a:close/>
                <a:moveTo>
                  <a:pt x="5899482" y="0"/>
                </a:moveTo>
                <a:lnTo>
                  <a:pt x="5949161" y="0"/>
                </a:lnTo>
                <a:lnTo>
                  <a:pt x="5899482" y="46637"/>
                </a:lnTo>
                <a:close/>
              </a:path>
            </a:pathLst>
          </a:custGeom>
          <a:blipFill dpi="0" rotWithShape="1">
            <a:blip r:embed="rId2" cstate="screen">
              <a:alphaModFix amt="61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5831" y="2193669"/>
            <a:ext cx="1572186" cy="104402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55983" y="2196157"/>
            <a:ext cx="1509865" cy="104154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23814" y="2193669"/>
            <a:ext cx="1572186" cy="1048636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 flipH="1" flipV="1">
            <a:off x="8927375" y="0"/>
            <a:ext cx="2046976" cy="1430928"/>
          </a:xfrm>
          <a:custGeom>
            <a:avLst/>
            <a:gdLst>
              <a:gd name="connsiteX0" fmla="*/ 522710 w 2046976"/>
              <a:gd name="connsiteY0" fmla="*/ 1430928 h 1430928"/>
              <a:gd name="connsiteX1" fmla="*/ 0 w 2046976"/>
              <a:gd name="connsiteY1" fmla="*/ 1430928 h 1430928"/>
              <a:gd name="connsiteX2" fmla="*/ 1524265 w 2046976"/>
              <a:gd name="connsiteY2" fmla="*/ 0 h 1430928"/>
              <a:gd name="connsiteX3" fmla="*/ 2046976 w 2046976"/>
              <a:gd name="connsiteY3" fmla="*/ 0 h 143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976" h="1430928">
                <a:moveTo>
                  <a:pt x="522710" y="1430928"/>
                </a:moveTo>
                <a:lnTo>
                  <a:pt x="0" y="1430928"/>
                </a:lnTo>
                <a:lnTo>
                  <a:pt x="1524265" y="0"/>
                </a:lnTo>
                <a:lnTo>
                  <a:pt x="2046976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-1538515" y="3574902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49079" y="4522757"/>
            <a:ext cx="37717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输入你的内容，输入你的内容，输入你的内容，输入你的内容，输入你的内容。输入你的内容，输入你的内容，输入你的内容，输入你的内容，输入你的内容。</a:t>
            </a:r>
          </a:p>
          <a:p>
            <a:endParaRPr lang="zh-CN" altLang="en-US" dirty="0" smtClean="0">
              <a:solidFill>
                <a:srgbClr val="404040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4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54832" cy="6872748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357594" y="5126635"/>
            <a:ext cx="2413741" cy="1735915"/>
          </a:xfrm>
          <a:custGeom>
            <a:avLst/>
            <a:gdLst>
              <a:gd name="connsiteX0" fmla="*/ 1823461 w 2413741"/>
              <a:gd name="connsiteY0" fmla="*/ 0 h 1735915"/>
              <a:gd name="connsiteX1" fmla="*/ 2413741 w 2413741"/>
              <a:gd name="connsiteY1" fmla="*/ 0 h 1735915"/>
              <a:gd name="connsiteX2" fmla="*/ 564595 w 2413741"/>
              <a:gd name="connsiteY2" fmla="*/ 1735915 h 1735915"/>
              <a:gd name="connsiteX3" fmla="*/ 0 w 2413741"/>
              <a:gd name="connsiteY3" fmla="*/ 1735915 h 1735915"/>
              <a:gd name="connsiteX4" fmla="*/ 0 w 2413741"/>
              <a:gd name="connsiteY4" fmla="*/ 1711802 h 173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741" h="1735915">
                <a:moveTo>
                  <a:pt x="1823461" y="0"/>
                </a:moveTo>
                <a:lnTo>
                  <a:pt x="2413741" y="0"/>
                </a:lnTo>
                <a:lnTo>
                  <a:pt x="564595" y="1735915"/>
                </a:lnTo>
                <a:lnTo>
                  <a:pt x="0" y="1735915"/>
                </a:lnTo>
                <a:lnTo>
                  <a:pt x="0" y="17118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0" y="6341704"/>
            <a:ext cx="698514" cy="516296"/>
          </a:xfrm>
          <a:custGeom>
            <a:avLst/>
            <a:gdLst>
              <a:gd name="connsiteX0" fmla="*/ 543196 w 698514"/>
              <a:gd name="connsiteY0" fmla="*/ 0 h 516296"/>
              <a:gd name="connsiteX1" fmla="*/ 698514 w 698514"/>
              <a:gd name="connsiteY1" fmla="*/ 0 h 516296"/>
              <a:gd name="connsiteX2" fmla="*/ 148541 w 698514"/>
              <a:gd name="connsiteY2" fmla="*/ 516296 h 516296"/>
              <a:gd name="connsiteX3" fmla="*/ 0 w 698514"/>
              <a:gd name="connsiteY3" fmla="*/ 516296 h 516296"/>
              <a:gd name="connsiteX4" fmla="*/ 0 w 698514"/>
              <a:gd name="connsiteY4" fmla="*/ 509934 h 51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14" h="516296">
                <a:moveTo>
                  <a:pt x="543196" y="0"/>
                </a:moveTo>
                <a:lnTo>
                  <a:pt x="698514" y="0"/>
                </a:lnTo>
                <a:lnTo>
                  <a:pt x="148541" y="516296"/>
                </a:lnTo>
                <a:lnTo>
                  <a:pt x="0" y="516296"/>
                </a:lnTo>
                <a:lnTo>
                  <a:pt x="0" y="509934"/>
                </a:lnTo>
                <a:close/>
              </a:path>
            </a:pathLst>
          </a:custGeom>
          <a:solidFill>
            <a:srgbClr val="109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斜纹 11"/>
          <p:cNvSpPr/>
          <p:nvPr/>
        </p:nvSpPr>
        <p:spPr>
          <a:xfrm>
            <a:off x="0" y="3689995"/>
            <a:ext cx="3060700" cy="2873280"/>
          </a:xfrm>
          <a:prstGeom prst="diagStripe">
            <a:avLst>
              <a:gd name="adj" fmla="val 75545"/>
            </a:avLst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0" y="4743429"/>
            <a:ext cx="1113310" cy="1045137"/>
          </a:xfrm>
          <a:custGeom>
            <a:avLst/>
            <a:gdLst>
              <a:gd name="connsiteX0" fmla="*/ 789260 w 1113310"/>
              <a:gd name="connsiteY0" fmla="*/ 0 h 1045137"/>
              <a:gd name="connsiteX1" fmla="*/ 1113310 w 1113310"/>
              <a:gd name="connsiteY1" fmla="*/ 0 h 1045137"/>
              <a:gd name="connsiteX2" fmla="*/ 0 w 1113310"/>
              <a:gd name="connsiteY2" fmla="*/ 1045137 h 1045137"/>
              <a:gd name="connsiteX3" fmla="*/ 0 w 1113310"/>
              <a:gd name="connsiteY3" fmla="*/ 740930 h 1045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3310" h="1045137">
                <a:moveTo>
                  <a:pt x="789260" y="0"/>
                </a:moveTo>
                <a:lnTo>
                  <a:pt x="1113310" y="0"/>
                </a:lnTo>
                <a:lnTo>
                  <a:pt x="0" y="1045137"/>
                </a:lnTo>
                <a:lnTo>
                  <a:pt x="0" y="740930"/>
                </a:lnTo>
                <a:close/>
              </a:path>
            </a:pathLst>
          </a:custGeom>
          <a:solidFill>
            <a:srgbClr val="8CC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0" y="2503226"/>
            <a:ext cx="8146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40404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输入你的内容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87594" y="3451081"/>
            <a:ext cx="37717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04040"/>
                </a:solidFill>
                <a:ea typeface="微软雅黑" panose="020B0503020204020204" pitchFamily="34" charset="-122"/>
              </a:rPr>
              <a:t>输入你的内容，输入你的内容，输入你的内容，输入你的内容，输入你的内容。输入你的内容，输入你的内容，输入你的内容，输入你的内容，输入你的内容。</a:t>
            </a:r>
          </a:p>
          <a:p>
            <a:endParaRPr lang="zh-CN" altLang="en-US" dirty="0" smtClean="0">
              <a:solidFill>
                <a:srgbClr val="404040"/>
              </a:solidFill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404040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48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2099</Words>
  <Application>Microsoft Office PowerPoint</Application>
  <PresentationFormat>自定义</PresentationFormat>
  <Paragraphs>114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彩色建筑背景</dc:title>
  <dc:creator>第一PPT</dc:creator>
  <cp:keywords>www.1ppt.com</cp:keywords>
  <cp:lastModifiedBy>Windows User</cp:lastModifiedBy>
  <cp:revision>40</cp:revision>
  <dcterms:created xsi:type="dcterms:W3CDTF">2016-01-30T06:16:07Z</dcterms:created>
  <dcterms:modified xsi:type="dcterms:W3CDTF">2018-05-31T13:01:12Z</dcterms:modified>
</cp:coreProperties>
</file>