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0" r:id="rId2"/>
  </p:sldMasterIdLst>
  <p:notesMasterIdLst>
    <p:notesMasterId r:id="rId24"/>
  </p:notesMasterIdLst>
  <p:sldIdLst>
    <p:sldId id="256" r:id="rId3"/>
    <p:sldId id="257" r:id="rId4"/>
    <p:sldId id="259" r:id="rId5"/>
    <p:sldId id="258" r:id="rId6"/>
    <p:sldId id="260" r:id="rId7"/>
    <p:sldId id="261" r:id="rId8"/>
    <p:sldId id="262" r:id="rId9"/>
    <p:sldId id="271" r:id="rId10"/>
    <p:sldId id="263" r:id="rId11"/>
    <p:sldId id="264" r:id="rId12"/>
    <p:sldId id="266" r:id="rId13"/>
    <p:sldId id="265" r:id="rId14"/>
    <p:sldId id="267" r:id="rId15"/>
    <p:sldId id="272" r:id="rId16"/>
    <p:sldId id="268" r:id="rId17"/>
    <p:sldId id="269" r:id="rId18"/>
    <p:sldId id="274" r:id="rId19"/>
    <p:sldId id="270" r:id="rId20"/>
    <p:sldId id="273" r:id="rId21"/>
    <p:sldId id="275" r:id="rId22"/>
    <p:sldId id="276" r:id="rId2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B17A"/>
    <a:srgbClr val="697A74"/>
    <a:srgbClr val="FDCB82"/>
    <a:srgbClr val="4F434F"/>
    <a:srgbClr val="FA9A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96C836-68FD-46FD-9B04-DC3A074E096B}" type="datetimeFigureOut">
              <a:rPr lang="zh-CN" altLang="en-US" smtClean="0"/>
              <a:t>2018/5/31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7714A-6692-4E52-82B9-0FFD1B504177}" type="slidenum">
              <a:rPr lang="zh-CN" altLang="en-US" smtClean="0"/>
              <a:t>‹#›</a:t>
            </a:fld>
            <a:endParaRPr lang="zh-CN" altLang="en-US"/>
          </a:p>
        </p:txBody>
      </p:sp>
    </p:spTree>
    <p:extLst>
      <p:ext uri="{BB962C8B-B14F-4D97-AF65-F5344CB8AC3E}">
        <p14:creationId xmlns:p14="http://schemas.microsoft.com/office/powerpoint/2010/main" val="1253275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pattFill prst="ltDnDiag">
          <a:fgClr>
            <a:srgbClr val="697A74"/>
          </a:fgClr>
          <a:bgClr>
            <a:srgbClr val="4F434F"/>
          </a:bgClr>
        </a:pattFill>
        <a:effectLst/>
      </p:bgPr>
    </p:bg>
    <p:spTree>
      <p:nvGrpSpPr>
        <p:cNvPr id="1" name=""/>
        <p:cNvGrpSpPr/>
        <p:nvPr/>
      </p:nvGrpSpPr>
      <p:grpSpPr>
        <a:xfrm>
          <a:off x="0" y="0"/>
          <a:ext cx="0" cy="0"/>
          <a:chOff x="0" y="0"/>
          <a:chExt cx="0" cy="0"/>
        </a:xfrm>
      </p:grpSpPr>
      <p:sp>
        <p:nvSpPr>
          <p:cNvPr id="13" name="矩形 12"/>
          <p:cNvSpPr/>
          <p:nvPr userDrawn="1"/>
        </p:nvSpPr>
        <p:spPr>
          <a:xfrm>
            <a:off x="11416864" y="5930922"/>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2">
                    <a:lumMod val="50000"/>
                  </a:schemeClr>
                </a:solidFill>
                <a:latin typeface="Calibri"/>
                <a:ea typeface="宋体"/>
              </a:rPr>
              <a:t>PPT</a:t>
            </a:r>
            <a:r>
              <a:rPr lang="zh-CN" altLang="en-US" sz="100" dirty="0">
                <a:solidFill>
                  <a:schemeClr val="bg2">
                    <a:lumMod val="50000"/>
                  </a:schemeClr>
                </a:solidFill>
                <a:latin typeface="Calibri"/>
                <a:ea typeface="宋体"/>
              </a:rPr>
              <a:t>模板下载：</a:t>
            </a:r>
            <a:r>
              <a:rPr lang="en-US" altLang="zh-CN" sz="100" dirty="0">
                <a:solidFill>
                  <a:schemeClr val="bg2">
                    <a:lumMod val="50000"/>
                  </a:schemeClr>
                </a:solidFill>
                <a:latin typeface="Calibri"/>
                <a:ea typeface="宋体"/>
              </a:rPr>
              <a:t>www.1ppt.com/moban/     </a:t>
            </a:r>
            <a:r>
              <a:rPr lang="zh-CN" altLang="en-US" sz="100" dirty="0">
                <a:solidFill>
                  <a:schemeClr val="bg2">
                    <a:lumMod val="50000"/>
                  </a:schemeClr>
                </a:solidFill>
                <a:latin typeface="Calibri"/>
                <a:ea typeface="宋体"/>
              </a:rPr>
              <a:t>行业</a:t>
            </a:r>
            <a:r>
              <a:rPr lang="en-US" altLang="zh-CN" sz="100" dirty="0">
                <a:solidFill>
                  <a:schemeClr val="bg2">
                    <a:lumMod val="50000"/>
                  </a:schemeClr>
                </a:solidFill>
                <a:latin typeface="Calibri"/>
                <a:ea typeface="宋体"/>
              </a:rPr>
              <a:t>PPT</a:t>
            </a:r>
            <a:r>
              <a:rPr lang="zh-CN" altLang="en-US" sz="100" dirty="0">
                <a:solidFill>
                  <a:schemeClr val="bg2">
                    <a:lumMod val="50000"/>
                  </a:schemeClr>
                </a:solidFill>
                <a:latin typeface="Calibri"/>
                <a:ea typeface="宋体"/>
              </a:rPr>
              <a:t>模板：</a:t>
            </a:r>
            <a:r>
              <a:rPr lang="en-US" altLang="zh-CN" sz="100" dirty="0">
                <a:solidFill>
                  <a:schemeClr val="bg2">
                    <a:lumMod val="50000"/>
                  </a:schemeClr>
                </a:solidFill>
                <a:latin typeface="Calibri"/>
                <a:ea typeface="宋体"/>
              </a:rPr>
              <a:t>www.1ppt.com/hangye/ </a:t>
            </a:r>
          </a:p>
          <a:p>
            <a:pPr eaLnBrk="1" fontAlgn="auto" hangingPunct="1">
              <a:spcBef>
                <a:spcPts val="0"/>
              </a:spcBef>
              <a:spcAft>
                <a:spcPts val="0"/>
              </a:spcAft>
            </a:pPr>
            <a:r>
              <a:rPr lang="zh-CN" altLang="en-US" sz="100" dirty="0">
                <a:solidFill>
                  <a:schemeClr val="bg2">
                    <a:lumMod val="50000"/>
                  </a:schemeClr>
                </a:solidFill>
                <a:latin typeface="Calibri"/>
                <a:ea typeface="宋体"/>
              </a:rPr>
              <a:t>节日</a:t>
            </a:r>
            <a:r>
              <a:rPr lang="en-US" altLang="zh-CN" sz="100" dirty="0">
                <a:solidFill>
                  <a:schemeClr val="bg2">
                    <a:lumMod val="50000"/>
                  </a:schemeClr>
                </a:solidFill>
                <a:latin typeface="Calibri"/>
                <a:ea typeface="宋体"/>
              </a:rPr>
              <a:t>PPT</a:t>
            </a:r>
            <a:r>
              <a:rPr lang="zh-CN" altLang="en-US" sz="100" dirty="0">
                <a:solidFill>
                  <a:schemeClr val="bg2">
                    <a:lumMod val="50000"/>
                  </a:schemeClr>
                </a:solidFill>
                <a:latin typeface="Calibri"/>
                <a:ea typeface="宋体"/>
              </a:rPr>
              <a:t>模板：</a:t>
            </a:r>
            <a:r>
              <a:rPr lang="en-US" altLang="zh-CN" sz="100" dirty="0">
                <a:solidFill>
                  <a:schemeClr val="bg2">
                    <a:lumMod val="50000"/>
                  </a:schemeClr>
                </a:solidFill>
                <a:latin typeface="Calibri"/>
                <a:ea typeface="宋体"/>
              </a:rPr>
              <a:t>www.1ppt.com/jieri/           PPT</a:t>
            </a:r>
            <a:r>
              <a:rPr lang="zh-CN" altLang="en-US" sz="100" dirty="0">
                <a:solidFill>
                  <a:schemeClr val="bg2">
                    <a:lumMod val="50000"/>
                  </a:schemeClr>
                </a:solidFill>
                <a:latin typeface="Calibri"/>
                <a:ea typeface="宋体"/>
              </a:rPr>
              <a:t>素材下载：</a:t>
            </a:r>
            <a:r>
              <a:rPr lang="en-US" altLang="zh-CN" sz="100" dirty="0">
                <a:solidFill>
                  <a:schemeClr val="bg2">
                    <a:lumMod val="50000"/>
                  </a:schemeClr>
                </a:solidFill>
                <a:latin typeface="Calibri"/>
                <a:ea typeface="宋体"/>
              </a:rPr>
              <a:t>www.1ppt.com/sucai/</a:t>
            </a:r>
          </a:p>
          <a:p>
            <a:pPr eaLnBrk="1" fontAlgn="auto" hangingPunct="1">
              <a:spcBef>
                <a:spcPts val="0"/>
              </a:spcBef>
              <a:spcAft>
                <a:spcPts val="0"/>
              </a:spcAft>
            </a:pPr>
            <a:r>
              <a:rPr lang="en-US" altLang="zh-CN" sz="100" dirty="0">
                <a:solidFill>
                  <a:schemeClr val="bg2">
                    <a:lumMod val="50000"/>
                  </a:schemeClr>
                </a:solidFill>
                <a:latin typeface="Calibri"/>
                <a:ea typeface="宋体"/>
              </a:rPr>
              <a:t>PPT</a:t>
            </a:r>
            <a:r>
              <a:rPr lang="zh-CN" altLang="en-US" sz="100" dirty="0">
                <a:solidFill>
                  <a:schemeClr val="bg2">
                    <a:lumMod val="50000"/>
                  </a:schemeClr>
                </a:solidFill>
                <a:latin typeface="Calibri"/>
                <a:ea typeface="宋体"/>
              </a:rPr>
              <a:t>背景图片：</a:t>
            </a:r>
            <a:r>
              <a:rPr lang="en-US" altLang="zh-CN" sz="100" dirty="0">
                <a:solidFill>
                  <a:schemeClr val="bg2">
                    <a:lumMod val="50000"/>
                  </a:schemeClr>
                </a:solidFill>
                <a:latin typeface="Calibri"/>
                <a:ea typeface="宋体"/>
              </a:rPr>
              <a:t>www.1ppt.com/beijing/      PPT</a:t>
            </a:r>
            <a:r>
              <a:rPr lang="zh-CN" altLang="en-US" sz="100" dirty="0">
                <a:solidFill>
                  <a:schemeClr val="bg2">
                    <a:lumMod val="50000"/>
                  </a:schemeClr>
                </a:solidFill>
                <a:latin typeface="Calibri"/>
                <a:ea typeface="宋体"/>
              </a:rPr>
              <a:t>图表下载：</a:t>
            </a:r>
            <a:r>
              <a:rPr lang="en-US" altLang="zh-CN" sz="100" dirty="0">
                <a:solidFill>
                  <a:schemeClr val="bg2">
                    <a:lumMod val="50000"/>
                  </a:schemeClr>
                </a:solidFill>
                <a:latin typeface="Calibri"/>
                <a:ea typeface="宋体"/>
              </a:rPr>
              <a:t>www.1ppt.com/tubiao/      </a:t>
            </a:r>
          </a:p>
          <a:p>
            <a:pPr eaLnBrk="1" fontAlgn="auto" hangingPunct="1">
              <a:spcBef>
                <a:spcPts val="0"/>
              </a:spcBef>
              <a:spcAft>
                <a:spcPts val="0"/>
              </a:spcAft>
            </a:pPr>
            <a:r>
              <a:rPr lang="zh-CN" altLang="en-US" sz="100" dirty="0">
                <a:solidFill>
                  <a:schemeClr val="bg2">
                    <a:lumMod val="50000"/>
                  </a:schemeClr>
                </a:solidFill>
                <a:latin typeface="Calibri"/>
                <a:ea typeface="宋体"/>
              </a:rPr>
              <a:t>优秀</a:t>
            </a:r>
            <a:r>
              <a:rPr lang="en-US" altLang="zh-CN" sz="100" dirty="0">
                <a:solidFill>
                  <a:schemeClr val="bg2">
                    <a:lumMod val="50000"/>
                  </a:schemeClr>
                </a:solidFill>
                <a:latin typeface="Calibri"/>
                <a:ea typeface="宋体"/>
              </a:rPr>
              <a:t>PPT</a:t>
            </a:r>
            <a:r>
              <a:rPr lang="zh-CN" altLang="en-US" sz="100" dirty="0">
                <a:solidFill>
                  <a:schemeClr val="bg2">
                    <a:lumMod val="50000"/>
                  </a:schemeClr>
                </a:solidFill>
                <a:latin typeface="Calibri"/>
                <a:ea typeface="宋体"/>
              </a:rPr>
              <a:t>下载：</a:t>
            </a:r>
            <a:r>
              <a:rPr lang="en-US" altLang="zh-CN" sz="100" dirty="0">
                <a:solidFill>
                  <a:schemeClr val="bg2">
                    <a:lumMod val="50000"/>
                  </a:schemeClr>
                </a:solidFill>
                <a:latin typeface="Calibri"/>
                <a:ea typeface="宋体"/>
              </a:rPr>
              <a:t>www.1ppt.com/xiazai/        PPT</a:t>
            </a:r>
            <a:r>
              <a:rPr lang="zh-CN" altLang="en-US" sz="100" dirty="0">
                <a:solidFill>
                  <a:schemeClr val="bg2">
                    <a:lumMod val="50000"/>
                  </a:schemeClr>
                </a:solidFill>
                <a:latin typeface="Calibri"/>
                <a:ea typeface="宋体"/>
              </a:rPr>
              <a:t>教程： </a:t>
            </a:r>
            <a:r>
              <a:rPr lang="en-US" altLang="zh-CN" sz="100" dirty="0">
                <a:solidFill>
                  <a:schemeClr val="bg2">
                    <a:lumMod val="50000"/>
                  </a:schemeClr>
                </a:solidFill>
                <a:latin typeface="Calibri"/>
                <a:ea typeface="宋体"/>
              </a:rPr>
              <a:t>www.1ppt.com/powerpoint/      </a:t>
            </a:r>
          </a:p>
          <a:p>
            <a:pPr eaLnBrk="1" fontAlgn="auto" hangingPunct="1">
              <a:spcBef>
                <a:spcPts val="0"/>
              </a:spcBef>
              <a:spcAft>
                <a:spcPts val="0"/>
              </a:spcAft>
            </a:pPr>
            <a:r>
              <a:rPr lang="en-US" altLang="zh-CN" sz="100" dirty="0">
                <a:solidFill>
                  <a:schemeClr val="bg2">
                    <a:lumMod val="50000"/>
                  </a:schemeClr>
                </a:solidFill>
                <a:latin typeface="Calibri"/>
                <a:ea typeface="宋体"/>
              </a:rPr>
              <a:t>Word</a:t>
            </a:r>
            <a:r>
              <a:rPr lang="zh-CN" altLang="en-US" sz="100" dirty="0">
                <a:solidFill>
                  <a:schemeClr val="bg2">
                    <a:lumMod val="50000"/>
                  </a:schemeClr>
                </a:solidFill>
                <a:latin typeface="Calibri"/>
                <a:ea typeface="宋体"/>
              </a:rPr>
              <a:t>教程： </a:t>
            </a:r>
            <a:r>
              <a:rPr lang="en-US" altLang="zh-CN" sz="100" dirty="0">
                <a:solidFill>
                  <a:schemeClr val="bg2">
                    <a:lumMod val="50000"/>
                  </a:schemeClr>
                </a:solidFill>
                <a:latin typeface="Calibri"/>
                <a:ea typeface="宋体"/>
              </a:rPr>
              <a:t>www.1ppt.com/word/              Excel</a:t>
            </a:r>
            <a:r>
              <a:rPr lang="zh-CN" altLang="en-US" sz="100" dirty="0">
                <a:solidFill>
                  <a:schemeClr val="bg2">
                    <a:lumMod val="50000"/>
                  </a:schemeClr>
                </a:solidFill>
                <a:latin typeface="Calibri"/>
                <a:ea typeface="宋体"/>
              </a:rPr>
              <a:t>教程：</a:t>
            </a:r>
            <a:r>
              <a:rPr lang="en-US" altLang="zh-CN" sz="100" dirty="0">
                <a:solidFill>
                  <a:schemeClr val="bg2">
                    <a:lumMod val="50000"/>
                  </a:schemeClr>
                </a:solidFill>
                <a:latin typeface="Calibri"/>
                <a:ea typeface="宋体"/>
              </a:rPr>
              <a:t>www.1ppt.com/excel/  </a:t>
            </a:r>
          </a:p>
          <a:p>
            <a:pPr eaLnBrk="1" fontAlgn="auto" hangingPunct="1">
              <a:spcBef>
                <a:spcPts val="0"/>
              </a:spcBef>
              <a:spcAft>
                <a:spcPts val="0"/>
              </a:spcAft>
            </a:pPr>
            <a:r>
              <a:rPr lang="zh-CN" altLang="en-US" sz="100" dirty="0">
                <a:solidFill>
                  <a:schemeClr val="bg2">
                    <a:lumMod val="50000"/>
                  </a:schemeClr>
                </a:solidFill>
                <a:latin typeface="Calibri"/>
                <a:ea typeface="宋体"/>
              </a:rPr>
              <a:t>资料下载：</a:t>
            </a:r>
            <a:r>
              <a:rPr lang="en-US" altLang="zh-CN" sz="100" dirty="0">
                <a:solidFill>
                  <a:schemeClr val="bg2">
                    <a:lumMod val="50000"/>
                  </a:schemeClr>
                </a:solidFill>
                <a:latin typeface="Calibri"/>
                <a:ea typeface="宋体"/>
              </a:rPr>
              <a:t>www.1ppt.com/ziliao/                PPT</a:t>
            </a:r>
            <a:r>
              <a:rPr lang="zh-CN" altLang="en-US" sz="100" dirty="0">
                <a:solidFill>
                  <a:schemeClr val="bg2">
                    <a:lumMod val="50000"/>
                  </a:schemeClr>
                </a:solidFill>
                <a:latin typeface="Calibri"/>
                <a:ea typeface="宋体"/>
              </a:rPr>
              <a:t>课件下载：</a:t>
            </a:r>
            <a:r>
              <a:rPr lang="en-US" altLang="zh-CN" sz="100" dirty="0">
                <a:solidFill>
                  <a:schemeClr val="bg2">
                    <a:lumMod val="50000"/>
                  </a:schemeClr>
                </a:solidFill>
                <a:latin typeface="Calibri"/>
                <a:ea typeface="宋体"/>
              </a:rPr>
              <a:t>www.1ppt.com/kejian/ </a:t>
            </a:r>
          </a:p>
          <a:p>
            <a:pPr eaLnBrk="1" fontAlgn="auto" hangingPunct="1">
              <a:spcBef>
                <a:spcPts val="0"/>
              </a:spcBef>
              <a:spcAft>
                <a:spcPts val="0"/>
              </a:spcAft>
            </a:pPr>
            <a:r>
              <a:rPr lang="zh-CN" altLang="en-US" sz="100" dirty="0">
                <a:solidFill>
                  <a:schemeClr val="bg2">
                    <a:lumMod val="50000"/>
                  </a:schemeClr>
                </a:solidFill>
                <a:latin typeface="Calibri"/>
                <a:ea typeface="宋体"/>
              </a:rPr>
              <a:t>范文下载：</a:t>
            </a:r>
            <a:r>
              <a:rPr lang="en-US" altLang="zh-CN" sz="100" dirty="0">
                <a:solidFill>
                  <a:schemeClr val="bg2">
                    <a:lumMod val="50000"/>
                  </a:schemeClr>
                </a:solidFill>
                <a:latin typeface="Calibri"/>
                <a:ea typeface="宋体"/>
              </a:rPr>
              <a:t>www.1ppt.com/fanwen/             </a:t>
            </a:r>
            <a:r>
              <a:rPr lang="zh-CN" altLang="en-US" sz="100" dirty="0">
                <a:solidFill>
                  <a:schemeClr val="bg2">
                    <a:lumMod val="50000"/>
                  </a:schemeClr>
                </a:solidFill>
                <a:latin typeface="Calibri"/>
                <a:ea typeface="宋体"/>
              </a:rPr>
              <a:t>试卷下载：</a:t>
            </a:r>
            <a:r>
              <a:rPr lang="en-US" altLang="zh-CN" sz="100" dirty="0">
                <a:solidFill>
                  <a:schemeClr val="bg2">
                    <a:lumMod val="50000"/>
                  </a:schemeClr>
                </a:solidFill>
                <a:latin typeface="Calibri"/>
                <a:ea typeface="宋体"/>
              </a:rPr>
              <a:t>www.1ppt.com/shiti/  </a:t>
            </a:r>
          </a:p>
          <a:p>
            <a:pPr eaLnBrk="1" fontAlgn="auto" hangingPunct="1">
              <a:spcBef>
                <a:spcPts val="0"/>
              </a:spcBef>
              <a:spcAft>
                <a:spcPts val="0"/>
              </a:spcAft>
            </a:pPr>
            <a:r>
              <a:rPr lang="zh-CN" altLang="en-US" sz="100" dirty="0">
                <a:solidFill>
                  <a:schemeClr val="bg2">
                    <a:lumMod val="50000"/>
                  </a:schemeClr>
                </a:solidFill>
                <a:latin typeface="Calibri"/>
                <a:ea typeface="宋体"/>
              </a:rPr>
              <a:t>教案下载：</a:t>
            </a:r>
            <a:r>
              <a:rPr lang="en-US" altLang="zh-CN" sz="100" dirty="0">
                <a:solidFill>
                  <a:schemeClr val="bg2">
                    <a:lumMod val="50000"/>
                  </a:schemeClr>
                </a:solidFill>
                <a:latin typeface="Calibri"/>
                <a:ea typeface="宋体"/>
              </a:rPr>
              <a:t>www.1ppt.com/jiaoan/  </a:t>
            </a:r>
            <a:r>
              <a:rPr lang="en-US" altLang="zh-CN" sz="100" dirty="0" smtClean="0">
                <a:solidFill>
                  <a:schemeClr val="bg2">
                    <a:lumMod val="50000"/>
                  </a:schemeClr>
                </a:solidFill>
                <a:latin typeface="Calibri"/>
                <a:ea typeface="宋体"/>
              </a:rPr>
              <a:t>      </a:t>
            </a:r>
            <a:endParaRPr lang="en-US" altLang="zh-CN" sz="100" dirty="0">
              <a:solidFill>
                <a:schemeClr val="bg2">
                  <a:lumMod val="50000"/>
                </a:schemeClr>
              </a:solidFill>
              <a:latin typeface="Calibri"/>
              <a:ea typeface="宋体"/>
            </a:endParaRPr>
          </a:p>
          <a:p>
            <a:pPr eaLnBrk="1" fontAlgn="auto" hangingPunct="1">
              <a:spcBef>
                <a:spcPts val="0"/>
              </a:spcBef>
              <a:spcAft>
                <a:spcPts val="0"/>
              </a:spcAft>
            </a:pPr>
            <a:r>
              <a:rPr lang="zh-CN" altLang="en-US" sz="100" dirty="0" smtClean="0">
                <a:solidFill>
                  <a:schemeClr val="bg2">
                    <a:lumMod val="50000"/>
                  </a:schemeClr>
                </a:solidFill>
                <a:latin typeface="Calibri"/>
                <a:ea typeface="宋体"/>
              </a:rPr>
              <a:t>字体下载：</a:t>
            </a:r>
            <a:r>
              <a:rPr lang="en-US" altLang="zh-CN" sz="100" dirty="0" smtClean="0">
                <a:solidFill>
                  <a:schemeClr val="bg2">
                    <a:lumMod val="50000"/>
                  </a:schemeClr>
                </a:solidFill>
                <a:latin typeface="Calibri"/>
                <a:ea typeface="宋体"/>
              </a:rPr>
              <a:t>www.1ppt.com/ziti/</a:t>
            </a:r>
            <a:endParaRPr lang="en-US" altLang="zh-CN" sz="100" dirty="0">
              <a:solidFill>
                <a:schemeClr val="bg2">
                  <a:lumMod val="50000"/>
                </a:schemeClr>
              </a:solidFill>
              <a:latin typeface="Calibri"/>
              <a:ea typeface="宋体"/>
            </a:endParaRPr>
          </a:p>
          <a:p>
            <a:pPr eaLnBrk="1" fontAlgn="auto" hangingPunct="1">
              <a:spcBef>
                <a:spcPts val="0"/>
              </a:spcBef>
              <a:spcAft>
                <a:spcPts val="0"/>
              </a:spcAft>
            </a:pPr>
            <a:r>
              <a:rPr lang="en-US" altLang="zh-CN" sz="100" dirty="0">
                <a:solidFill>
                  <a:schemeClr val="bg2">
                    <a:lumMod val="50000"/>
                  </a:schemeClr>
                </a:solidFill>
                <a:latin typeface="Calibri"/>
                <a:ea typeface="宋体"/>
              </a:rPr>
              <a:t> </a:t>
            </a:r>
            <a:endParaRPr lang="zh-CN" altLang="en-US" sz="100" dirty="0">
              <a:solidFill>
                <a:schemeClr val="bg2">
                  <a:lumMod val="50000"/>
                </a:schemeClr>
              </a:solidFill>
              <a:latin typeface="Calibri"/>
              <a:ea typeface="宋体"/>
            </a:endParaRPr>
          </a:p>
        </p:txBody>
      </p:sp>
      <p:sp>
        <p:nvSpPr>
          <p:cNvPr id="4" name="矩形 3"/>
          <p:cNvSpPr/>
          <p:nvPr userDrawn="1"/>
        </p:nvSpPr>
        <p:spPr>
          <a:xfrm>
            <a:off x="0" y="5724527"/>
            <a:ext cx="12192000" cy="1133475"/>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userDrawn="1"/>
        </p:nvSpPr>
        <p:spPr>
          <a:xfrm rot="10800000">
            <a:off x="5748339" y="5721350"/>
            <a:ext cx="695325" cy="412750"/>
          </a:xfrm>
          <a:prstGeom prst="triangle">
            <a:avLst/>
          </a:prstGeom>
          <a:pattFill prst="ltDnDiag">
            <a:fgClr>
              <a:srgbClr val="697A74"/>
            </a:fgClr>
            <a:bgClr>
              <a:srgbClr val="4F434F"/>
            </a:bgClr>
          </a:patt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6" name="组合 5"/>
          <p:cNvGrpSpPr/>
          <p:nvPr userDrawn="1"/>
        </p:nvGrpSpPr>
        <p:grpSpPr>
          <a:xfrm>
            <a:off x="5970502" y="5384647"/>
            <a:ext cx="250999" cy="400018"/>
            <a:chOff x="5950141" y="5407218"/>
            <a:chExt cx="284294" cy="453081"/>
          </a:xfrm>
          <a:solidFill>
            <a:schemeClr val="bg1"/>
          </a:solidFill>
        </p:grpSpPr>
        <p:sp>
          <p:nvSpPr>
            <p:cNvPr id="7" name="L 形 6"/>
            <p:cNvSpPr/>
            <p:nvPr/>
          </p:nvSpPr>
          <p:spPr>
            <a:xfrm rot="18900000">
              <a:off x="5957566" y="5583430"/>
              <a:ext cx="276869" cy="276869"/>
            </a:xfrm>
            <a:prstGeom prst="corner">
              <a:avLst>
                <a:gd name="adj1" fmla="val 13889"/>
                <a:gd name="adj2" fmla="val 1388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L 形 7"/>
            <p:cNvSpPr/>
            <p:nvPr/>
          </p:nvSpPr>
          <p:spPr>
            <a:xfrm rot="18900000">
              <a:off x="5950141" y="5407218"/>
              <a:ext cx="276869" cy="276869"/>
            </a:xfrm>
            <a:prstGeom prst="corner">
              <a:avLst>
                <a:gd name="adj1" fmla="val 13889"/>
                <a:gd name="adj2" fmla="val 1388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 name="标题 1"/>
          <p:cNvSpPr>
            <a:spLocks noGrp="1"/>
          </p:cNvSpPr>
          <p:nvPr>
            <p:ph type="ctrTitle"/>
          </p:nvPr>
        </p:nvSpPr>
        <p:spPr>
          <a:xfrm>
            <a:off x="1524000" y="1122363"/>
            <a:ext cx="9144000" cy="2387600"/>
          </a:xfrm>
        </p:spPr>
        <p:txBody>
          <a:bodyPr anchor="b"/>
          <a:lstStyle>
            <a:lvl1pPr algn="ctr">
              <a:defRPr sz="6000">
                <a:solidFill>
                  <a:schemeClr val="bg1"/>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9" name="日期占位符 3"/>
          <p:cNvSpPr>
            <a:spLocks noGrp="1"/>
          </p:cNvSpPr>
          <p:nvPr>
            <p:ph type="dt" sz="half" idx="10"/>
          </p:nvPr>
        </p:nvSpPr>
        <p:spPr/>
        <p:txBody>
          <a:bodyPr/>
          <a:lstStyle>
            <a:lvl1pPr>
              <a:defRPr/>
            </a:lvl1pPr>
          </a:lstStyle>
          <a:p>
            <a:pPr>
              <a:defRPr/>
            </a:pPr>
            <a:fld id="{7E71C1ED-5382-4481-B960-64554CE7188B}" type="datetimeFigureOut">
              <a:rPr lang="zh-CN" altLang="en-US"/>
              <a:pPr>
                <a:defRPr/>
              </a:pPr>
              <a:t>2018/5/31</a:t>
            </a:fld>
            <a:endParaRPr lang="zh-CN" altLang="en-US"/>
          </a:p>
        </p:txBody>
      </p:sp>
      <p:sp>
        <p:nvSpPr>
          <p:cNvPr id="10" name="页脚占位符 4"/>
          <p:cNvSpPr>
            <a:spLocks noGrp="1"/>
          </p:cNvSpPr>
          <p:nvPr>
            <p:ph type="ftr" sz="quarter" idx="11"/>
          </p:nvPr>
        </p:nvSpPr>
        <p:spPr/>
        <p:txBody>
          <a:bodyPr/>
          <a:lstStyle>
            <a:lvl1pPr>
              <a:defRPr/>
            </a:lvl1pPr>
          </a:lstStyle>
          <a:p>
            <a:pPr>
              <a:defRPr/>
            </a:pPr>
            <a:endParaRPr lang="zh-CN" altLang="en-US"/>
          </a:p>
        </p:txBody>
      </p:sp>
      <p:sp>
        <p:nvSpPr>
          <p:cNvPr id="11" name="灯片编号占位符 5"/>
          <p:cNvSpPr>
            <a:spLocks noGrp="1"/>
          </p:cNvSpPr>
          <p:nvPr>
            <p:ph type="sldNum" sz="quarter" idx="12"/>
          </p:nvPr>
        </p:nvSpPr>
        <p:spPr/>
        <p:txBody>
          <a:bodyPr/>
          <a:lstStyle>
            <a:lvl1pPr>
              <a:defRPr/>
            </a:lvl1pPr>
          </a:lstStyle>
          <a:p>
            <a:fld id="{201A90D4-F80A-4F6A-8488-162C5583BCEE}" type="slidenum">
              <a:rPr lang="zh-CN" altLang="en-US"/>
              <a:pPr/>
              <a:t>‹#›</a:t>
            </a:fld>
            <a:endParaRPr lang="zh-CN" altLang="en-US" dirty="0"/>
          </a:p>
        </p:txBody>
      </p:sp>
    </p:spTree>
    <p:extLst>
      <p:ext uri="{BB962C8B-B14F-4D97-AF65-F5344CB8AC3E}">
        <p14:creationId xmlns:p14="http://schemas.microsoft.com/office/powerpoint/2010/main" val="1446545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501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542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054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076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6588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2535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78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836B686-79C9-4BA3-8745-2DFE06E33F47}" type="datetimeFigureOut">
              <a:rPr lang="zh-CN" altLang="en-US"/>
              <a:pPr>
                <a:defRPr/>
              </a:pPr>
              <a:t>2018/5/31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fld id="{360D543F-B1EE-40E8-8613-EFECA4BB1A60}" type="slidenum">
              <a:rPr lang="zh-CN" altLang="en-US"/>
              <a:pPr/>
              <a:t>‹#›</a:t>
            </a:fld>
            <a:endParaRPr lang="zh-CN" altLang="en-US"/>
          </a:p>
        </p:txBody>
      </p:sp>
    </p:spTree>
    <p:extLst>
      <p:ext uri="{BB962C8B-B14F-4D97-AF65-F5344CB8AC3E}">
        <p14:creationId xmlns:p14="http://schemas.microsoft.com/office/powerpoint/2010/main" val="51607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pattFill prst="ltDnDiag">
          <a:fgClr>
            <a:srgbClr val="697A74"/>
          </a:fgClr>
          <a:bgClr>
            <a:srgbClr val="4F434F"/>
          </a:bgClr>
        </a:pattFill>
        <a:effectLst/>
      </p:bgPr>
    </p:bg>
    <p:spTree>
      <p:nvGrpSpPr>
        <p:cNvPr id="1" name=""/>
        <p:cNvGrpSpPr/>
        <p:nvPr/>
      </p:nvGrpSpPr>
      <p:grpSpPr>
        <a:xfrm>
          <a:off x="0" y="0"/>
          <a:ext cx="0" cy="0"/>
          <a:chOff x="0" y="0"/>
          <a:chExt cx="0" cy="0"/>
        </a:xfrm>
      </p:grpSpPr>
      <p:sp>
        <p:nvSpPr>
          <p:cNvPr id="4" name="矩形 3"/>
          <p:cNvSpPr/>
          <p:nvPr userDrawn="1"/>
        </p:nvSpPr>
        <p:spPr>
          <a:xfrm>
            <a:off x="0" y="-19050"/>
            <a:ext cx="12192000" cy="2819400"/>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等腰三角形 4"/>
          <p:cNvSpPr/>
          <p:nvPr userDrawn="1"/>
        </p:nvSpPr>
        <p:spPr>
          <a:xfrm rot="10800000">
            <a:off x="5748339" y="2727325"/>
            <a:ext cx="695325" cy="412750"/>
          </a:xfrm>
          <a:prstGeom prst="triangl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831851" y="1709740"/>
            <a:ext cx="10515600" cy="2852737"/>
          </a:xfrm>
        </p:spPr>
        <p:txBody>
          <a:bodyPr anchor="b"/>
          <a:lstStyle>
            <a:lvl1pPr algn="ctr">
              <a:defRPr sz="6000">
                <a:solidFill>
                  <a:schemeClr val="bg1"/>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1885951" y="4589465"/>
            <a:ext cx="8420100" cy="1500187"/>
          </a:xfrm>
        </p:spPr>
        <p:txBody>
          <a:bodyPr>
            <a:normAutofit/>
          </a:bodyPr>
          <a:lstStyle>
            <a:lvl1pPr marL="0" indent="0" algn="ctr">
              <a:buNone/>
              <a:defRPr sz="1400">
                <a:solidFill>
                  <a:srgbClr val="B4B17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6" name="日期占位符 3"/>
          <p:cNvSpPr>
            <a:spLocks noGrp="1"/>
          </p:cNvSpPr>
          <p:nvPr>
            <p:ph type="dt" sz="half" idx="10"/>
          </p:nvPr>
        </p:nvSpPr>
        <p:spPr/>
        <p:txBody>
          <a:bodyPr/>
          <a:lstStyle>
            <a:lvl1pPr>
              <a:defRPr/>
            </a:lvl1pPr>
          </a:lstStyle>
          <a:p>
            <a:pPr>
              <a:defRPr/>
            </a:pPr>
            <a:fld id="{5A824B47-A9E4-4DDB-AE7C-723D6A7261B1}" type="datetimeFigureOut">
              <a:rPr lang="zh-CN" altLang="en-US"/>
              <a:pPr>
                <a:defRPr/>
              </a:pPr>
              <a:t>2018/5/31</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fld id="{47F193F4-4D42-4B4F-AA67-41B092FCE4D8}" type="slidenum">
              <a:rPr lang="zh-CN" altLang="en-US"/>
              <a:pPr/>
              <a:t>‹#›</a:t>
            </a:fld>
            <a:endParaRPr lang="zh-CN" altLang="en-US"/>
          </a:p>
        </p:txBody>
      </p:sp>
    </p:spTree>
    <p:extLst>
      <p:ext uri="{BB962C8B-B14F-4D97-AF65-F5344CB8AC3E}">
        <p14:creationId xmlns:p14="http://schemas.microsoft.com/office/powerpoint/2010/main" val="2645255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4F434F"/>
        </a:solidFill>
        <a:effectLst/>
      </p:bgPr>
    </p:bg>
    <p:spTree>
      <p:nvGrpSpPr>
        <p:cNvPr id="1" name=""/>
        <p:cNvGrpSpPr/>
        <p:nvPr/>
      </p:nvGrpSpPr>
      <p:grpSpPr>
        <a:xfrm>
          <a:off x="0" y="0"/>
          <a:ext cx="0" cy="0"/>
          <a:chOff x="0" y="0"/>
          <a:chExt cx="0" cy="0"/>
        </a:xfrm>
      </p:grpSpPr>
      <p:sp>
        <p:nvSpPr>
          <p:cNvPr id="3" name="矩形 2"/>
          <p:cNvSpPr/>
          <p:nvPr userDrawn="1"/>
        </p:nvSpPr>
        <p:spPr>
          <a:xfrm flipV="1">
            <a:off x="0" y="6496050"/>
            <a:ext cx="12192000" cy="361950"/>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等腰三角形 3"/>
          <p:cNvSpPr/>
          <p:nvPr userDrawn="1"/>
        </p:nvSpPr>
        <p:spPr>
          <a:xfrm rot="10800000">
            <a:off x="5921375" y="6496052"/>
            <a:ext cx="349251" cy="206375"/>
          </a:xfrm>
          <a:prstGeom prst="triangle">
            <a:avLst/>
          </a:prstGeom>
          <a:solidFill>
            <a:srgbClr val="4F434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5" name="日期占位符 2"/>
          <p:cNvSpPr>
            <a:spLocks noGrp="1"/>
          </p:cNvSpPr>
          <p:nvPr>
            <p:ph type="dt" sz="half" idx="10"/>
          </p:nvPr>
        </p:nvSpPr>
        <p:spPr/>
        <p:txBody>
          <a:bodyPr/>
          <a:lstStyle>
            <a:lvl1pPr>
              <a:defRPr/>
            </a:lvl1pPr>
          </a:lstStyle>
          <a:p>
            <a:pPr>
              <a:defRPr/>
            </a:pPr>
            <a:fld id="{57C120D8-F436-4E19-9024-BE7A67FA3A91}" type="datetimeFigureOut">
              <a:rPr lang="zh-CN" altLang="en-US"/>
              <a:pPr>
                <a:defRPr/>
              </a:pPr>
              <a:t>2018/5/31</a:t>
            </a:fld>
            <a:endParaRPr lang="zh-CN" altLang="en-US"/>
          </a:p>
        </p:txBody>
      </p:sp>
      <p:sp>
        <p:nvSpPr>
          <p:cNvPr id="6" name="页脚占位符 3"/>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fld id="{EF9E469D-7693-46FB-90C2-80DA1CF12849}" type="slidenum">
              <a:rPr lang="zh-CN" altLang="en-US"/>
              <a:pPr/>
              <a:t>‹#›</a:t>
            </a:fld>
            <a:endParaRPr lang="zh-CN" altLang="en-US"/>
          </a:p>
        </p:txBody>
      </p:sp>
    </p:spTree>
    <p:extLst>
      <p:ext uri="{BB962C8B-B14F-4D97-AF65-F5344CB8AC3E}">
        <p14:creationId xmlns:p14="http://schemas.microsoft.com/office/powerpoint/2010/main" val="2602099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AC6B0DB5-D8F0-4148-BE3C-E2BE373C5A31}" type="datetimeFigureOut">
              <a:rPr lang="zh-CN" altLang="en-US"/>
              <a:pPr>
                <a:defRPr/>
              </a:pPr>
              <a:t>2018/5/31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fld id="{7EFF58C0-3E4C-481E-8590-3236BCAAE060}" type="slidenum">
              <a:rPr lang="zh-CN" altLang="en-US"/>
              <a:pPr/>
              <a:t>‹#›</a:t>
            </a:fld>
            <a:endParaRPr lang="zh-CN" altLang="en-US"/>
          </a:p>
        </p:txBody>
      </p:sp>
    </p:spTree>
    <p:extLst>
      <p:ext uri="{BB962C8B-B14F-4D97-AF65-F5344CB8AC3E}">
        <p14:creationId xmlns:p14="http://schemas.microsoft.com/office/powerpoint/2010/main" val="2678798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66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1672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185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1189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bwMode="auto">
          <a:xfrm>
            <a:off x="838200" y="365127"/>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B198DAF3-186C-4DCF-A6ED-203F3CE35051}" type="datetimeFigureOut">
              <a:rPr lang="zh-CN" altLang="en-US"/>
              <a:pPr>
                <a:defRPr/>
              </a:pPr>
              <a:t>2018/5/31</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EDFA119-2519-4458-A94F-E94B9D56C5EE}"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7" r:id="rId1"/>
    <p:sldLayoutId id="2147483675" r:id="rId2"/>
    <p:sldLayoutId id="2147483678" r:id="rId3"/>
    <p:sldLayoutId id="2147483679" r:id="rId4"/>
    <p:sldLayoutId id="2147483676" r:id="rId5"/>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2018/5/31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1355177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oleObject" Target="../embeddings/oleObject3.bin"/><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011363"/>
            <a:ext cx="9144000" cy="2387600"/>
          </a:xfrm>
        </p:spPr>
        <p:txBody>
          <a:bodyPr rtlCol="0">
            <a:normAutofit/>
          </a:bodyPr>
          <a:lstStyle/>
          <a:p>
            <a:pPr eaLnBrk="1" fontAlgn="auto" hangingPunct="1">
              <a:spcAft>
                <a:spcPts val="0"/>
              </a:spcAft>
              <a:defRPr/>
            </a:pPr>
            <a:r>
              <a:rPr lang="en-US" altLang="zh-CN" sz="8000" b="1" dirty="0">
                <a:solidFill>
                  <a:srgbClr val="FA9A60"/>
                </a:solidFill>
                <a:latin typeface="+mj-ea"/>
              </a:rPr>
              <a:t>BUSINESS</a:t>
            </a:r>
            <a:r>
              <a:rPr lang="en-US" altLang="zh-CN" sz="9600" b="1" dirty="0"/>
              <a:t> </a:t>
            </a:r>
            <a:r>
              <a:rPr lang="en-US" altLang="zh-CN" b="1" dirty="0" smtClean="0"/>
              <a:t/>
            </a:r>
            <a:br>
              <a:rPr lang="en-US" altLang="zh-CN" b="1" dirty="0" smtClean="0"/>
            </a:br>
            <a:r>
              <a:rPr lang="en-US" altLang="zh-CN" sz="4000" dirty="0" smtClean="0"/>
              <a:t>PPT </a:t>
            </a:r>
            <a:r>
              <a:rPr lang="en-US" altLang="zh-CN" sz="4000" dirty="0"/>
              <a:t>TEMPLATE</a:t>
            </a:r>
            <a:endParaRPr lang="zh-CN" alt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a:spLocks noChangeAspect="1"/>
          </p:cNvSpPr>
          <p:nvPr/>
        </p:nvSpPr>
        <p:spPr>
          <a:xfrm>
            <a:off x="4511677" y="2316165"/>
            <a:ext cx="1800225" cy="1800225"/>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459" name="KSO_Shape"/>
          <p:cNvSpPr>
            <a:spLocks/>
          </p:cNvSpPr>
          <p:nvPr/>
        </p:nvSpPr>
        <p:spPr bwMode="auto">
          <a:xfrm>
            <a:off x="5129213" y="2811465"/>
            <a:ext cx="519112" cy="744537"/>
          </a:xfrm>
          <a:custGeom>
            <a:avLst/>
            <a:gdLst>
              <a:gd name="T0" fmla="*/ 2147483647 w 78"/>
              <a:gd name="T1" fmla="*/ 2147483647 h 112"/>
              <a:gd name="T2" fmla="*/ 2147483647 w 78"/>
              <a:gd name="T3" fmla="*/ 2147483647 h 112"/>
              <a:gd name="T4" fmla="*/ 2147483647 w 78"/>
              <a:gd name="T5" fmla="*/ 2147483647 h 112"/>
              <a:gd name="T6" fmla="*/ 2147483647 w 78"/>
              <a:gd name="T7" fmla="*/ 2147483647 h 112"/>
              <a:gd name="T8" fmla="*/ 2147483647 w 78"/>
              <a:gd name="T9" fmla="*/ 2147483647 h 112"/>
              <a:gd name="T10" fmla="*/ 2147483647 w 78"/>
              <a:gd name="T11" fmla="*/ 2147483647 h 112"/>
              <a:gd name="T12" fmla="*/ 2147483647 w 78"/>
              <a:gd name="T13" fmla="*/ 2147483647 h 112"/>
              <a:gd name="T14" fmla="*/ 2147483647 w 78"/>
              <a:gd name="T15" fmla="*/ 2147483647 h 112"/>
              <a:gd name="T16" fmla="*/ 2147483647 w 78"/>
              <a:gd name="T17" fmla="*/ 2147483647 h 112"/>
              <a:gd name="T18" fmla="*/ 2147483647 w 78"/>
              <a:gd name="T19" fmla="*/ 2147483647 h 112"/>
              <a:gd name="T20" fmla="*/ 2147483647 w 78"/>
              <a:gd name="T21" fmla="*/ 2147483647 h 112"/>
              <a:gd name="T22" fmla="*/ 2147483647 w 78"/>
              <a:gd name="T23" fmla="*/ 2147483647 h 112"/>
              <a:gd name="T24" fmla="*/ 2147483647 w 78"/>
              <a:gd name="T25" fmla="*/ 2147483647 h 112"/>
              <a:gd name="T26" fmla="*/ 2147483647 w 78"/>
              <a:gd name="T27" fmla="*/ 2147483647 h 112"/>
              <a:gd name="T28" fmla="*/ 2147483647 w 78"/>
              <a:gd name="T29" fmla="*/ 2147483647 h 112"/>
              <a:gd name="T30" fmla="*/ 2147483647 w 78"/>
              <a:gd name="T31" fmla="*/ 2147483647 h 112"/>
              <a:gd name="T32" fmla="*/ 2147483647 w 78"/>
              <a:gd name="T33" fmla="*/ 2147483647 h 112"/>
              <a:gd name="T34" fmla="*/ 2147483647 w 78"/>
              <a:gd name="T35" fmla="*/ 2147483647 h 112"/>
              <a:gd name="T36" fmla="*/ 2147483647 w 78"/>
              <a:gd name="T37" fmla="*/ 2147483647 h 112"/>
              <a:gd name="T38" fmla="*/ 2147483647 w 78"/>
              <a:gd name="T39" fmla="*/ 2147483647 h 112"/>
              <a:gd name="T40" fmla="*/ 2147483647 w 78"/>
              <a:gd name="T41" fmla="*/ 2147483647 h 112"/>
              <a:gd name="T42" fmla="*/ 2147483647 w 78"/>
              <a:gd name="T43" fmla="*/ 2147483647 h 112"/>
              <a:gd name="T44" fmla="*/ 2147483647 w 78"/>
              <a:gd name="T45" fmla="*/ 2147483647 h 112"/>
              <a:gd name="T46" fmla="*/ 2147483647 w 78"/>
              <a:gd name="T47" fmla="*/ 2147483647 h 112"/>
              <a:gd name="T48" fmla="*/ 2147483647 w 78"/>
              <a:gd name="T49" fmla="*/ 2147483647 h 112"/>
              <a:gd name="T50" fmla="*/ 2147483647 w 78"/>
              <a:gd name="T51" fmla="*/ 2147483647 h 112"/>
              <a:gd name="T52" fmla="*/ 2147483647 w 78"/>
              <a:gd name="T53" fmla="*/ 2147483647 h 112"/>
              <a:gd name="T54" fmla="*/ 2147483647 w 78"/>
              <a:gd name="T55" fmla="*/ 2147483647 h 112"/>
              <a:gd name="T56" fmla="*/ 2147483647 w 78"/>
              <a:gd name="T57" fmla="*/ 2147483647 h 112"/>
              <a:gd name="T58" fmla="*/ 2147483647 w 78"/>
              <a:gd name="T59" fmla="*/ 2147483647 h 112"/>
              <a:gd name="T60" fmla="*/ 2147483647 w 78"/>
              <a:gd name="T61" fmla="*/ 2147483647 h 112"/>
              <a:gd name="T62" fmla="*/ 2147483647 w 78"/>
              <a:gd name="T63" fmla="*/ 2147483647 h 112"/>
              <a:gd name="T64" fmla="*/ 2147483647 w 78"/>
              <a:gd name="T65" fmla="*/ 2147483647 h 112"/>
              <a:gd name="T66" fmla="*/ 2147483647 w 78"/>
              <a:gd name="T67" fmla="*/ 2147483647 h 112"/>
              <a:gd name="T68" fmla="*/ 2147483647 w 78"/>
              <a:gd name="T69" fmla="*/ 2147483647 h 112"/>
              <a:gd name="T70" fmla="*/ 2147483647 w 78"/>
              <a:gd name="T71" fmla="*/ 2147483647 h 112"/>
              <a:gd name="T72" fmla="*/ 2147483647 w 78"/>
              <a:gd name="T73" fmla="*/ 2147483647 h 112"/>
              <a:gd name="T74" fmla="*/ 2147483647 w 78"/>
              <a:gd name="T75" fmla="*/ 2147483647 h 112"/>
              <a:gd name="T76" fmla="*/ 2147483647 w 78"/>
              <a:gd name="T77" fmla="*/ 2147483647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112"/>
              <a:gd name="T119" fmla="*/ 78 w 78"/>
              <a:gd name="T120" fmla="*/ 112 h 1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sp>
        <p:nvSpPr>
          <p:cNvPr id="5" name="椭圆 4"/>
          <p:cNvSpPr>
            <a:spLocks noChangeAspect="1"/>
          </p:cNvSpPr>
          <p:nvPr/>
        </p:nvSpPr>
        <p:spPr>
          <a:xfrm>
            <a:off x="4892677" y="3429002"/>
            <a:ext cx="1800225" cy="1800225"/>
          </a:xfrm>
          <a:prstGeom prst="ellipse">
            <a:avLst/>
          </a:prstGeom>
          <a:solidFill>
            <a:srgbClr val="FDCB82">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弧形 1"/>
          <p:cNvSpPr/>
          <p:nvPr/>
        </p:nvSpPr>
        <p:spPr>
          <a:xfrm rot="18096577">
            <a:off x="7615238" y="2678113"/>
            <a:ext cx="1281113" cy="1677988"/>
          </a:xfrm>
          <a:prstGeom prst="arc">
            <a:avLst>
              <a:gd name="adj1" fmla="val 15669845"/>
              <a:gd name="adj2" fmla="val 126852"/>
            </a:avLst>
          </a:prstGeom>
          <a:ln>
            <a:solidFill>
              <a:srgbClr val="B4B17A"/>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9463" name="矩形 6"/>
          <p:cNvSpPr>
            <a:spLocks noChangeArrowheads="1"/>
          </p:cNvSpPr>
          <p:nvPr/>
        </p:nvSpPr>
        <p:spPr bwMode="auto">
          <a:xfrm>
            <a:off x="8343900" y="2997200"/>
            <a:ext cx="1852880" cy="338554"/>
          </a:xfrm>
          <a:prstGeom prst="rect">
            <a:avLst/>
          </a:prstGeom>
          <a:solidFill>
            <a:srgbClr val="B4B17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a:solidFill>
                  <a:schemeClr val="bg1"/>
                </a:solidFill>
                <a:latin typeface="Arial" panose="020B0604020202020204" pitchFamily="34" charset="0"/>
              </a:rPr>
              <a:t>ADD YOUR TEXT</a:t>
            </a:r>
          </a:p>
        </p:txBody>
      </p:sp>
      <p:sp>
        <p:nvSpPr>
          <p:cNvPr id="19464" name="矩形 7"/>
          <p:cNvSpPr>
            <a:spLocks noChangeArrowheads="1"/>
          </p:cNvSpPr>
          <p:nvPr/>
        </p:nvSpPr>
        <p:spPr bwMode="auto">
          <a:xfrm>
            <a:off x="8256589" y="3367088"/>
            <a:ext cx="287337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a:t>
            </a:r>
          </a:p>
        </p:txBody>
      </p:sp>
      <p:sp>
        <p:nvSpPr>
          <p:cNvPr id="19465" name="矩形 8"/>
          <p:cNvSpPr>
            <a:spLocks noChangeArrowheads="1"/>
          </p:cNvSpPr>
          <p:nvPr/>
        </p:nvSpPr>
        <p:spPr bwMode="auto">
          <a:xfrm>
            <a:off x="1857376" y="4305300"/>
            <a:ext cx="1852880" cy="338554"/>
          </a:xfrm>
          <a:prstGeom prst="rect">
            <a:avLst/>
          </a:prstGeom>
          <a:solidFill>
            <a:srgbClr val="FDCB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a:solidFill>
                  <a:schemeClr val="bg1"/>
                </a:solidFill>
                <a:latin typeface="Arial" panose="020B0604020202020204" pitchFamily="34" charset="0"/>
              </a:rPr>
              <a:t>ADD YOUR TEXT</a:t>
            </a:r>
          </a:p>
        </p:txBody>
      </p:sp>
      <p:sp>
        <p:nvSpPr>
          <p:cNvPr id="19466" name="矩形 9"/>
          <p:cNvSpPr>
            <a:spLocks noChangeArrowheads="1"/>
          </p:cNvSpPr>
          <p:nvPr/>
        </p:nvSpPr>
        <p:spPr bwMode="auto">
          <a:xfrm>
            <a:off x="955676" y="4643439"/>
            <a:ext cx="287496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400">
                <a:solidFill>
                  <a:schemeClr val="bg1"/>
                </a:solidFill>
              </a:rPr>
              <a:t>Vestibulum ante ipsum primis in faucibus orci luctus et ultrices posuere cubilia Curae; Donec velit neque, auctor sit amet aliquam vel, ullamcorper sit amet ligula. Nulla</a:t>
            </a:r>
          </a:p>
        </p:txBody>
      </p:sp>
      <p:sp>
        <p:nvSpPr>
          <p:cNvPr id="19467" name="矩形 10"/>
          <p:cNvSpPr>
            <a:spLocks noChangeArrowheads="1"/>
          </p:cNvSpPr>
          <p:nvPr/>
        </p:nvSpPr>
        <p:spPr bwMode="auto">
          <a:xfrm>
            <a:off x="1857376" y="1827214"/>
            <a:ext cx="1852880" cy="338554"/>
          </a:xfrm>
          <a:prstGeom prst="rect">
            <a:avLst/>
          </a:prstGeom>
          <a:solidFill>
            <a:srgbClr val="FA9A6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b="1">
                <a:solidFill>
                  <a:schemeClr val="bg1"/>
                </a:solidFill>
                <a:latin typeface="Arial" panose="020B0604020202020204" pitchFamily="34" charset="0"/>
              </a:rPr>
              <a:t>ADD YOUR TEXT</a:t>
            </a:r>
          </a:p>
        </p:txBody>
      </p:sp>
      <p:sp>
        <p:nvSpPr>
          <p:cNvPr id="19468" name="矩形 11"/>
          <p:cNvSpPr>
            <a:spLocks noChangeArrowheads="1"/>
          </p:cNvSpPr>
          <p:nvPr/>
        </p:nvSpPr>
        <p:spPr bwMode="auto">
          <a:xfrm>
            <a:off x="955676" y="2166938"/>
            <a:ext cx="287496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r" eaLnBrk="1" hangingPunct="1"/>
            <a:r>
              <a:rPr lang="zh-CN" altLang="en-US" sz="1400">
                <a:solidFill>
                  <a:schemeClr val="bg1"/>
                </a:solidFill>
              </a:rPr>
              <a:t>Vestibulum ante ipsum primis in faucibus orci luctus et ultrices posuere cubilia Curae; Donec velit neque, auctor sit amet aliquam vel, ullamcorper sit amet ligula. Nulla</a:t>
            </a:r>
          </a:p>
        </p:txBody>
      </p:sp>
      <p:sp>
        <p:nvSpPr>
          <p:cNvPr id="14" name="弧形 13"/>
          <p:cNvSpPr/>
          <p:nvPr/>
        </p:nvSpPr>
        <p:spPr>
          <a:xfrm>
            <a:off x="3138488" y="1979615"/>
            <a:ext cx="1584325" cy="1495425"/>
          </a:xfrm>
          <a:prstGeom prst="arc">
            <a:avLst>
              <a:gd name="adj1" fmla="val 16200000"/>
              <a:gd name="adj2" fmla="val 21349829"/>
            </a:avLst>
          </a:prstGeom>
          <a:ln>
            <a:solidFill>
              <a:srgbClr val="FA9A6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5" name="弧形 14"/>
          <p:cNvSpPr/>
          <p:nvPr/>
        </p:nvSpPr>
        <p:spPr>
          <a:xfrm rot="1188091" flipV="1">
            <a:off x="3449639" y="3670300"/>
            <a:ext cx="1585912" cy="1493838"/>
          </a:xfrm>
          <a:prstGeom prst="arc">
            <a:avLst>
              <a:gd name="adj1" fmla="val 15155280"/>
              <a:gd name="adj2" fmla="val 21349829"/>
            </a:avLst>
          </a:prstGeom>
          <a:ln>
            <a:solidFill>
              <a:srgbClr val="FDCB82"/>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9471" name="Freeform 91"/>
          <p:cNvSpPr>
            <a:spLocks/>
          </p:cNvSpPr>
          <p:nvPr/>
        </p:nvSpPr>
        <p:spPr bwMode="auto">
          <a:xfrm>
            <a:off x="5524502" y="3997327"/>
            <a:ext cx="536575" cy="663575"/>
          </a:xfrm>
          <a:custGeom>
            <a:avLst/>
            <a:gdLst>
              <a:gd name="T0" fmla="*/ 2147483647 w 52"/>
              <a:gd name="T1" fmla="*/ 2147483647 h 64"/>
              <a:gd name="T2" fmla="*/ 2147483647 w 52"/>
              <a:gd name="T3" fmla="*/ 2147483647 h 64"/>
              <a:gd name="T4" fmla="*/ 2147483647 w 52"/>
              <a:gd name="T5" fmla="*/ 2147483647 h 64"/>
              <a:gd name="T6" fmla="*/ 2147483647 w 52"/>
              <a:gd name="T7" fmla="*/ 2147483647 h 64"/>
              <a:gd name="T8" fmla="*/ 2147483647 w 52"/>
              <a:gd name="T9" fmla="*/ 2147483647 h 64"/>
              <a:gd name="T10" fmla="*/ 2147483647 w 52"/>
              <a:gd name="T11" fmla="*/ 2147483647 h 64"/>
              <a:gd name="T12" fmla="*/ 2147483647 w 52"/>
              <a:gd name="T13" fmla="*/ 2147483647 h 64"/>
              <a:gd name="T14" fmla="*/ 2147483647 w 52"/>
              <a:gd name="T15" fmla="*/ 2147483647 h 64"/>
              <a:gd name="T16" fmla="*/ 2147483647 w 52"/>
              <a:gd name="T17" fmla="*/ 2147483647 h 64"/>
              <a:gd name="T18" fmla="*/ 2147483647 w 52"/>
              <a:gd name="T19" fmla="*/ 2147483647 h 64"/>
              <a:gd name="T20" fmla="*/ 2147483647 w 52"/>
              <a:gd name="T21" fmla="*/ 2147483647 h 64"/>
              <a:gd name="T22" fmla="*/ 2147483647 w 52"/>
              <a:gd name="T23" fmla="*/ 2147483647 h 64"/>
              <a:gd name="T24" fmla="*/ 2147483647 w 52"/>
              <a:gd name="T25" fmla="*/ 2147483647 h 64"/>
              <a:gd name="T26" fmla="*/ 2147483647 w 52"/>
              <a:gd name="T27" fmla="*/ 2147483647 h 64"/>
              <a:gd name="T28" fmla="*/ 2147483647 w 52"/>
              <a:gd name="T29" fmla="*/ 2147483647 h 64"/>
              <a:gd name="T30" fmla="*/ 2147483647 w 52"/>
              <a:gd name="T31" fmla="*/ 2147483647 h 64"/>
              <a:gd name="T32" fmla="*/ 2147483647 w 52"/>
              <a:gd name="T33" fmla="*/ 2147483647 h 64"/>
              <a:gd name="T34" fmla="*/ 0 w 52"/>
              <a:gd name="T35" fmla="*/ 0 h 64"/>
              <a:gd name="T36" fmla="*/ 2147483647 w 52"/>
              <a:gd name="T37" fmla="*/ 0 h 64"/>
              <a:gd name="T38" fmla="*/ 2147483647 w 52"/>
              <a:gd name="T39" fmla="*/ 2147483647 h 64"/>
              <a:gd name="T40" fmla="*/ 2147483647 w 52"/>
              <a:gd name="T41" fmla="*/ 2147483647 h 64"/>
              <a:gd name="T42" fmla="*/ 2147483647 w 52"/>
              <a:gd name="T43" fmla="*/ 2147483647 h 64"/>
              <a:gd name="T44" fmla="*/ 2147483647 w 52"/>
              <a:gd name="T45" fmla="*/ 2147483647 h 64"/>
              <a:gd name="T46" fmla="*/ 2147483647 w 52"/>
              <a:gd name="T47" fmla="*/ 0 h 64"/>
              <a:gd name="T48" fmla="*/ 2147483647 w 52"/>
              <a:gd name="T49" fmla="*/ 0 h 64"/>
              <a:gd name="T50" fmla="*/ 2147483647 w 52"/>
              <a:gd name="T51" fmla="*/ 2147483647 h 64"/>
              <a:gd name="T52" fmla="*/ 2147483647 w 52"/>
              <a:gd name="T53" fmla="*/ 2147483647 h 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64"/>
              <a:gd name="T83" fmla="*/ 52 w 52"/>
              <a:gd name="T84" fmla="*/ 64 h 6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64">
                <a:moveTo>
                  <a:pt x="47" y="29"/>
                </a:moveTo>
                <a:cubicBezTo>
                  <a:pt x="47" y="35"/>
                  <a:pt x="47" y="35"/>
                  <a:pt x="47" y="35"/>
                </a:cubicBezTo>
                <a:cubicBezTo>
                  <a:pt x="31" y="35"/>
                  <a:pt x="31" y="35"/>
                  <a:pt x="31" y="35"/>
                </a:cubicBezTo>
                <a:cubicBezTo>
                  <a:pt x="31" y="42"/>
                  <a:pt x="31" y="42"/>
                  <a:pt x="31" y="42"/>
                </a:cubicBezTo>
                <a:cubicBezTo>
                  <a:pt x="47" y="42"/>
                  <a:pt x="47" y="42"/>
                  <a:pt x="47" y="42"/>
                </a:cubicBezTo>
                <a:cubicBezTo>
                  <a:pt x="47" y="48"/>
                  <a:pt x="47" y="48"/>
                  <a:pt x="47" y="48"/>
                </a:cubicBezTo>
                <a:cubicBezTo>
                  <a:pt x="31" y="48"/>
                  <a:pt x="31" y="48"/>
                  <a:pt x="31" y="48"/>
                </a:cubicBezTo>
                <a:cubicBezTo>
                  <a:pt x="31" y="64"/>
                  <a:pt x="31" y="64"/>
                  <a:pt x="31" y="64"/>
                </a:cubicBezTo>
                <a:cubicBezTo>
                  <a:pt x="20" y="64"/>
                  <a:pt x="20" y="64"/>
                  <a:pt x="20" y="64"/>
                </a:cubicBezTo>
                <a:cubicBezTo>
                  <a:pt x="20" y="48"/>
                  <a:pt x="20" y="48"/>
                  <a:pt x="20" y="48"/>
                </a:cubicBezTo>
                <a:cubicBezTo>
                  <a:pt x="4" y="48"/>
                  <a:pt x="4" y="48"/>
                  <a:pt x="4" y="48"/>
                </a:cubicBezTo>
                <a:cubicBezTo>
                  <a:pt x="4" y="42"/>
                  <a:pt x="4" y="42"/>
                  <a:pt x="4" y="42"/>
                </a:cubicBezTo>
                <a:cubicBezTo>
                  <a:pt x="20" y="42"/>
                  <a:pt x="20" y="42"/>
                  <a:pt x="20" y="42"/>
                </a:cubicBezTo>
                <a:cubicBezTo>
                  <a:pt x="20" y="35"/>
                  <a:pt x="20" y="35"/>
                  <a:pt x="20" y="35"/>
                </a:cubicBezTo>
                <a:cubicBezTo>
                  <a:pt x="4" y="35"/>
                  <a:pt x="4" y="35"/>
                  <a:pt x="4" y="35"/>
                </a:cubicBezTo>
                <a:cubicBezTo>
                  <a:pt x="4" y="29"/>
                  <a:pt x="4" y="29"/>
                  <a:pt x="4" y="29"/>
                </a:cubicBezTo>
                <a:cubicBezTo>
                  <a:pt x="17" y="29"/>
                  <a:pt x="17" y="29"/>
                  <a:pt x="17" y="29"/>
                </a:cubicBezTo>
                <a:cubicBezTo>
                  <a:pt x="0" y="0"/>
                  <a:pt x="0" y="0"/>
                  <a:pt x="0" y="0"/>
                </a:cubicBezTo>
                <a:cubicBezTo>
                  <a:pt x="13" y="0"/>
                  <a:pt x="13" y="0"/>
                  <a:pt x="13" y="0"/>
                </a:cubicBezTo>
                <a:cubicBezTo>
                  <a:pt x="22" y="18"/>
                  <a:pt x="22" y="18"/>
                  <a:pt x="22" y="18"/>
                </a:cubicBezTo>
                <a:cubicBezTo>
                  <a:pt x="23" y="21"/>
                  <a:pt x="25" y="25"/>
                  <a:pt x="26" y="28"/>
                </a:cubicBezTo>
                <a:cubicBezTo>
                  <a:pt x="26" y="28"/>
                  <a:pt x="26" y="28"/>
                  <a:pt x="26" y="28"/>
                </a:cubicBezTo>
                <a:cubicBezTo>
                  <a:pt x="27" y="25"/>
                  <a:pt x="29" y="21"/>
                  <a:pt x="30" y="18"/>
                </a:cubicBezTo>
                <a:cubicBezTo>
                  <a:pt x="39" y="0"/>
                  <a:pt x="39" y="0"/>
                  <a:pt x="39" y="0"/>
                </a:cubicBezTo>
                <a:cubicBezTo>
                  <a:pt x="52" y="0"/>
                  <a:pt x="52" y="0"/>
                  <a:pt x="52" y="0"/>
                </a:cubicBezTo>
                <a:cubicBezTo>
                  <a:pt x="34" y="29"/>
                  <a:pt x="34" y="29"/>
                  <a:pt x="34" y="29"/>
                </a:cubicBezTo>
                <a:lnTo>
                  <a:pt x="47"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6" name="椭圆 5"/>
          <p:cNvSpPr>
            <a:spLocks noChangeAspect="1"/>
          </p:cNvSpPr>
          <p:nvPr/>
        </p:nvSpPr>
        <p:spPr>
          <a:xfrm>
            <a:off x="5792789" y="2617790"/>
            <a:ext cx="1800225" cy="1800225"/>
          </a:xfrm>
          <a:prstGeom prst="ellipse">
            <a:avLst/>
          </a:prstGeom>
          <a:solidFill>
            <a:srgbClr val="B4B17A">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9473" name="组合 15"/>
          <p:cNvGrpSpPr>
            <a:grpSpLocks/>
          </p:cNvGrpSpPr>
          <p:nvPr/>
        </p:nvGrpSpPr>
        <p:grpSpPr bwMode="auto">
          <a:xfrm>
            <a:off x="6346826" y="3067050"/>
            <a:ext cx="692151" cy="900113"/>
            <a:chOff x="4456113" y="3070225"/>
            <a:chExt cx="439738" cy="573088"/>
          </a:xfrm>
        </p:grpSpPr>
        <p:sp>
          <p:nvSpPr>
            <p:cNvPr id="19474" name="Freeform 49"/>
            <p:cNvSpPr>
              <a:spLocks/>
            </p:cNvSpPr>
            <p:nvPr/>
          </p:nvSpPr>
          <p:spPr bwMode="auto">
            <a:xfrm>
              <a:off x="4456113" y="3476625"/>
              <a:ext cx="439738" cy="166688"/>
            </a:xfrm>
            <a:custGeom>
              <a:avLst/>
              <a:gdLst>
                <a:gd name="T0" fmla="*/ 2147483647 w 504"/>
                <a:gd name="T1" fmla="*/ 0 h 190"/>
                <a:gd name="T2" fmla="*/ 2147483647 w 504"/>
                <a:gd name="T3" fmla="*/ 2147483647 h 190"/>
                <a:gd name="T4" fmla="*/ 2147483647 w 504"/>
                <a:gd name="T5" fmla="*/ 2147483647 h 190"/>
                <a:gd name="T6" fmla="*/ 2147483647 w 504"/>
                <a:gd name="T7" fmla="*/ 2147483647 h 190"/>
                <a:gd name="T8" fmla="*/ 2147483647 w 504"/>
                <a:gd name="T9" fmla="*/ 0 h 190"/>
                <a:gd name="T10" fmla="*/ 0 w 504"/>
                <a:gd name="T11" fmla="*/ 2147483647 h 190"/>
                <a:gd name="T12" fmla="*/ 2147483647 w 504"/>
                <a:gd name="T13" fmla="*/ 2147483647 h 190"/>
                <a:gd name="T14" fmla="*/ 2147483647 w 504"/>
                <a:gd name="T15" fmla="*/ 2147483647 h 190"/>
                <a:gd name="T16" fmla="*/ 2147483647 w 504"/>
                <a:gd name="T17" fmla="*/ 0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4"/>
                <a:gd name="T28" fmla="*/ 0 h 190"/>
                <a:gd name="T29" fmla="*/ 504 w 504"/>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4" h="190">
                  <a:moveTo>
                    <a:pt x="422" y="0"/>
                  </a:moveTo>
                  <a:cubicBezTo>
                    <a:pt x="420" y="2"/>
                    <a:pt x="418" y="5"/>
                    <a:pt x="416" y="7"/>
                  </a:cubicBezTo>
                  <a:cubicBezTo>
                    <a:pt x="374" y="60"/>
                    <a:pt x="314" y="90"/>
                    <a:pt x="252" y="90"/>
                  </a:cubicBezTo>
                  <a:cubicBezTo>
                    <a:pt x="190" y="90"/>
                    <a:pt x="130" y="60"/>
                    <a:pt x="88" y="7"/>
                  </a:cubicBezTo>
                  <a:cubicBezTo>
                    <a:pt x="86" y="5"/>
                    <a:pt x="84" y="2"/>
                    <a:pt x="82" y="0"/>
                  </a:cubicBezTo>
                  <a:cubicBezTo>
                    <a:pt x="29" y="43"/>
                    <a:pt x="0" y="96"/>
                    <a:pt x="0" y="118"/>
                  </a:cubicBezTo>
                  <a:cubicBezTo>
                    <a:pt x="0" y="158"/>
                    <a:pt x="93" y="190"/>
                    <a:pt x="252" y="190"/>
                  </a:cubicBezTo>
                  <a:cubicBezTo>
                    <a:pt x="411" y="190"/>
                    <a:pt x="504" y="158"/>
                    <a:pt x="504" y="118"/>
                  </a:cubicBezTo>
                  <a:cubicBezTo>
                    <a:pt x="504" y="96"/>
                    <a:pt x="475" y="43"/>
                    <a:pt x="422" y="0"/>
                  </a:cubicBez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9475" name="Freeform 50"/>
            <p:cNvSpPr>
              <a:spLocks/>
            </p:cNvSpPr>
            <p:nvPr/>
          </p:nvSpPr>
          <p:spPr bwMode="auto">
            <a:xfrm>
              <a:off x="4557713" y="3233738"/>
              <a:ext cx="241300" cy="252413"/>
            </a:xfrm>
            <a:custGeom>
              <a:avLst/>
              <a:gdLst>
                <a:gd name="T0" fmla="*/ 2147483647 w 276"/>
                <a:gd name="T1" fmla="*/ 0 h 288"/>
                <a:gd name="T2" fmla="*/ 0 w 276"/>
                <a:gd name="T3" fmla="*/ 2147483647 h 288"/>
                <a:gd name="T4" fmla="*/ 2147483647 w 276"/>
                <a:gd name="T5" fmla="*/ 2147483647 h 288"/>
                <a:gd name="T6" fmla="*/ 2147483647 w 276"/>
                <a:gd name="T7" fmla="*/ 2147483647 h 288"/>
                <a:gd name="T8" fmla="*/ 2147483647 w 276"/>
                <a:gd name="T9" fmla="*/ 0 h 288"/>
                <a:gd name="T10" fmla="*/ 0 60000 65536"/>
                <a:gd name="T11" fmla="*/ 0 60000 65536"/>
                <a:gd name="T12" fmla="*/ 0 60000 65536"/>
                <a:gd name="T13" fmla="*/ 0 60000 65536"/>
                <a:gd name="T14" fmla="*/ 0 60000 65536"/>
                <a:gd name="T15" fmla="*/ 0 w 276"/>
                <a:gd name="T16" fmla="*/ 0 h 288"/>
                <a:gd name="T17" fmla="*/ 276 w 276"/>
                <a:gd name="T18" fmla="*/ 288 h 288"/>
              </a:gdLst>
              <a:ahLst/>
              <a:cxnLst>
                <a:cxn ang="T10">
                  <a:pos x="T0" y="T1"/>
                </a:cxn>
                <a:cxn ang="T11">
                  <a:pos x="T2" y="T3"/>
                </a:cxn>
                <a:cxn ang="T12">
                  <a:pos x="T4" y="T5"/>
                </a:cxn>
                <a:cxn ang="T13">
                  <a:pos x="T6" y="T7"/>
                </a:cxn>
                <a:cxn ang="T14">
                  <a:pos x="T8" y="T9"/>
                </a:cxn>
              </a:cxnLst>
              <a:rect l="T15" t="T16" r="T17" b="T18"/>
              <a:pathLst>
                <a:path w="276" h="288">
                  <a:moveTo>
                    <a:pt x="207" y="0"/>
                  </a:moveTo>
                  <a:cubicBezTo>
                    <a:pt x="207" y="0"/>
                    <a:pt x="197" y="115"/>
                    <a:pt x="0" y="169"/>
                  </a:cubicBezTo>
                  <a:cubicBezTo>
                    <a:pt x="20" y="239"/>
                    <a:pt x="73" y="288"/>
                    <a:pt x="135" y="288"/>
                  </a:cubicBezTo>
                  <a:cubicBezTo>
                    <a:pt x="204" y="288"/>
                    <a:pt x="261" y="228"/>
                    <a:pt x="276" y="147"/>
                  </a:cubicBezTo>
                  <a:cubicBezTo>
                    <a:pt x="240" y="95"/>
                    <a:pt x="207" y="0"/>
                    <a:pt x="207" y="0"/>
                  </a:cubicBez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9476" name="Freeform 51"/>
            <p:cNvSpPr>
              <a:spLocks/>
            </p:cNvSpPr>
            <p:nvPr/>
          </p:nvSpPr>
          <p:spPr bwMode="auto">
            <a:xfrm>
              <a:off x="4518025" y="3070225"/>
              <a:ext cx="314325" cy="320675"/>
            </a:xfrm>
            <a:custGeom>
              <a:avLst/>
              <a:gdLst>
                <a:gd name="T0" fmla="*/ 0 w 360"/>
                <a:gd name="T1" fmla="*/ 2147483647 h 368"/>
                <a:gd name="T2" fmla="*/ 2147483647 w 360"/>
                <a:gd name="T3" fmla="*/ 2147483647 h 368"/>
                <a:gd name="T4" fmla="*/ 2147483647 w 360"/>
                <a:gd name="T5" fmla="*/ 2147483647 h 368"/>
                <a:gd name="T6" fmla="*/ 2147483647 w 360"/>
                <a:gd name="T7" fmla="*/ 2147483647 h 368"/>
                <a:gd name="T8" fmla="*/ 0 w 360"/>
                <a:gd name="T9" fmla="*/ 2147483647 h 368"/>
                <a:gd name="T10" fmla="*/ 0 60000 65536"/>
                <a:gd name="T11" fmla="*/ 0 60000 65536"/>
                <a:gd name="T12" fmla="*/ 0 60000 65536"/>
                <a:gd name="T13" fmla="*/ 0 60000 65536"/>
                <a:gd name="T14" fmla="*/ 0 60000 65536"/>
                <a:gd name="T15" fmla="*/ 0 w 360"/>
                <a:gd name="T16" fmla="*/ 0 h 368"/>
                <a:gd name="T17" fmla="*/ 360 w 360"/>
                <a:gd name="T18" fmla="*/ 368 h 368"/>
              </a:gdLst>
              <a:ahLst/>
              <a:cxnLst>
                <a:cxn ang="T10">
                  <a:pos x="T0" y="T1"/>
                </a:cxn>
                <a:cxn ang="T11">
                  <a:pos x="T2" y="T3"/>
                </a:cxn>
                <a:cxn ang="T12">
                  <a:pos x="T4" y="T5"/>
                </a:cxn>
                <a:cxn ang="T13">
                  <a:pos x="T6" y="T7"/>
                </a:cxn>
                <a:cxn ang="T14">
                  <a:pos x="T8" y="T9"/>
                </a:cxn>
              </a:cxnLst>
              <a:rect l="T15" t="T16" r="T17" b="T18"/>
              <a:pathLst>
                <a:path w="360" h="368">
                  <a:moveTo>
                    <a:pt x="0" y="368"/>
                  </a:moveTo>
                  <a:cubicBezTo>
                    <a:pt x="240" y="320"/>
                    <a:pt x="252" y="188"/>
                    <a:pt x="252" y="188"/>
                  </a:cubicBezTo>
                  <a:cubicBezTo>
                    <a:pt x="252" y="188"/>
                    <a:pt x="315" y="368"/>
                    <a:pt x="360" y="368"/>
                  </a:cubicBezTo>
                  <a:cubicBezTo>
                    <a:pt x="360" y="83"/>
                    <a:pt x="252" y="116"/>
                    <a:pt x="252" y="116"/>
                  </a:cubicBezTo>
                  <a:cubicBezTo>
                    <a:pt x="252" y="116"/>
                    <a:pt x="0" y="0"/>
                    <a:pt x="0" y="368"/>
                  </a:cubicBez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sp>
        <p:nvSpPr>
          <p:cNvPr id="3" name="椭圆 2"/>
          <p:cNvSpPr/>
          <p:nvPr/>
        </p:nvSpPr>
        <p:spPr>
          <a:xfrm>
            <a:off x="3633789" y="1898652"/>
            <a:ext cx="2054225" cy="2054225"/>
          </a:xfrm>
          <a:prstGeom prst="ellipse">
            <a:avLst/>
          </a:prstGeom>
          <a:solidFill>
            <a:srgbClr val="FA9A6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600" dirty="0"/>
              <a:t>TXET HERE</a:t>
            </a:r>
            <a:endParaRPr lang="zh-CN" altLang="en-US" sz="1600" dirty="0"/>
          </a:p>
        </p:txBody>
      </p:sp>
      <p:sp>
        <p:nvSpPr>
          <p:cNvPr id="5" name="椭圆 4"/>
          <p:cNvSpPr/>
          <p:nvPr/>
        </p:nvSpPr>
        <p:spPr>
          <a:xfrm>
            <a:off x="5997575" y="2860675"/>
            <a:ext cx="1441451" cy="1441450"/>
          </a:xfrm>
          <a:prstGeom prst="ellipse">
            <a:avLst/>
          </a:prstGeom>
          <a:solidFill>
            <a:srgbClr val="B4B17A"/>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6" name="椭圆 5"/>
          <p:cNvSpPr/>
          <p:nvPr/>
        </p:nvSpPr>
        <p:spPr>
          <a:xfrm>
            <a:off x="1906588" y="1962150"/>
            <a:ext cx="1441451" cy="1441450"/>
          </a:xfrm>
          <a:prstGeom prst="ellipse">
            <a:avLst/>
          </a:prstGeom>
          <a:solidFill>
            <a:srgbClr val="697A7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rPr>
              <a:t>TEXT</a:t>
            </a:r>
            <a:endParaRPr lang="zh-CN" altLang="en-US" dirty="0">
              <a:solidFill>
                <a:schemeClr val="bg1"/>
              </a:solidFill>
            </a:endParaRPr>
          </a:p>
        </p:txBody>
      </p:sp>
      <p:sp>
        <p:nvSpPr>
          <p:cNvPr id="7" name="椭圆 6"/>
          <p:cNvSpPr/>
          <p:nvPr/>
        </p:nvSpPr>
        <p:spPr>
          <a:xfrm>
            <a:off x="4711700" y="4252913"/>
            <a:ext cx="863600" cy="862012"/>
          </a:xfrm>
          <a:prstGeom prst="ellipse">
            <a:avLst/>
          </a:prstGeom>
          <a:solidFill>
            <a:srgbClr val="B4B17A"/>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dirty="0">
              <a:solidFill>
                <a:schemeClr val="bg1"/>
              </a:solidFill>
            </a:endParaRPr>
          </a:p>
        </p:txBody>
      </p:sp>
      <p:sp>
        <p:nvSpPr>
          <p:cNvPr id="8" name="椭圆 7"/>
          <p:cNvSpPr/>
          <p:nvPr/>
        </p:nvSpPr>
        <p:spPr>
          <a:xfrm>
            <a:off x="6575425" y="4830763"/>
            <a:ext cx="863600" cy="862012"/>
          </a:xfrm>
          <a:prstGeom prst="ellipse">
            <a:avLst/>
          </a:prstGeom>
          <a:solidFill>
            <a:srgbClr val="FA9A6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400" dirty="0">
                <a:solidFill>
                  <a:schemeClr val="bg1"/>
                </a:solidFill>
              </a:rPr>
              <a:t>TEXT</a:t>
            </a:r>
            <a:endParaRPr lang="zh-CN" altLang="en-US" sz="1400" dirty="0">
              <a:solidFill>
                <a:schemeClr val="bg1"/>
              </a:solidFill>
            </a:endParaRPr>
          </a:p>
        </p:txBody>
      </p:sp>
      <p:sp>
        <p:nvSpPr>
          <p:cNvPr id="9" name="椭圆 8"/>
          <p:cNvSpPr/>
          <p:nvPr/>
        </p:nvSpPr>
        <p:spPr>
          <a:xfrm>
            <a:off x="5919788" y="1690688"/>
            <a:ext cx="863600" cy="863600"/>
          </a:xfrm>
          <a:prstGeom prst="ellipse">
            <a:avLst/>
          </a:prstGeom>
          <a:solidFill>
            <a:srgbClr val="697A7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400" dirty="0">
                <a:solidFill>
                  <a:schemeClr val="bg1"/>
                </a:solidFill>
              </a:rPr>
              <a:t>TEXT</a:t>
            </a:r>
            <a:endParaRPr lang="zh-CN" altLang="en-US" sz="1400" dirty="0">
              <a:solidFill>
                <a:schemeClr val="bg1"/>
              </a:solidFill>
            </a:endParaRPr>
          </a:p>
        </p:txBody>
      </p:sp>
      <p:sp>
        <p:nvSpPr>
          <p:cNvPr id="10" name="椭圆 9"/>
          <p:cNvSpPr/>
          <p:nvPr/>
        </p:nvSpPr>
        <p:spPr>
          <a:xfrm>
            <a:off x="2605088" y="3630613"/>
            <a:ext cx="863600" cy="863600"/>
          </a:xfrm>
          <a:prstGeom prst="ellipse">
            <a:avLst/>
          </a:prstGeom>
          <a:solidFill>
            <a:srgbClr val="697A7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400" dirty="0">
                <a:solidFill>
                  <a:schemeClr val="bg1"/>
                </a:solidFill>
              </a:rPr>
              <a:t>TEXT</a:t>
            </a:r>
            <a:endParaRPr lang="zh-CN" altLang="en-US" sz="1400" dirty="0">
              <a:solidFill>
                <a:schemeClr val="bg1"/>
              </a:solidFill>
            </a:endParaRPr>
          </a:p>
        </p:txBody>
      </p:sp>
      <p:sp>
        <p:nvSpPr>
          <p:cNvPr id="11" name="椭圆 10"/>
          <p:cNvSpPr/>
          <p:nvPr/>
        </p:nvSpPr>
        <p:spPr>
          <a:xfrm>
            <a:off x="1058863" y="3646488"/>
            <a:ext cx="862012" cy="863600"/>
          </a:xfrm>
          <a:prstGeom prst="ellipse">
            <a:avLst/>
          </a:prstGeom>
          <a:solidFill>
            <a:srgbClr val="FDCB8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dirty="0">
              <a:solidFill>
                <a:schemeClr val="bg1"/>
              </a:solidFill>
            </a:endParaRPr>
          </a:p>
        </p:txBody>
      </p:sp>
      <p:sp>
        <p:nvSpPr>
          <p:cNvPr id="12" name="椭圆 11"/>
          <p:cNvSpPr/>
          <p:nvPr/>
        </p:nvSpPr>
        <p:spPr>
          <a:xfrm>
            <a:off x="838200" y="1908175"/>
            <a:ext cx="863600" cy="863600"/>
          </a:xfrm>
          <a:prstGeom prst="ellipse">
            <a:avLst/>
          </a:prstGeom>
          <a:solidFill>
            <a:srgbClr val="FA9A60"/>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400" dirty="0">
                <a:solidFill>
                  <a:schemeClr val="bg1"/>
                </a:solidFill>
              </a:rPr>
              <a:t>TEXT</a:t>
            </a:r>
            <a:endParaRPr lang="zh-CN" altLang="en-US" sz="1400" dirty="0">
              <a:solidFill>
                <a:schemeClr val="bg1"/>
              </a:solidFill>
            </a:endParaRPr>
          </a:p>
        </p:txBody>
      </p:sp>
      <p:cxnSp>
        <p:nvCxnSpPr>
          <p:cNvPr id="13" name="直接连接符 12"/>
          <p:cNvCxnSpPr/>
          <p:nvPr/>
        </p:nvCxnSpPr>
        <p:spPr>
          <a:xfrm>
            <a:off x="5554664" y="3340100"/>
            <a:ext cx="452437" cy="1031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3" idx="2"/>
          </p:cNvCxnSpPr>
          <p:nvPr/>
        </p:nvCxnSpPr>
        <p:spPr>
          <a:xfrm>
            <a:off x="3343277" y="2860675"/>
            <a:ext cx="290513" cy="650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658939" y="2481263"/>
            <a:ext cx="257175" cy="555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endCxn id="7" idx="7"/>
          </p:cNvCxnSpPr>
          <p:nvPr/>
        </p:nvCxnSpPr>
        <p:spPr>
          <a:xfrm flipH="1">
            <a:off x="5448301" y="3946525"/>
            <a:ext cx="661988" cy="4318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8" idx="0"/>
          </p:cNvCxnSpPr>
          <p:nvPr/>
        </p:nvCxnSpPr>
        <p:spPr>
          <a:xfrm>
            <a:off x="6854825" y="4295775"/>
            <a:ext cx="152400" cy="5349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451601" y="2540002"/>
            <a:ext cx="52388" cy="3206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781301" y="3387725"/>
            <a:ext cx="88900" cy="2587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6" idx="3"/>
          </p:cNvCxnSpPr>
          <p:nvPr/>
        </p:nvCxnSpPr>
        <p:spPr>
          <a:xfrm flipH="1">
            <a:off x="1744663" y="3192465"/>
            <a:ext cx="373063" cy="54768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500" name="KSO_Shape"/>
          <p:cNvSpPr>
            <a:spLocks/>
          </p:cNvSpPr>
          <p:nvPr/>
        </p:nvSpPr>
        <p:spPr bwMode="auto">
          <a:xfrm>
            <a:off x="4940300" y="4438650"/>
            <a:ext cx="406400" cy="490538"/>
          </a:xfrm>
          <a:custGeom>
            <a:avLst/>
            <a:gdLst>
              <a:gd name="T0" fmla="*/ 27455 w 968375"/>
              <a:gd name="T1" fmla="*/ 307354 h 1170887"/>
              <a:gd name="T2" fmla="*/ 132501 w 968375"/>
              <a:gd name="T3" fmla="*/ 353756 h 1170887"/>
              <a:gd name="T4" fmla="*/ 236354 w 968375"/>
              <a:gd name="T5" fmla="*/ 309734 h 1170887"/>
              <a:gd name="T6" fmla="*/ 251872 w 968375"/>
              <a:gd name="T7" fmla="*/ 316872 h 1170887"/>
              <a:gd name="T8" fmla="*/ 132501 w 968375"/>
              <a:gd name="T9" fmla="*/ 371603 h 1170887"/>
              <a:gd name="T10" fmla="*/ 10743 w 968375"/>
              <a:gd name="T11" fmla="*/ 314493 h 1170887"/>
              <a:gd name="T12" fmla="*/ 27455 w 968375"/>
              <a:gd name="T13" fmla="*/ 307354 h 1170887"/>
              <a:gd name="T14" fmla="*/ 276940 w 968375"/>
              <a:gd name="T15" fmla="*/ 196705 h 1170887"/>
              <a:gd name="T16" fmla="*/ 307976 w 968375"/>
              <a:gd name="T17" fmla="*/ 234778 h 1170887"/>
              <a:gd name="T18" fmla="*/ 268584 w 968375"/>
              <a:gd name="T19" fmla="*/ 274041 h 1170887"/>
              <a:gd name="T20" fmla="*/ 254260 w 968375"/>
              <a:gd name="T21" fmla="*/ 271662 h 1170887"/>
              <a:gd name="T22" fmla="*/ 263809 w 968375"/>
              <a:gd name="T23" fmla="*/ 256194 h 1170887"/>
              <a:gd name="T24" fmla="*/ 268584 w 968375"/>
              <a:gd name="T25" fmla="*/ 257384 h 1170887"/>
              <a:gd name="T26" fmla="*/ 290071 w 968375"/>
              <a:gd name="T27" fmla="*/ 234778 h 1170887"/>
              <a:gd name="T28" fmla="*/ 275746 w 968375"/>
              <a:gd name="T29" fmla="*/ 214552 h 1170887"/>
              <a:gd name="T30" fmla="*/ 276940 w 968375"/>
              <a:gd name="T31" fmla="*/ 196705 h 1170887"/>
              <a:gd name="T32" fmla="*/ 261422 w 968375"/>
              <a:gd name="T33" fmla="*/ 170530 h 1170887"/>
              <a:gd name="T34" fmla="*/ 263809 w 968375"/>
              <a:gd name="T35" fmla="*/ 194325 h 1170887"/>
              <a:gd name="T36" fmla="*/ 132501 w 968375"/>
              <a:gd name="T37" fmla="*/ 325201 h 1170887"/>
              <a:gd name="T38" fmla="*/ 0 w 968375"/>
              <a:gd name="T39" fmla="*/ 194325 h 1170887"/>
              <a:gd name="T40" fmla="*/ 2388 w 968375"/>
              <a:gd name="T41" fmla="*/ 172910 h 1170887"/>
              <a:gd name="T42" fmla="*/ 132501 w 968375"/>
              <a:gd name="T43" fmla="*/ 240727 h 1170887"/>
              <a:gd name="T44" fmla="*/ 261422 w 968375"/>
              <a:gd name="T45" fmla="*/ 172910 h 1170887"/>
              <a:gd name="T46" fmla="*/ 261422 w 968375"/>
              <a:gd name="T47" fmla="*/ 170530 h 1170887"/>
              <a:gd name="T48" fmla="*/ 132501 w 968375"/>
              <a:gd name="T49" fmla="*/ 118180 h 1170887"/>
              <a:gd name="T50" fmla="*/ 247098 w 968375"/>
              <a:gd name="T51" fmla="*/ 172910 h 1170887"/>
              <a:gd name="T52" fmla="*/ 245904 w 968375"/>
              <a:gd name="T53" fmla="*/ 181238 h 1170887"/>
              <a:gd name="T54" fmla="*/ 132501 w 968375"/>
              <a:gd name="T55" fmla="*/ 143165 h 1170887"/>
              <a:gd name="T56" fmla="*/ 17906 w 968375"/>
              <a:gd name="T57" fmla="*/ 181238 h 1170887"/>
              <a:gd name="T58" fmla="*/ 16712 w 968375"/>
              <a:gd name="T59" fmla="*/ 172910 h 1170887"/>
              <a:gd name="T60" fmla="*/ 132501 w 968375"/>
              <a:gd name="T61" fmla="*/ 118180 h 1170887"/>
              <a:gd name="T62" fmla="*/ 172980 w 968375"/>
              <a:gd name="T63" fmla="*/ 19707 h 1170887"/>
              <a:gd name="T64" fmla="*/ 176266 w 968375"/>
              <a:gd name="T65" fmla="*/ 118244 h 1170887"/>
              <a:gd name="T66" fmla="*/ 172980 w 968375"/>
              <a:gd name="T67" fmla="*/ 19707 h 1170887"/>
              <a:gd name="T68" fmla="*/ 87509 w 968375"/>
              <a:gd name="T69" fmla="*/ 13138 h 1170887"/>
              <a:gd name="T70" fmla="*/ 90796 w 968375"/>
              <a:gd name="T71" fmla="*/ 111675 h 1170887"/>
              <a:gd name="T72" fmla="*/ 87509 w 968375"/>
              <a:gd name="T73" fmla="*/ 13138 h 1170887"/>
              <a:gd name="T74" fmla="*/ 130244 w 968375"/>
              <a:gd name="T75" fmla="*/ 0 h 1170887"/>
              <a:gd name="T76" fmla="*/ 133531 w 968375"/>
              <a:gd name="T77" fmla="*/ 98536 h 1170887"/>
              <a:gd name="T78" fmla="*/ 130244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8375"/>
              <a:gd name="T121" fmla="*/ 0 h 1170887"/>
              <a:gd name="T122" fmla="*/ 968375 w 968375"/>
              <a:gd name="T123" fmla="*/ 1170887 h 11708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0501" name="Freeform 57"/>
          <p:cNvSpPr>
            <a:spLocks noEditPoints="1"/>
          </p:cNvSpPr>
          <p:nvPr/>
        </p:nvSpPr>
        <p:spPr bwMode="auto">
          <a:xfrm>
            <a:off x="1285875" y="3871913"/>
            <a:ext cx="407988" cy="412750"/>
          </a:xfrm>
          <a:custGeom>
            <a:avLst/>
            <a:gdLst>
              <a:gd name="T0" fmla="*/ 2147483647 w 229"/>
              <a:gd name="T1" fmla="*/ 2147483647 h 231"/>
              <a:gd name="T2" fmla="*/ 2147483647 w 229"/>
              <a:gd name="T3" fmla="*/ 2147483647 h 231"/>
              <a:gd name="T4" fmla="*/ 2147483647 w 229"/>
              <a:gd name="T5" fmla="*/ 2147483647 h 231"/>
              <a:gd name="T6" fmla="*/ 2147483647 w 229"/>
              <a:gd name="T7" fmla="*/ 2147483647 h 231"/>
              <a:gd name="T8" fmla="*/ 2147483647 w 229"/>
              <a:gd name="T9" fmla="*/ 2147483647 h 231"/>
              <a:gd name="T10" fmla="*/ 2147483647 w 229"/>
              <a:gd name="T11" fmla="*/ 2147483647 h 231"/>
              <a:gd name="T12" fmla="*/ 2147483647 w 229"/>
              <a:gd name="T13" fmla="*/ 2147483647 h 231"/>
              <a:gd name="T14" fmla="*/ 2147483647 w 229"/>
              <a:gd name="T15" fmla="*/ 2147483647 h 231"/>
              <a:gd name="T16" fmla="*/ 2147483647 w 229"/>
              <a:gd name="T17" fmla="*/ 0 h 231"/>
              <a:gd name="T18" fmla="*/ 2147483647 w 229"/>
              <a:gd name="T19" fmla="*/ 2147483647 h 231"/>
              <a:gd name="T20" fmla="*/ 2147483647 w 229"/>
              <a:gd name="T21" fmla="*/ 2147483647 h 231"/>
              <a:gd name="T22" fmla="*/ 2147483647 w 229"/>
              <a:gd name="T23" fmla="*/ 2147483647 h 231"/>
              <a:gd name="T24" fmla="*/ 2147483647 w 229"/>
              <a:gd name="T25" fmla="*/ 2147483647 h 231"/>
              <a:gd name="T26" fmla="*/ 2147483647 w 229"/>
              <a:gd name="T27" fmla="*/ 2147483647 h 231"/>
              <a:gd name="T28" fmla="*/ 2147483647 w 229"/>
              <a:gd name="T29" fmla="*/ 2147483647 h 231"/>
              <a:gd name="T30" fmla="*/ 2147483647 w 229"/>
              <a:gd name="T31" fmla="*/ 2147483647 h 231"/>
              <a:gd name="T32" fmla="*/ 2147483647 w 229"/>
              <a:gd name="T33" fmla="*/ 2147483647 h 231"/>
              <a:gd name="T34" fmla="*/ 2147483647 w 229"/>
              <a:gd name="T35" fmla="*/ 2147483647 h 231"/>
              <a:gd name="T36" fmla="*/ 2147483647 w 229"/>
              <a:gd name="T37" fmla="*/ 2147483647 h 231"/>
              <a:gd name="T38" fmla="*/ 2147483647 w 229"/>
              <a:gd name="T39" fmla="*/ 2147483647 h 231"/>
              <a:gd name="T40" fmla="*/ 2147483647 w 229"/>
              <a:gd name="T41" fmla="*/ 2147483647 h 231"/>
              <a:gd name="T42" fmla="*/ 2147483647 w 229"/>
              <a:gd name="T43" fmla="*/ 2147483647 h 231"/>
              <a:gd name="T44" fmla="*/ 2147483647 w 229"/>
              <a:gd name="T45" fmla="*/ 2147483647 h 231"/>
              <a:gd name="T46" fmla="*/ 2147483647 w 229"/>
              <a:gd name="T47" fmla="*/ 2147483647 h 231"/>
              <a:gd name="T48" fmla="*/ 2147483647 w 229"/>
              <a:gd name="T49" fmla="*/ 2147483647 h 231"/>
              <a:gd name="T50" fmla="*/ 2147483647 w 229"/>
              <a:gd name="T51" fmla="*/ 2147483647 h 2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9"/>
              <a:gd name="T79" fmla="*/ 0 h 231"/>
              <a:gd name="T80" fmla="*/ 229 w 229"/>
              <a:gd name="T81" fmla="*/ 231 h 23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2"/>
                  <a:pt x="147" y="12"/>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0502" name="矩形 22"/>
          <p:cNvSpPr>
            <a:spLocks noChangeArrowheads="1"/>
          </p:cNvSpPr>
          <p:nvPr/>
        </p:nvSpPr>
        <p:spPr bwMode="auto">
          <a:xfrm>
            <a:off x="8477251" y="2498726"/>
            <a:ext cx="2519363"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sp>
        <p:nvSpPr>
          <p:cNvPr id="3" name="椭圆 2"/>
          <p:cNvSpPr/>
          <p:nvPr/>
        </p:nvSpPr>
        <p:spPr>
          <a:xfrm>
            <a:off x="6519863" y="1649413"/>
            <a:ext cx="685800" cy="6858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KSO_Shape"/>
          <p:cNvSpPr/>
          <p:nvPr/>
        </p:nvSpPr>
        <p:spPr>
          <a:xfrm>
            <a:off x="6650037" y="1830388"/>
            <a:ext cx="425451" cy="32226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椭圆 5"/>
          <p:cNvSpPr/>
          <p:nvPr/>
        </p:nvSpPr>
        <p:spPr>
          <a:xfrm>
            <a:off x="6519863" y="2849563"/>
            <a:ext cx="685800" cy="685800"/>
          </a:xfrm>
          <a:prstGeom prst="ellipse">
            <a:avLst/>
          </a:pr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KSO_Shape"/>
          <p:cNvSpPr/>
          <p:nvPr/>
        </p:nvSpPr>
        <p:spPr>
          <a:xfrm>
            <a:off x="6650039" y="3035302"/>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椭圆 7"/>
          <p:cNvSpPr/>
          <p:nvPr/>
        </p:nvSpPr>
        <p:spPr>
          <a:xfrm>
            <a:off x="6521451" y="3824288"/>
            <a:ext cx="685800" cy="6858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6521451" y="4965700"/>
            <a:ext cx="685800" cy="685800"/>
          </a:xfrm>
          <a:prstGeom prst="ellipse">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513" name="KSO_Shape"/>
          <p:cNvSpPr>
            <a:spLocks/>
          </p:cNvSpPr>
          <p:nvPr/>
        </p:nvSpPr>
        <p:spPr bwMode="auto">
          <a:xfrm>
            <a:off x="6661151" y="3921125"/>
            <a:ext cx="406400" cy="492125"/>
          </a:xfrm>
          <a:custGeom>
            <a:avLst/>
            <a:gdLst>
              <a:gd name="T0" fmla="*/ 27455 w 968375"/>
              <a:gd name="T1" fmla="*/ 309346 h 1170887"/>
              <a:gd name="T2" fmla="*/ 132501 w 968375"/>
              <a:gd name="T3" fmla="*/ 356049 h 1170887"/>
              <a:gd name="T4" fmla="*/ 236354 w 968375"/>
              <a:gd name="T5" fmla="*/ 311741 h 1170887"/>
              <a:gd name="T6" fmla="*/ 251872 w 968375"/>
              <a:gd name="T7" fmla="*/ 318926 h 1170887"/>
              <a:gd name="T8" fmla="*/ 132501 w 968375"/>
              <a:gd name="T9" fmla="*/ 374011 h 1170887"/>
              <a:gd name="T10" fmla="*/ 10743 w 968375"/>
              <a:gd name="T11" fmla="*/ 316532 h 1170887"/>
              <a:gd name="T12" fmla="*/ 27455 w 968375"/>
              <a:gd name="T13" fmla="*/ 309346 h 1170887"/>
              <a:gd name="T14" fmla="*/ 276940 w 968375"/>
              <a:gd name="T15" fmla="*/ 197980 h 1170887"/>
              <a:gd name="T16" fmla="*/ 307976 w 968375"/>
              <a:gd name="T17" fmla="*/ 236300 h 1170887"/>
              <a:gd name="T18" fmla="*/ 268584 w 968375"/>
              <a:gd name="T19" fmla="*/ 275817 h 1170887"/>
              <a:gd name="T20" fmla="*/ 254260 w 968375"/>
              <a:gd name="T21" fmla="*/ 273422 h 1170887"/>
              <a:gd name="T22" fmla="*/ 263809 w 968375"/>
              <a:gd name="T23" fmla="*/ 257855 h 1170887"/>
              <a:gd name="T24" fmla="*/ 268584 w 968375"/>
              <a:gd name="T25" fmla="*/ 259052 h 1170887"/>
              <a:gd name="T26" fmla="*/ 290071 w 968375"/>
              <a:gd name="T27" fmla="*/ 236300 h 1170887"/>
              <a:gd name="T28" fmla="*/ 275746 w 968375"/>
              <a:gd name="T29" fmla="*/ 215942 h 1170887"/>
              <a:gd name="T30" fmla="*/ 276940 w 968375"/>
              <a:gd name="T31" fmla="*/ 197980 h 1170887"/>
              <a:gd name="T32" fmla="*/ 261422 w 968375"/>
              <a:gd name="T33" fmla="*/ 171635 h 1170887"/>
              <a:gd name="T34" fmla="*/ 263809 w 968375"/>
              <a:gd name="T35" fmla="*/ 195585 h 1170887"/>
              <a:gd name="T36" fmla="*/ 132501 w 968375"/>
              <a:gd name="T37" fmla="*/ 327309 h 1170887"/>
              <a:gd name="T38" fmla="*/ 0 w 968375"/>
              <a:gd name="T39" fmla="*/ 195585 h 1170887"/>
              <a:gd name="T40" fmla="*/ 2388 w 968375"/>
              <a:gd name="T41" fmla="*/ 174030 h 1170887"/>
              <a:gd name="T42" fmla="*/ 132501 w 968375"/>
              <a:gd name="T43" fmla="*/ 242287 h 1170887"/>
              <a:gd name="T44" fmla="*/ 261422 w 968375"/>
              <a:gd name="T45" fmla="*/ 174030 h 1170887"/>
              <a:gd name="T46" fmla="*/ 261422 w 968375"/>
              <a:gd name="T47" fmla="*/ 171635 h 1170887"/>
              <a:gd name="T48" fmla="*/ 132501 w 968375"/>
              <a:gd name="T49" fmla="*/ 118946 h 1170887"/>
              <a:gd name="T50" fmla="*/ 247098 w 968375"/>
              <a:gd name="T51" fmla="*/ 174030 h 1170887"/>
              <a:gd name="T52" fmla="*/ 245904 w 968375"/>
              <a:gd name="T53" fmla="*/ 182413 h 1170887"/>
              <a:gd name="T54" fmla="*/ 132501 w 968375"/>
              <a:gd name="T55" fmla="*/ 144093 h 1170887"/>
              <a:gd name="T56" fmla="*/ 17906 w 968375"/>
              <a:gd name="T57" fmla="*/ 182413 h 1170887"/>
              <a:gd name="T58" fmla="*/ 16712 w 968375"/>
              <a:gd name="T59" fmla="*/ 174030 h 1170887"/>
              <a:gd name="T60" fmla="*/ 132501 w 968375"/>
              <a:gd name="T61" fmla="*/ 118946 h 1170887"/>
              <a:gd name="T62" fmla="*/ 172980 w 968375"/>
              <a:gd name="T63" fmla="*/ 19835 h 1170887"/>
              <a:gd name="T64" fmla="*/ 176266 w 968375"/>
              <a:gd name="T65" fmla="*/ 119010 h 1170887"/>
              <a:gd name="T66" fmla="*/ 172980 w 968375"/>
              <a:gd name="T67" fmla="*/ 19835 h 1170887"/>
              <a:gd name="T68" fmla="*/ 87509 w 968375"/>
              <a:gd name="T69" fmla="*/ 13224 h 1170887"/>
              <a:gd name="T70" fmla="*/ 90796 w 968375"/>
              <a:gd name="T71" fmla="*/ 112399 h 1170887"/>
              <a:gd name="T72" fmla="*/ 87509 w 968375"/>
              <a:gd name="T73" fmla="*/ 13224 h 1170887"/>
              <a:gd name="T74" fmla="*/ 130244 w 968375"/>
              <a:gd name="T75" fmla="*/ 0 h 1170887"/>
              <a:gd name="T76" fmla="*/ 133531 w 968375"/>
              <a:gd name="T77" fmla="*/ 99175 h 1170887"/>
              <a:gd name="T78" fmla="*/ 130244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8375"/>
              <a:gd name="T121" fmla="*/ 0 h 1170887"/>
              <a:gd name="T122" fmla="*/ 968375 w 968375"/>
              <a:gd name="T123" fmla="*/ 1170887 h 11708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1" name="KSO_Shape"/>
          <p:cNvSpPr/>
          <p:nvPr/>
        </p:nvSpPr>
        <p:spPr>
          <a:xfrm>
            <a:off x="6643688" y="5149850"/>
            <a:ext cx="441325" cy="3175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515" name="矩形 11"/>
          <p:cNvSpPr>
            <a:spLocks noChangeArrowheads="1"/>
          </p:cNvSpPr>
          <p:nvPr/>
        </p:nvSpPr>
        <p:spPr bwMode="auto">
          <a:xfrm>
            <a:off x="7280275" y="1895476"/>
            <a:ext cx="388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Lorem ut libero malesuada feugiat. Vestibulum ac diam sit amet quam vehiculanulla quis lorem ut</a:t>
            </a:r>
          </a:p>
        </p:txBody>
      </p:sp>
      <p:sp>
        <p:nvSpPr>
          <p:cNvPr id="21516" name="矩形 12"/>
          <p:cNvSpPr>
            <a:spLocks noChangeArrowheads="1"/>
          </p:cNvSpPr>
          <p:nvPr/>
        </p:nvSpPr>
        <p:spPr bwMode="auto">
          <a:xfrm>
            <a:off x="7280275" y="1595438"/>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FA9A60"/>
                </a:solidFill>
                <a:latin typeface="Arial" panose="020B0604020202020204" pitchFamily="34" charset="0"/>
              </a:rPr>
              <a:t>ADD YOUR TEXT</a:t>
            </a:r>
          </a:p>
        </p:txBody>
      </p:sp>
      <p:sp>
        <p:nvSpPr>
          <p:cNvPr id="21517" name="矩形 13"/>
          <p:cNvSpPr>
            <a:spLocks noChangeArrowheads="1"/>
          </p:cNvSpPr>
          <p:nvPr/>
        </p:nvSpPr>
        <p:spPr bwMode="auto">
          <a:xfrm>
            <a:off x="7296151" y="3019426"/>
            <a:ext cx="3889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Lorem ut libero malesuada feugiat. Vestibulum ac diam sit amet quam vehiculanulla quis lorem ut</a:t>
            </a:r>
          </a:p>
        </p:txBody>
      </p:sp>
      <p:sp>
        <p:nvSpPr>
          <p:cNvPr id="21518" name="矩形 14"/>
          <p:cNvSpPr>
            <a:spLocks noChangeArrowheads="1"/>
          </p:cNvSpPr>
          <p:nvPr/>
        </p:nvSpPr>
        <p:spPr bwMode="auto">
          <a:xfrm>
            <a:off x="7296150" y="2719388"/>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697A74"/>
                </a:solidFill>
                <a:latin typeface="Arial" panose="020B0604020202020204" pitchFamily="34" charset="0"/>
              </a:rPr>
              <a:t>ADD YOUR TEXT</a:t>
            </a:r>
          </a:p>
        </p:txBody>
      </p:sp>
      <p:sp>
        <p:nvSpPr>
          <p:cNvPr id="21519" name="矩形 15"/>
          <p:cNvSpPr>
            <a:spLocks noChangeArrowheads="1"/>
          </p:cNvSpPr>
          <p:nvPr/>
        </p:nvSpPr>
        <p:spPr bwMode="auto">
          <a:xfrm>
            <a:off x="7280275" y="4044951"/>
            <a:ext cx="38877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Lorem ut libero malesuada feugiat. Vestibulum ac diam sit amet quam vehiculanulla quis lorem ut</a:t>
            </a:r>
          </a:p>
        </p:txBody>
      </p:sp>
      <p:sp>
        <p:nvSpPr>
          <p:cNvPr id="21520" name="矩形 16"/>
          <p:cNvSpPr>
            <a:spLocks noChangeArrowheads="1"/>
          </p:cNvSpPr>
          <p:nvPr/>
        </p:nvSpPr>
        <p:spPr bwMode="auto">
          <a:xfrm>
            <a:off x="7280275" y="3744913"/>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B4B17A"/>
                </a:solidFill>
                <a:latin typeface="Arial" panose="020B0604020202020204" pitchFamily="34" charset="0"/>
              </a:rPr>
              <a:t>ADD YOUR TEXT</a:t>
            </a:r>
          </a:p>
        </p:txBody>
      </p:sp>
      <p:sp>
        <p:nvSpPr>
          <p:cNvPr id="21521" name="矩形 17"/>
          <p:cNvSpPr>
            <a:spLocks noChangeArrowheads="1"/>
          </p:cNvSpPr>
          <p:nvPr/>
        </p:nvSpPr>
        <p:spPr bwMode="auto">
          <a:xfrm>
            <a:off x="7296151" y="5173664"/>
            <a:ext cx="38893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Lorem ut libero malesuada feugiat. Vestibulum ac diam sit amet quam vehiculanulla quis lorem ut</a:t>
            </a:r>
          </a:p>
        </p:txBody>
      </p:sp>
      <p:sp>
        <p:nvSpPr>
          <p:cNvPr id="21522" name="矩形 18"/>
          <p:cNvSpPr>
            <a:spLocks noChangeArrowheads="1"/>
          </p:cNvSpPr>
          <p:nvPr/>
        </p:nvSpPr>
        <p:spPr bwMode="auto">
          <a:xfrm>
            <a:off x="7296150" y="4873625"/>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FDCB82"/>
                </a:solidFill>
                <a:latin typeface="Arial" panose="020B0604020202020204" pitchFamily="34" charset="0"/>
              </a:rPr>
              <a:t>ADD YOUR TEXT</a:t>
            </a:r>
          </a:p>
        </p:txBody>
      </p:sp>
      <p:grpSp>
        <p:nvGrpSpPr>
          <p:cNvPr id="2" name="组合 19"/>
          <p:cNvGrpSpPr/>
          <p:nvPr/>
        </p:nvGrpSpPr>
        <p:grpSpPr>
          <a:xfrm>
            <a:off x="2160953" y="4202893"/>
            <a:ext cx="2029100" cy="1473693"/>
            <a:chOff x="7743826" y="2522538"/>
            <a:chExt cx="236538" cy="217488"/>
          </a:xfrm>
          <a:solidFill>
            <a:schemeClr val="bg1">
              <a:lumMod val="65000"/>
            </a:schemeClr>
          </a:solidFill>
        </p:grpSpPr>
        <p:sp>
          <p:nvSpPr>
            <p:cNvPr id="21" name="Freeform 132"/>
            <p:cNvSpPr>
              <a:spLocks/>
            </p:cNvSpPr>
            <p:nvPr/>
          </p:nvSpPr>
          <p:spPr bwMode="auto">
            <a:xfrm>
              <a:off x="7743826" y="2522538"/>
              <a:ext cx="117475" cy="82550"/>
            </a:xfrm>
            <a:custGeom>
              <a:avLst/>
              <a:gdLst>
                <a:gd name="T0" fmla="*/ 44 w 74"/>
                <a:gd name="T1" fmla="*/ 0 h 52"/>
                <a:gd name="T2" fmla="*/ 0 w 74"/>
                <a:gd name="T3" fmla="*/ 27 h 52"/>
                <a:gd name="T4" fmla="*/ 30 w 74"/>
                <a:gd name="T5" fmla="*/ 52 h 52"/>
                <a:gd name="T6" fmla="*/ 74 w 74"/>
                <a:gd name="T7" fmla="*/ 25 h 52"/>
                <a:gd name="T8" fmla="*/ 44 w 74"/>
                <a:gd name="T9" fmla="*/ 0 h 52"/>
              </a:gdLst>
              <a:ahLst/>
              <a:cxnLst>
                <a:cxn ang="0">
                  <a:pos x="T0" y="T1"/>
                </a:cxn>
                <a:cxn ang="0">
                  <a:pos x="T2" y="T3"/>
                </a:cxn>
                <a:cxn ang="0">
                  <a:pos x="T4" y="T5"/>
                </a:cxn>
                <a:cxn ang="0">
                  <a:pos x="T6" y="T7"/>
                </a:cxn>
                <a:cxn ang="0">
                  <a:pos x="T8" y="T9"/>
                </a:cxn>
              </a:cxnLst>
              <a:rect l="0" t="0" r="r" b="b"/>
              <a:pathLst>
                <a:path w="74" h="52">
                  <a:moveTo>
                    <a:pt x="44" y="0"/>
                  </a:moveTo>
                  <a:lnTo>
                    <a:pt x="0" y="27"/>
                  </a:lnTo>
                  <a:lnTo>
                    <a:pt x="30" y="52"/>
                  </a:lnTo>
                  <a:lnTo>
                    <a:pt x="74" y="25"/>
                  </a:lnTo>
                  <a:lnTo>
                    <a:pt x="44"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133"/>
            <p:cNvSpPr>
              <a:spLocks/>
            </p:cNvSpPr>
            <p:nvPr/>
          </p:nvSpPr>
          <p:spPr bwMode="auto">
            <a:xfrm>
              <a:off x="7743826" y="2605088"/>
              <a:ext cx="117475" cy="84138"/>
            </a:xfrm>
            <a:custGeom>
              <a:avLst/>
              <a:gdLst>
                <a:gd name="T0" fmla="*/ 44 w 74"/>
                <a:gd name="T1" fmla="*/ 53 h 53"/>
                <a:gd name="T2" fmla="*/ 74 w 74"/>
                <a:gd name="T3" fmla="*/ 27 h 53"/>
                <a:gd name="T4" fmla="*/ 30 w 74"/>
                <a:gd name="T5" fmla="*/ 0 h 53"/>
                <a:gd name="T6" fmla="*/ 0 w 74"/>
                <a:gd name="T7" fmla="*/ 24 h 53"/>
                <a:gd name="T8" fmla="*/ 44 w 74"/>
                <a:gd name="T9" fmla="*/ 53 h 53"/>
              </a:gdLst>
              <a:ahLst/>
              <a:cxnLst>
                <a:cxn ang="0">
                  <a:pos x="T0" y="T1"/>
                </a:cxn>
                <a:cxn ang="0">
                  <a:pos x="T2" y="T3"/>
                </a:cxn>
                <a:cxn ang="0">
                  <a:pos x="T4" y="T5"/>
                </a:cxn>
                <a:cxn ang="0">
                  <a:pos x="T6" y="T7"/>
                </a:cxn>
                <a:cxn ang="0">
                  <a:pos x="T8" y="T9"/>
                </a:cxn>
              </a:cxnLst>
              <a:rect l="0" t="0" r="r" b="b"/>
              <a:pathLst>
                <a:path w="74" h="53">
                  <a:moveTo>
                    <a:pt x="44" y="53"/>
                  </a:moveTo>
                  <a:lnTo>
                    <a:pt x="74" y="27"/>
                  </a:lnTo>
                  <a:lnTo>
                    <a:pt x="30" y="0"/>
                  </a:lnTo>
                  <a:lnTo>
                    <a:pt x="0" y="24"/>
                  </a:lnTo>
                  <a:lnTo>
                    <a:pt x="44" y="53"/>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134"/>
            <p:cNvSpPr>
              <a:spLocks/>
            </p:cNvSpPr>
            <p:nvPr/>
          </p:nvSpPr>
          <p:spPr bwMode="auto">
            <a:xfrm>
              <a:off x="7861301" y="2605088"/>
              <a:ext cx="119063" cy="84138"/>
            </a:xfrm>
            <a:custGeom>
              <a:avLst/>
              <a:gdLst>
                <a:gd name="T0" fmla="*/ 31 w 75"/>
                <a:gd name="T1" fmla="*/ 53 h 53"/>
                <a:gd name="T2" fmla="*/ 75 w 75"/>
                <a:gd name="T3" fmla="*/ 24 h 53"/>
                <a:gd name="T4" fmla="*/ 44 w 75"/>
                <a:gd name="T5" fmla="*/ 0 h 53"/>
                <a:gd name="T6" fmla="*/ 0 w 75"/>
                <a:gd name="T7" fmla="*/ 27 h 53"/>
                <a:gd name="T8" fmla="*/ 31 w 75"/>
                <a:gd name="T9" fmla="*/ 53 h 53"/>
              </a:gdLst>
              <a:ahLst/>
              <a:cxnLst>
                <a:cxn ang="0">
                  <a:pos x="T0" y="T1"/>
                </a:cxn>
                <a:cxn ang="0">
                  <a:pos x="T2" y="T3"/>
                </a:cxn>
                <a:cxn ang="0">
                  <a:pos x="T4" y="T5"/>
                </a:cxn>
                <a:cxn ang="0">
                  <a:pos x="T6" y="T7"/>
                </a:cxn>
                <a:cxn ang="0">
                  <a:pos x="T8" y="T9"/>
                </a:cxn>
              </a:cxnLst>
              <a:rect l="0" t="0" r="r" b="b"/>
              <a:pathLst>
                <a:path w="75" h="53">
                  <a:moveTo>
                    <a:pt x="31" y="53"/>
                  </a:moveTo>
                  <a:lnTo>
                    <a:pt x="75" y="24"/>
                  </a:lnTo>
                  <a:lnTo>
                    <a:pt x="44" y="0"/>
                  </a:lnTo>
                  <a:lnTo>
                    <a:pt x="0" y="27"/>
                  </a:lnTo>
                  <a:lnTo>
                    <a:pt x="31" y="53"/>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135"/>
            <p:cNvSpPr>
              <a:spLocks/>
            </p:cNvSpPr>
            <p:nvPr/>
          </p:nvSpPr>
          <p:spPr bwMode="auto">
            <a:xfrm>
              <a:off x="7861301" y="2522538"/>
              <a:ext cx="119063" cy="82550"/>
            </a:xfrm>
            <a:custGeom>
              <a:avLst/>
              <a:gdLst>
                <a:gd name="T0" fmla="*/ 75 w 75"/>
                <a:gd name="T1" fmla="*/ 27 h 52"/>
                <a:gd name="T2" fmla="*/ 31 w 75"/>
                <a:gd name="T3" fmla="*/ 0 h 52"/>
                <a:gd name="T4" fmla="*/ 0 w 75"/>
                <a:gd name="T5" fmla="*/ 25 h 52"/>
                <a:gd name="T6" fmla="*/ 44 w 75"/>
                <a:gd name="T7" fmla="*/ 52 h 52"/>
                <a:gd name="T8" fmla="*/ 75 w 75"/>
                <a:gd name="T9" fmla="*/ 27 h 52"/>
              </a:gdLst>
              <a:ahLst/>
              <a:cxnLst>
                <a:cxn ang="0">
                  <a:pos x="T0" y="T1"/>
                </a:cxn>
                <a:cxn ang="0">
                  <a:pos x="T2" y="T3"/>
                </a:cxn>
                <a:cxn ang="0">
                  <a:pos x="T4" y="T5"/>
                </a:cxn>
                <a:cxn ang="0">
                  <a:pos x="T6" y="T7"/>
                </a:cxn>
                <a:cxn ang="0">
                  <a:pos x="T8" y="T9"/>
                </a:cxn>
              </a:cxnLst>
              <a:rect l="0" t="0" r="r" b="b"/>
              <a:pathLst>
                <a:path w="75" h="52">
                  <a:moveTo>
                    <a:pt x="75" y="27"/>
                  </a:moveTo>
                  <a:lnTo>
                    <a:pt x="31" y="0"/>
                  </a:lnTo>
                  <a:lnTo>
                    <a:pt x="0" y="25"/>
                  </a:lnTo>
                  <a:lnTo>
                    <a:pt x="44" y="52"/>
                  </a:lnTo>
                  <a:lnTo>
                    <a:pt x="75" y="27"/>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136"/>
            <p:cNvSpPr>
              <a:spLocks/>
            </p:cNvSpPr>
            <p:nvPr/>
          </p:nvSpPr>
          <p:spPr bwMode="auto">
            <a:xfrm>
              <a:off x="7791451" y="2655888"/>
              <a:ext cx="139700" cy="84138"/>
            </a:xfrm>
            <a:custGeom>
              <a:avLst/>
              <a:gdLst>
                <a:gd name="T0" fmla="*/ 44 w 88"/>
                <a:gd name="T1" fmla="*/ 0 h 53"/>
                <a:gd name="T2" fmla="*/ 14 w 88"/>
                <a:gd name="T3" fmla="*/ 26 h 53"/>
                <a:gd name="T4" fmla="*/ 0 w 88"/>
                <a:gd name="T5" fmla="*/ 17 h 53"/>
                <a:gd name="T6" fmla="*/ 0 w 88"/>
                <a:gd name="T7" fmla="*/ 27 h 53"/>
                <a:gd name="T8" fmla="*/ 44 w 88"/>
                <a:gd name="T9" fmla="*/ 53 h 53"/>
                <a:gd name="T10" fmla="*/ 88 w 88"/>
                <a:gd name="T11" fmla="*/ 27 h 53"/>
                <a:gd name="T12" fmla="*/ 88 w 88"/>
                <a:gd name="T13" fmla="*/ 17 h 53"/>
                <a:gd name="T14" fmla="*/ 75 w 88"/>
                <a:gd name="T15" fmla="*/ 26 h 53"/>
                <a:gd name="T16" fmla="*/ 44 w 88"/>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3">
                  <a:moveTo>
                    <a:pt x="44" y="0"/>
                  </a:moveTo>
                  <a:lnTo>
                    <a:pt x="14" y="26"/>
                  </a:lnTo>
                  <a:lnTo>
                    <a:pt x="0" y="17"/>
                  </a:lnTo>
                  <a:lnTo>
                    <a:pt x="0" y="27"/>
                  </a:lnTo>
                  <a:lnTo>
                    <a:pt x="44" y="53"/>
                  </a:lnTo>
                  <a:lnTo>
                    <a:pt x="88" y="27"/>
                  </a:lnTo>
                  <a:lnTo>
                    <a:pt x="88" y="17"/>
                  </a:lnTo>
                  <a:lnTo>
                    <a:pt x="75" y="26"/>
                  </a:lnTo>
                  <a:lnTo>
                    <a:pt x="44"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21524" name="Oval 14"/>
          <p:cNvSpPr>
            <a:spLocks noChangeArrowheads="1"/>
          </p:cNvSpPr>
          <p:nvPr/>
        </p:nvSpPr>
        <p:spPr bwMode="auto">
          <a:xfrm>
            <a:off x="3425825" y="2060575"/>
            <a:ext cx="400051" cy="400050"/>
          </a:xfrm>
          <a:prstGeom prst="ellipse">
            <a:avLst/>
          </a:pr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25" name="Freeform 15"/>
          <p:cNvSpPr>
            <a:spLocks/>
          </p:cNvSpPr>
          <p:nvPr/>
        </p:nvSpPr>
        <p:spPr bwMode="auto">
          <a:xfrm>
            <a:off x="3527426" y="2433638"/>
            <a:ext cx="103188" cy="95250"/>
          </a:xfrm>
          <a:custGeom>
            <a:avLst/>
            <a:gdLst>
              <a:gd name="T0" fmla="*/ 0 w 65"/>
              <a:gd name="T1" fmla="*/ 0 h 60"/>
              <a:gd name="T2" fmla="*/ 2147483647 w 65"/>
              <a:gd name="T3" fmla="*/ 2147483647 h 60"/>
              <a:gd name="T4" fmla="*/ 2147483647 w 65"/>
              <a:gd name="T5" fmla="*/ 2147483647 h 60"/>
              <a:gd name="T6" fmla="*/ 0 w 65"/>
              <a:gd name="T7" fmla="*/ 0 h 60"/>
              <a:gd name="T8" fmla="*/ 0 60000 65536"/>
              <a:gd name="T9" fmla="*/ 0 60000 65536"/>
              <a:gd name="T10" fmla="*/ 0 60000 65536"/>
              <a:gd name="T11" fmla="*/ 0 60000 65536"/>
              <a:gd name="T12" fmla="*/ 0 w 65"/>
              <a:gd name="T13" fmla="*/ 0 h 60"/>
              <a:gd name="T14" fmla="*/ 65 w 65"/>
              <a:gd name="T15" fmla="*/ 60 h 60"/>
            </a:gdLst>
            <a:ahLst/>
            <a:cxnLst>
              <a:cxn ang="T8">
                <a:pos x="T0" y="T1"/>
              </a:cxn>
              <a:cxn ang="T9">
                <a:pos x="T2" y="T3"/>
              </a:cxn>
              <a:cxn ang="T10">
                <a:pos x="T4" y="T5"/>
              </a:cxn>
              <a:cxn ang="T11">
                <a:pos x="T6" y="T7"/>
              </a:cxn>
            </a:cxnLst>
            <a:rect l="T12" t="T13" r="T14" b="T15"/>
            <a:pathLst>
              <a:path w="65" h="60">
                <a:moveTo>
                  <a:pt x="0" y="0"/>
                </a:moveTo>
                <a:lnTo>
                  <a:pt x="5" y="60"/>
                </a:lnTo>
                <a:lnTo>
                  <a:pt x="65" y="10"/>
                </a:lnTo>
                <a:lnTo>
                  <a:pt x="0" y="0"/>
                </a:lnTo>
                <a:close/>
              </a:path>
            </a:pathLst>
          </a:cu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26" name="Freeform 16"/>
          <p:cNvSpPr>
            <a:spLocks/>
          </p:cNvSpPr>
          <p:nvPr/>
        </p:nvSpPr>
        <p:spPr bwMode="auto">
          <a:xfrm>
            <a:off x="3559175" y="2165352"/>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 name="T21" fmla="*/ 0 w 32"/>
              <a:gd name="T22" fmla="*/ 0 h 135"/>
              <a:gd name="T23" fmla="*/ 32 w 32"/>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35">
                <a:moveTo>
                  <a:pt x="32" y="108"/>
                </a:moveTo>
                <a:lnTo>
                  <a:pt x="22"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27" name="Freeform 17"/>
          <p:cNvSpPr>
            <a:spLocks/>
          </p:cNvSpPr>
          <p:nvPr/>
        </p:nvSpPr>
        <p:spPr bwMode="auto">
          <a:xfrm>
            <a:off x="3559175" y="2127252"/>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54"/>
              <a:gd name="T29" fmla="*/ 44 w 44"/>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28" name="Rectangle 18"/>
          <p:cNvSpPr>
            <a:spLocks noChangeArrowheads="1"/>
          </p:cNvSpPr>
          <p:nvPr/>
        </p:nvSpPr>
        <p:spPr bwMode="auto">
          <a:xfrm>
            <a:off x="3556001" y="2152650"/>
            <a:ext cx="55563"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29" name="Freeform 19"/>
          <p:cNvSpPr>
            <a:spLocks/>
          </p:cNvSpPr>
          <p:nvPr/>
        </p:nvSpPr>
        <p:spPr bwMode="auto">
          <a:xfrm>
            <a:off x="3573464" y="2373313"/>
            <a:ext cx="20637"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 name="T12" fmla="*/ 0 w 17"/>
              <a:gd name="T13" fmla="*/ 0 h 27"/>
              <a:gd name="T14" fmla="*/ 17 w 17"/>
              <a:gd name="T15" fmla="*/ 27 h 27"/>
            </a:gdLst>
            <a:ahLst/>
            <a:cxnLst>
              <a:cxn ang="T8">
                <a:pos x="T0" y="T1"/>
              </a:cxn>
              <a:cxn ang="T9">
                <a:pos x="T2" y="T3"/>
              </a:cxn>
              <a:cxn ang="T10">
                <a:pos x="T4" y="T5"/>
              </a:cxn>
              <a:cxn ang="T11">
                <a:pos x="T6" y="T7"/>
              </a:cxn>
            </a:cxnLst>
            <a:rect l="T12" t="T13" r="T14" b="T15"/>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0" name="Freeform 20"/>
          <p:cNvSpPr>
            <a:spLocks/>
          </p:cNvSpPr>
          <p:nvPr/>
        </p:nvSpPr>
        <p:spPr bwMode="auto">
          <a:xfrm>
            <a:off x="3635375" y="2165352"/>
            <a:ext cx="50800" cy="214313"/>
          </a:xfrm>
          <a:custGeom>
            <a:avLst/>
            <a:gdLst>
              <a:gd name="T0" fmla="*/ 2147483647 w 32"/>
              <a:gd name="T1" fmla="*/ 2147483647 h 135"/>
              <a:gd name="T2" fmla="*/ 2147483647 w 32"/>
              <a:gd name="T3" fmla="*/ 2147483647 h 135"/>
              <a:gd name="T4" fmla="*/ 2147483647 w 32"/>
              <a:gd name="T5" fmla="*/ 2147483647 h 135"/>
              <a:gd name="T6" fmla="*/ 0 w 32"/>
              <a:gd name="T7" fmla="*/ 2147483647 h 135"/>
              <a:gd name="T8" fmla="*/ 0 w 32"/>
              <a:gd name="T9" fmla="*/ 0 h 135"/>
              <a:gd name="T10" fmla="*/ 2147483647 w 32"/>
              <a:gd name="T11" fmla="*/ 0 h 135"/>
              <a:gd name="T12" fmla="*/ 2147483647 w 32"/>
              <a:gd name="T13" fmla="*/ 2147483647 h 135"/>
              <a:gd name="T14" fmla="*/ 0 60000 65536"/>
              <a:gd name="T15" fmla="*/ 0 60000 65536"/>
              <a:gd name="T16" fmla="*/ 0 60000 65536"/>
              <a:gd name="T17" fmla="*/ 0 60000 65536"/>
              <a:gd name="T18" fmla="*/ 0 60000 65536"/>
              <a:gd name="T19" fmla="*/ 0 60000 65536"/>
              <a:gd name="T20" fmla="*/ 0 60000 65536"/>
              <a:gd name="T21" fmla="*/ 0 w 32"/>
              <a:gd name="T22" fmla="*/ 0 h 135"/>
              <a:gd name="T23" fmla="*/ 32 w 32"/>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 h="135">
                <a:moveTo>
                  <a:pt x="32" y="108"/>
                </a:moveTo>
                <a:lnTo>
                  <a:pt x="21" y="135"/>
                </a:lnTo>
                <a:lnTo>
                  <a:pt x="10" y="135"/>
                </a:lnTo>
                <a:lnTo>
                  <a:pt x="0" y="108"/>
                </a:lnTo>
                <a:lnTo>
                  <a:pt x="0" y="0"/>
                </a:lnTo>
                <a:lnTo>
                  <a:pt x="32" y="0"/>
                </a:lnTo>
                <a:lnTo>
                  <a:pt x="32" y="10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1" name="Freeform 21"/>
          <p:cNvSpPr>
            <a:spLocks/>
          </p:cNvSpPr>
          <p:nvPr/>
        </p:nvSpPr>
        <p:spPr bwMode="auto">
          <a:xfrm>
            <a:off x="3635375" y="2127252"/>
            <a:ext cx="50800" cy="61913"/>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54"/>
              <a:gd name="T29" fmla="*/ 44 w 44"/>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2" name="Rectangle 22"/>
          <p:cNvSpPr>
            <a:spLocks noChangeArrowheads="1"/>
          </p:cNvSpPr>
          <p:nvPr/>
        </p:nvSpPr>
        <p:spPr bwMode="auto">
          <a:xfrm>
            <a:off x="3632201" y="2152650"/>
            <a:ext cx="57151" cy="523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33" name="Freeform 23"/>
          <p:cNvSpPr>
            <a:spLocks/>
          </p:cNvSpPr>
          <p:nvPr/>
        </p:nvSpPr>
        <p:spPr bwMode="auto">
          <a:xfrm>
            <a:off x="3649663" y="2373313"/>
            <a:ext cx="19051" cy="31750"/>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 name="T12" fmla="*/ 0 w 17"/>
              <a:gd name="T13" fmla="*/ 0 h 27"/>
              <a:gd name="T14" fmla="*/ 17 w 17"/>
              <a:gd name="T15" fmla="*/ 27 h 27"/>
            </a:gdLst>
            <a:ahLst/>
            <a:cxnLst>
              <a:cxn ang="T8">
                <a:pos x="T0" y="T1"/>
              </a:cxn>
              <a:cxn ang="T9">
                <a:pos x="T2" y="T3"/>
              </a:cxn>
              <a:cxn ang="T10">
                <a:pos x="T4" y="T5"/>
              </a:cxn>
              <a:cxn ang="T11">
                <a:pos x="T6" y="T7"/>
              </a:cxn>
            </a:cxnLst>
            <a:rect l="T12" t="T13" r="T14" b="T15"/>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4" name="Freeform 24"/>
          <p:cNvSpPr>
            <a:spLocks/>
          </p:cNvSpPr>
          <p:nvPr/>
        </p:nvSpPr>
        <p:spPr bwMode="auto">
          <a:xfrm>
            <a:off x="3681413" y="2162175"/>
            <a:ext cx="19051" cy="107950"/>
          </a:xfrm>
          <a:custGeom>
            <a:avLst/>
            <a:gdLst>
              <a:gd name="T0" fmla="*/ 1688346521 w 16"/>
              <a:gd name="T1" fmla="*/ 1466819015 h 95"/>
              <a:gd name="T2" fmla="*/ 2147483647 w 16"/>
              <a:gd name="T3" fmla="*/ 2147483647 h 95"/>
              <a:gd name="T4" fmla="*/ 2147483647 w 16"/>
              <a:gd name="T5" fmla="*/ 2147483647 h 95"/>
              <a:gd name="T6" fmla="*/ 2147483647 w 16"/>
              <a:gd name="T7" fmla="*/ 2147483647 h 95"/>
              <a:gd name="T8" fmla="*/ 2147483647 w 16"/>
              <a:gd name="T9" fmla="*/ 2147483647 h 95"/>
              <a:gd name="T10" fmla="*/ 2147483647 w 16"/>
              <a:gd name="T11" fmla="*/ 2147483647 h 95"/>
              <a:gd name="T12" fmla="*/ 0 w 16"/>
              <a:gd name="T13" fmla="*/ 0 h 95"/>
              <a:gd name="T14" fmla="*/ 0 60000 65536"/>
              <a:gd name="T15" fmla="*/ 0 60000 65536"/>
              <a:gd name="T16" fmla="*/ 0 60000 65536"/>
              <a:gd name="T17" fmla="*/ 0 60000 65536"/>
              <a:gd name="T18" fmla="*/ 0 60000 65536"/>
              <a:gd name="T19" fmla="*/ 0 60000 65536"/>
              <a:gd name="T20" fmla="*/ 0 60000 65536"/>
              <a:gd name="T21" fmla="*/ 0 w 16"/>
              <a:gd name="T22" fmla="*/ 0 h 95"/>
              <a:gd name="T23" fmla="*/ 16 w 16"/>
              <a:gd name="T24" fmla="*/ 95 h 9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5" name="Oval 25"/>
          <p:cNvSpPr>
            <a:spLocks noChangeArrowheads="1"/>
          </p:cNvSpPr>
          <p:nvPr/>
        </p:nvSpPr>
        <p:spPr bwMode="auto">
          <a:xfrm>
            <a:off x="2887664" y="3835402"/>
            <a:ext cx="676275" cy="677863"/>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36" name="Oval 27"/>
          <p:cNvSpPr>
            <a:spLocks noChangeArrowheads="1"/>
          </p:cNvSpPr>
          <p:nvPr/>
        </p:nvSpPr>
        <p:spPr bwMode="auto">
          <a:xfrm>
            <a:off x="3732213" y="3702052"/>
            <a:ext cx="442912" cy="441325"/>
          </a:xfrm>
          <a:prstGeom prst="ellipse">
            <a:avLst/>
          </a:prstGeom>
          <a:solidFill>
            <a:srgbClr val="FF97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37" name="Oval 29"/>
          <p:cNvSpPr>
            <a:spLocks noChangeArrowheads="1"/>
          </p:cNvSpPr>
          <p:nvPr/>
        </p:nvSpPr>
        <p:spPr bwMode="auto">
          <a:xfrm>
            <a:off x="3487739" y="3109915"/>
            <a:ext cx="534987" cy="534987"/>
          </a:xfrm>
          <a:prstGeom prst="ellipse">
            <a:avLst/>
          </a:pr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38" name="Freeform 30"/>
          <p:cNvSpPr>
            <a:spLocks/>
          </p:cNvSpPr>
          <p:nvPr/>
        </p:nvSpPr>
        <p:spPr bwMode="auto">
          <a:xfrm>
            <a:off x="3622677" y="3608388"/>
            <a:ext cx="138113"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 name="T12" fmla="*/ 0 w 87"/>
              <a:gd name="T13" fmla="*/ 0 h 80"/>
              <a:gd name="T14" fmla="*/ 87 w 87"/>
              <a:gd name="T15" fmla="*/ 80 h 80"/>
            </a:gdLst>
            <a:ahLst/>
            <a:cxnLst>
              <a:cxn ang="T8">
                <a:pos x="T0" y="T1"/>
              </a:cxn>
              <a:cxn ang="T9">
                <a:pos x="T2" y="T3"/>
              </a:cxn>
              <a:cxn ang="T10">
                <a:pos x="T4" y="T5"/>
              </a:cxn>
              <a:cxn ang="T11">
                <a:pos x="T6" y="T7"/>
              </a:cxn>
            </a:cxnLst>
            <a:rect l="T12" t="T13" r="T14" b="T15"/>
            <a:pathLst>
              <a:path w="87" h="80">
                <a:moveTo>
                  <a:pt x="0" y="0"/>
                </a:moveTo>
                <a:lnTo>
                  <a:pt x="8" y="80"/>
                </a:lnTo>
                <a:lnTo>
                  <a:pt x="87" y="13"/>
                </a:lnTo>
                <a:lnTo>
                  <a:pt x="0" y="0"/>
                </a:lnTo>
                <a:close/>
              </a:path>
            </a:pathLst>
          </a:cu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39" name="Oval 31"/>
          <p:cNvSpPr>
            <a:spLocks noChangeArrowheads="1"/>
          </p:cNvSpPr>
          <p:nvPr/>
        </p:nvSpPr>
        <p:spPr bwMode="auto">
          <a:xfrm>
            <a:off x="2987675" y="2549525"/>
            <a:ext cx="534988" cy="534988"/>
          </a:xfrm>
          <a:prstGeom prst="ellipse">
            <a:avLst/>
          </a:pr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40" name="Freeform 32"/>
          <p:cNvSpPr>
            <a:spLocks/>
          </p:cNvSpPr>
          <p:nvPr/>
        </p:nvSpPr>
        <p:spPr bwMode="auto">
          <a:xfrm>
            <a:off x="3122613" y="3048000"/>
            <a:ext cx="138112" cy="127000"/>
          </a:xfrm>
          <a:custGeom>
            <a:avLst/>
            <a:gdLst>
              <a:gd name="T0" fmla="*/ 0 w 87"/>
              <a:gd name="T1" fmla="*/ 0 h 80"/>
              <a:gd name="T2" fmla="*/ 2147483647 w 87"/>
              <a:gd name="T3" fmla="*/ 2147483647 h 80"/>
              <a:gd name="T4" fmla="*/ 2147483647 w 87"/>
              <a:gd name="T5" fmla="*/ 2147483647 h 80"/>
              <a:gd name="T6" fmla="*/ 0 w 87"/>
              <a:gd name="T7" fmla="*/ 0 h 80"/>
              <a:gd name="T8" fmla="*/ 0 60000 65536"/>
              <a:gd name="T9" fmla="*/ 0 60000 65536"/>
              <a:gd name="T10" fmla="*/ 0 60000 65536"/>
              <a:gd name="T11" fmla="*/ 0 60000 65536"/>
              <a:gd name="T12" fmla="*/ 0 w 87"/>
              <a:gd name="T13" fmla="*/ 0 h 80"/>
              <a:gd name="T14" fmla="*/ 87 w 87"/>
              <a:gd name="T15" fmla="*/ 80 h 80"/>
            </a:gdLst>
            <a:ahLst/>
            <a:cxnLst>
              <a:cxn ang="T8">
                <a:pos x="T0" y="T1"/>
              </a:cxn>
              <a:cxn ang="T9">
                <a:pos x="T2" y="T3"/>
              </a:cxn>
              <a:cxn ang="T10">
                <a:pos x="T4" y="T5"/>
              </a:cxn>
              <a:cxn ang="T11">
                <a:pos x="T6" y="T7"/>
              </a:cxn>
            </a:cxnLst>
            <a:rect l="T12" t="T13" r="T14" b="T15"/>
            <a:pathLst>
              <a:path w="87" h="80">
                <a:moveTo>
                  <a:pt x="0" y="0"/>
                </a:moveTo>
                <a:lnTo>
                  <a:pt x="7" y="80"/>
                </a:lnTo>
                <a:lnTo>
                  <a:pt x="87" y="14"/>
                </a:lnTo>
                <a:lnTo>
                  <a:pt x="0" y="0"/>
                </a:ln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41" name="Oval 33"/>
          <p:cNvSpPr>
            <a:spLocks noChangeArrowheads="1"/>
          </p:cNvSpPr>
          <p:nvPr/>
        </p:nvSpPr>
        <p:spPr bwMode="auto">
          <a:xfrm>
            <a:off x="4179889" y="3128963"/>
            <a:ext cx="423863" cy="423862"/>
          </a:xfrm>
          <a:prstGeom prst="ellipse">
            <a:avLst/>
          </a:pr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42" name="Freeform 34"/>
          <p:cNvSpPr>
            <a:spLocks/>
          </p:cNvSpPr>
          <p:nvPr/>
        </p:nvSpPr>
        <p:spPr bwMode="auto">
          <a:xfrm>
            <a:off x="4287840" y="3524250"/>
            <a:ext cx="109537" cy="101600"/>
          </a:xfrm>
          <a:custGeom>
            <a:avLst/>
            <a:gdLst>
              <a:gd name="T0" fmla="*/ 0 w 69"/>
              <a:gd name="T1" fmla="*/ 0 h 64"/>
              <a:gd name="T2" fmla="*/ 2147483647 w 69"/>
              <a:gd name="T3" fmla="*/ 2147483647 h 64"/>
              <a:gd name="T4" fmla="*/ 2147483647 w 69"/>
              <a:gd name="T5" fmla="*/ 2147483647 h 64"/>
              <a:gd name="T6" fmla="*/ 0 w 69"/>
              <a:gd name="T7" fmla="*/ 0 h 64"/>
              <a:gd name="T8" fmla="*/ 0 60000 65536"/>
              <a:gd name="T9" fmla="*/ 0 60000 65536"/>
              <a:gd name="T10" fmla="*/ 0 60000 65536"/>
              <a:gd name="T11" fmla="*/ 0 60000 65536"/>
              <a:gd name="T12" fmla="*/ 0 w 69"/>
              <a:gd name="T13" fmla="*/ 0 h 64"/>
              <a:gd name="T14" fmla="*/ 69 w 69"/>
              <a:gd name="T15" fmla="*/ 64 h 64"/>
            </a:gdLst>
            <a:ahLst/>
            <a:cxnLst>
              <a:cxn ang="T8">
                <a:pos x="T0" y="T1"/>
              </a:cxn>
              <a:cxn ang="T9">
                <a:pos x="T2" y="T3"/>
              </a:cxn>
              <a:cxn ang="T10">
                <a:pos x="T4" y="T5"/>
              </a:cxn>
              <a:cxn ang="T11">
                <a:pos x="T6" y="T7"/>
              </a:cxn>
            </a:cxnLst>
            <a:rect l="T12" t="T13" r="T14" b="T15"/>
            <a:pathLst>
              <a:path w="69" h="64">
                <a:moveTo>
                  <a:pt x="0" y="0"/>
                </a:moveTo>
                <a:lnTo>
                  <a:pt x="5" y="64"/>
                </a:lnTo>
                <a:lnTo>
                  <a:pt x="69" y="10"/>
                </a:lnTo>
                <a:lnTo>
                  <a:pt x="0" y="0"/>
                </a:ln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43" name="Oval 35"/>
          <p:cNvSpPr>
            <a:spLocks noChangeArrowheads="1"/>
          </p:cNvSpPr>
          <p:nvPr/>
        </p:nvSpPr>
        <p:spPr bwMode="auto">
          <a:xfrm>
            <a:off x="2538414" y="2068513"/>
            <a:ext cx="423863" cy="423862"/>
          </a:xfrm>
          <a:prstGeom prst="ellipse">
            <a:avLst/>
          </a:prstGeom>
          <a:solidFill>
            <a:srgbClr val="F6C44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44" name="Freeform 36"/>
          <p:cNvSpPr>
            <a:spLocks/>
          </p:cNvSpPr>
          <p:nvPr/>
        </p:nvSpPr>
        <p:spPr bwMode="auto">
          <a:xfrm>
            <a:off x="2744789" y="2462213"/>
            <a:ext cx="107951" cy="101600"/>
          </a:xfrm>
          <a:custGeom>
            <a:avLst/>
            <a:gdLst>
              <a:gd name="T0" fmla="*/ 2147483647 w 68"/>
              <a:gd name="T1" fmla="*/ 0 h 64"/>
              <a:gd name="T2" fmla="*/ 2147483647 w 68"/>
              <a:gd name="T3" fmla="*/ 2147483647 h 64"/>
              <a:gd name="T4" fmla="*/ 0 w 68"/>
              <a:gd name="T5" fmla="*/ 2147483647 h 64"/>
              <a:gd name="T6" fmla="*/ 2147483647 w 68"/>
              <a:gd name="T7" fmla="*/ 0 h 64"/>
              <a:gd name="T8" fmla="*/ 0 60000 65536"/>
              <a:gd name="T9" fmla="*/ 0 60000 65536"/>
              <a:gd name="T10" fmla="*/ 0 60000 65536"/>
              <a:gd name="T11" fmla="*/ 0 60000 65536"/>
              <a:gd name="T12" fmla="*/ 0 w 68"/>
              <a:gd name="T13" fmla="*/ 0 h 64"/>
              <a:gd name="T14" fmla="*/ 68 w 68"/>
              <a:gd name="T15" fmla="*/ 64 h 64"/>
            </a:gdLst>
            <a:ahLst/>
            <a:cxnLst>
              <a:cxn ang="T8">
                <a:pos x="T0" y="T1"/>
              </a:cxn>
              <a:cxn ang="T9">
                <a:pos x="T2" y="T3"/>
              </a:cxn>
              <a:cxn ang="T10">
                <a:pos x="T4" y="T5"/>
              </a:cxn>
              <a:cxn ang="T11">
                <a:pos x="T6" y="T7"/>
              </a:cxn>
            </a:cxnLst>
            <a:rect l="T12" t="T13" r="T14" b="T15"/>
            <a:pathLst>
              <a:path w="68" h="64">
                <a:moveTo>
                  <a:pt x="68" y="0"/>
                </a:moveTo>
                <a:lnTo>
                  <a:pt x="63" y="64"/>
                </a:lnTo>
                <a:lnTo>
                  <a:pt x="0" y="11"/>
                </a:lnTo>
                <a:lnTo>
                  <a:pt x="68" y="0"/>
                </a:lnTo>
                <a:close/>
              </a:path>
            </a:pathLst>
          </a:custGeom>
          <a:solidFill>
            <a:srgbClr val="F6C44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45" name="Oval 37"/>
          <p:cNvSpPr>
            <a:spLocks noChangeArrowheads="1"/>
          </p:cNvSpPr>
          <p:nvPr/>
        </p:nvSpPr>
        <p:spPr bwMode="auto">
          <a:xfrm>
            <a:off x="1933577" y="2289177"/>
            <a:ext cx="423863" cy="423863"/>
          </a:xfrm>
          <a:prstGeom prst="ellipse">
            <a:avLst/>
          </a:pr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46" name="Freeform 38"/>
          <p:cNvSpPr>
            <a:spLocks/>
          </p:cNvSpPr>
          <p:nvPr/>
        </p:nvSpPr>
        <p:spPr bwMode="auto">
          <a:xfrm>
            <a:off x="2141540" y="268446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 name="T12" fmla="*/ 0 w 69"/>
              <a:gd name="T13" fmla="*/ 0 h 63"/>
              <a:gd name="T14" fmla="*/ 69 w 69"/>
              <a:gd name="T15" fmla="*/ 63 h 63"/>
            </a:gdLst>
            <a:ahLst/>
            <a:cxnLst>
              <a:cxn ang="T8">
                <a:pos x="T0" y="T1"/>
              </a:cxn>
              <a:cxn ang="T9">
                <a:pos x="T2" y="T3"/>
              </a:cxn>
              <a:cxn ang="T10">
                <a:pos x="T4" y="T5"/>
              </a:cxn>
              <a:cxn ang="T11">
                <a:pos x="T6" y="T7"/>
              </a:cxn>
            </a:cxnLst>
            <a:rect l="T12" t="T13" r="T14" b="T15"/>
            <a:pathLst>
              <a:path w="69" h="63">
                <a:moveTo>
                  <a:pt x="69" y="0"/>
                </a:moveTo>
                <a:lnTo>
                  <a:pt x="63" y="63"/>
                </a:lnTo>
                <a:lnTo>
                  <a:pt x="0" y="11"/>
                </a:lnTo>
                <a:lnTo>
                  <a:pt x="69" y="0"/>
                </a:ln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47" name="Oval 39"/>
          <p:cNvSpPr>
            <a:spLocks noChangeArrowheads="1"/>
          </p:cNvSpPr>
          <p:nvPr/>
        </p:nvSpPr>
        <p:spPr bwMode="auto">
          <a:xfrm>
            <a:off x="1662113" y="2841627"/>
            <a:ext cx="422275" cy="423863"/>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48" name="Freeform 40"/>
          <p:cNvSpPr>
            <a:spLocks/>
          </p:cNvSpPr>
          <p:nvPr/>
        </p:nvSpPr>
        <p:spPr bwMode="auto">
          <a:xfrm>
            <a:off x="1868489" y="3236913"/>
            <a:ext cx="109537"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 name="T12" fmla="*/ 0 w 69"/>
              <a:gd name="T13" fmla="*/ 0 h 63"/>
              <a:gd name="T14" fmla="*/ 69 w 69"/>
              <a:gd name="T15" fmla="*/ 63 h 63"/>
            </a:gdLst>
            <a:ahLst/>
            <a:cxnLst>
              <a:cxn ang="T8">
                <a:pos x="T0" y="T1"/>
              </a:cxn>
              <a:cxn ang="T9">
                <a:pos x="T2" y="T3"/>
              </a:cxn>
              <a:cxn ang="T10">
                <a:pos x="T4" y="T5"/>
              </a:cxn>
              <a:cxn ang="T11">
                <a:pos x="T6" y="T7"/>
              </a:cxn>
            </a:cxnLst>
            <a:rect l="T12" t="T13" r="T14" b="T15"/>
            <a:pathLst>
              <a:path w="69" h="63">
                <a:moveTo>
                  <a:pt x="69" y="0"/>
                </a:moveTo>
                <a:lnTo>
                  <a:pt x="63" y="63"/>
                </a:lnTo>
                <a:lnTo>
                  <a:pt x="0" y="11"/>
                </a:lnTo>
                <a:lnTo>
                  <a:pt x="69" y="0"/>
                </a:ln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49" name="Oval 41"/>
          <p:cNvSpPr>
            <a:spLocks noChangeArrowheads="1"/>
          </p:cNvSpPr>
          <p:nvPr/>
        </p:nvSpPr>
        <p:spPr bwMode="auto">
          <a:xfrm>
            <a:off x="2913063" y="3276600"/>
            <a:ext cx="423863" cy="423863"/>
          </a:xfrm>
          <a:prstGeom prst="ellipse">
            <a:avLst/>
          </a:prstGeom>
          <a:solidFill>
            <a:srgbClr val="93CF9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50" name="Freeform 42"/>
          <p:cNvSpPr>
            <a:spLocks/>
          </p:cNvSpPr>
          <p:nvPr/>
        </p:nvSpPr>
        <p:spPr bwMode="auto">
          <a:xfrm>
            <a:off x="3121025" y="3671888"/>
            <a:ext cx="109539" cy="100012"/>
          </a:xfrm>
          <a:custGeom>
            <a:avLst/>
            <a:gdLst>
              <a:gd name="T0" fmla="*/ 2147483647 w 69"/>
              <a:gd name="T1" fmla="*/ 0 h 63"/>
              <a:gd name="T2" fmla="*/ 2147483647 w 69"/>
              <a:gd name="T3" fmla="*/ 2147483647 h 63"/>
              <a:gd name="T4" fmla="*/ 0 w 69"/>
              <a:gd name="T5" fmla="*/ 2147483647 h 63"/>
              <a:gd name="T6" fmla="*/ 2147483647 w 69"/>
              <a:gd name="T7" fmla="*/ 0 h 63"/>
              <a:gd name="T8" fmla="*/ 0 60000 65536"/>
              <a:gd name="T9" fmla="*/ 0 60000 65536"/>
              <a:gd name="T10" fmla="*/ 0 60000 65536"/>
              <a:gd name="T11" fmla="*/ 0 60000 65536"/>
              <a:gd name="T12" fmla="*/ 0 w 69"/>
              <a:gd name="T13" fmla="*/ 0 h 63"/>
              <a:gd name="T14" fmla="*/ 69 w 69"/>
              <a:gd name="T15" fmla="*/ 63 h 63"/>
            </a:gdLst>
            <a:ahLst/>
            <a:cxnLst>
              <a:cxn ang="T8">
                <a:pos x="T0" y="T1"/>
              </a:cxn>
              <a:cxn ang="T9">
                <a:pos x="T2" y="T3"/>
              </a:cxn>
              <a:cxn ang="T10">
                <a:pos x="T4" y="T5"/>
              </a:cxn>
              <a:cxn ang="T11">
                <a:pos x="T6" y="T7"/>
              </a:cxn>
            </a:cxnLst>
            <a:rect l="T12" t="T13" r="T14" b="T15"/>
            <a:pathLst>
              <a:path w="69" h="63">
                <a:moveTo>
                  <a:pt x="69" y="0"/>
                </a:moveTo>
                <a:lnTo>
                  <a:pt x="63" y="63"/>
                </a:lnTo>
                <a:lnTo>
                  <a:pt x="0" y="10"/>
                </a:lnTo>
                <a:lnTo>
                  <a:pt x="69" y="0"/>
                </a:lnTo>
                <a:close/>
              </a:path>
            </a:pathLst>
          </a:custGeom>
          <a:solidFill>
            <a:srgbClr val="93CF9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51" name="Oval 43"/>
          <p:cNvSpPr>
            <a:spLocks noChangeArrowheads="1"/>
          </p:cNvSpPr>
          <p:nvPr/>
        </p:nvSpPr>
        <p:spPr bwMode="auto">
          <a:xfrm>
            <a:off x="1662113" y="3408363"/>
            <a:ext cx="422275" cy="423862"/>
          </a:xfrm>
          <a:prstGeom prst="ellipse">
            <a:avLst/>
          </a:prstGeom>
          <a:solidFill>
            <a:srgbClr val="EB62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52" name="Freeform 44"/>
          <p:cNvSpPr>
            <a:spLocks/>
          </p:cNvSpPr>
          <p:nvPr/>
        </p:nvSpPr>
        <p:spPr bwMode="auto">
          <a:xfrm>
            <a:off x="1868489" y="3803650"/>
            <a:ext cx="109537" cy="101600"/>
          </a:xfrm>
          <a:custGeom>
            <a:avLst/>
            <a:gdLst>
              <a:gd name="T0" fmla="*/ 2147483647 w 69"/>
              <a:gd name="T1" fmla="*/ 0 h 64"/>
              <a:gd name="T2" fmla="*/ 2147483647 w 69"/>
              <a:gd name="T3" fmla="*/ 2147483647 h 64"/>
              <a:gd name="T4" fmla="*/ 0 w 69"/>
              <a:gd name="T5" fmla="*/ 2147483647 h 64"/>
              <a:gd name="T6" fmla="*/ 2147483647 w 69"/>
              <a:gd name="T7" fmla="*/ 0 h 64"/>
              <a:gd name="T8" fmla="*/ 0 60000 65536"/>
              <a:gd name="T9" fmla="*/ 0 60000 65536"/>
              <a:gd name="T10" fmla="*/ 0 60000 65536"/>
              <a:gd name="T11" fmla="*/ 0 60000 65536"/>
              <a:gd name="T12" fmla="*/ 0 w 69"/>
              <a:gd name="T13" fmla="*/ 0 h 64"/>
              <a:gd name="T14" fmla="*/ 69 w 69"/>
              <a:gd name="T15" fmla="*/ 64 h 64"/>
            </a:gdLst>
            <a:ahLst/>
            <a:cxnLst>
              <a:cxn ang="T8">
                <a:pos x="T0" y="T1"/>
              </a:cxn>
              <a:cxn ang="T9">
                <a:pos x="T2" y="T3"/>
              </a:cxn>
              <a:cxn ang="T10">
                <a:pos x="T4" y="T5"/>
              </a:cxn>
              <a:cxn ang="T11">
                <a:pos x="T6" y="T7"/>
              </a:cxn>
            </a:cxnLst>
            <a:rect l="T12" t="T13" r="T14" b="T15"/>
            <a:pathLst>
              <a:path w="69" h="64">
                <a:moveTo>
                  <a:pt x="69" y="0"/>
                </a:moveTo>
                <a:lnTo>
                  <a:pt x="63" y="64"/>
                </a:lnTo>
                <a:lnTo>
                  <a:pt x="0" y="10"/>
                </a:lnTo>
                <a:lnTo>
                  <a:pt x="69" y="0"/>
                </a:lnTo>
                <a:close/>
              </a:path>
            </a:pathLst>
          </a:custGeom>
          <a:solidFill>
            <a:srgbClr val="EB62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53" name="Oval 45"/>
          <p:cNvSpPr>
            <a:spLocks noChangeArrowheads="1"/>
          </p:cNvSpPr>
          <p:nvPr/>
        </p:nvSpPr>
        <p:spPr bwMode="auto">
          <a:xfrm>
            <a:off x="2181225" y="3365500"/>
            <a:ext cx="592139" cy="590550"/>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54" name="Oval 47"/>
          <p:cNvSpPr>
            <a:spLocks noChangeArrowheads="1"/>
          </p:cNvSpPr>
          <p:nvPr/>
        </p:nvSpPr>
        <p:spPr bwMode="auto">
          <a:xfrm>
            <a:off x="2351089" y="2751140"/>
            <a:ext cx="488951" cy="490537"/>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55" name="Freeform 48"/>
          <p:cNvSpPr>
            <a:spLocks/>
          </p:cNvSpPr>
          <p:nvPr/>
        </p:nvSpPr>
        <p:spPr bwMode="auto">
          <a:xfrm>
            <a:off x="2589213" y="3208340"/>
            <a:ext cx="127000" cy="115887"/>
          </a:xfrm>
          <a:custGeom>
            <a:avLst/>
            <a:gdLst>
              <a:gd name="T0" fmla="*/ 2147483647 w 80"/>
              <a:gd name="T1" fmla="*/ 0 h 73"/>
              <a:gd name="T2" fmla="*/ 2147483647 w 80"/>
              <a:gd name="T3" fmla="*/ 2147483647 h 73"/>
              <a:gd name="T4" fmla="*/ 0 w 80"/>
              <a:gd name="T5" fmla="*/ 2147483647 h 73"/>
              <a:gd name="T6" fmla="*/ 2147483647 w 80"/>
              <a:gd name="T7" fmla="*/ 0 h 73"/>
              <a:gd name="T8" fmla="*/ 0 60000 65536"/>
              <a:gd name="T9" fmla="*/ 0 60000 65536"/>
              <a:gd name="T10" fmla="*/ 0 60000 65536"/>
              <a:gd name="T11" fmla="*/ 0 60000 65536"/>
              <a:gd name="T12" fmla="*/ 0 w 80"/>
              <a:gd name="T13" fmla="*/ 0 h 73"/>
              <a:gd name="T14" fmla="*/ 80 w 80"/>
              <a:gd name="T15" fmla="*/ 73 h 73"/>
            </a:gdLst>
            <a:ahLst/>
            <a:cxnLst>
              <a:cxn ang="T8">
                <a:pos x="T0" y="T1"/>
              </a:cxn>
              <a:cxn ang="T9">
                <a:pos x="T2" y="T3"/>
              </a:cxn>
              <a:cxn ang="T10">
                <a:pos x="T4" y="T5"/>
              </a:cxn>
              <a:cxn ang="T11">
                <a:pos x="T6" y="T7"/>
              </a:cxn>
            </a:cxnLst>
            <a:rect l="T12" t="T13" r="T14" b="T15"/>
            <a:pathLst>
              <a:path w="80" h="73">
                <a:moveTo>
                  <a:pt x="80" y="0"/>
                </a:moveTo>
                <a:lnTo>
                  <a:pt x="73" y="73"/>
                </a:lnTo>
                <a:lnTo>
                  <a:pt x="0" y="12"/>
                </a:lnTo>
                <a:lnTo>
                  <a:pt x="80" y="0"/>
                </a:ln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56" name="Oval 49"/>
          <p:cNvSpPr>
            <a:spLocks noChangeArrowheads="1"/>
          </p:cNvSpPr>
          <p:nvPr/>
        </p:nvSpPr>
        <p:spPr bwMode="auto">
          <a:xfrm>
            <a:off x="3778251" y="2468563"/>
            <a:ext cx="506413" cy="508000"/>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57" name="Freeform 50"/>
          <p:cNvSpPr>
            <a:spLocks/>
          </p:cNvSpPr>
          <p:nvPr/>
        </p:nvSpPr>
        <p:spPr bwMode="auto">
          <a:xfrm>
            <a:off x="3906839" y="2941638"/>
            <a:ext cx="130175" cy="120650"/>
          </a:xfrm>
          <a:custGeom>
            <a:avLst/>
            <a:gdLst>
              <a:gd name="T0" fmla="*/ 0 w 82"/>
              <a:gd name="T1" fmla="*/ 0 h 76"/>
              <a:gd name="T2" fmla="*/ 2147483647 w 82"/>
              <a:gd name="T3" fmla="*/ 2147483647 h 76"/>
              <a:gd name="T4" fmla="*/ 2147483647 w 82"/>
              <a:gd name="T5" fmla="*/ 2147483647 h 76"/>
              <a:gd name="T6" fmla="*/ 0 w 82"/>
              <a:gd name="T7" fmla="*/ 0 h 76"/>
              <a:gd name="T8" fmla="*/ 0 60000 65536"/>
              <a:gd name="T9" fmla="*/ 0 60000 65536"/>
              <a:gd name="T10" fmla="*/ 0 60000 65536"/>
              <a:gd name="T11" fmla="*/ 0 60000 65536"/>
              <a:gd name="T12" fmla="*/ 0 w 82"/>
              <a:gd name="T13" fmla="*/ 0 h 76"/>
              <a:gd name="T14" fmla="*/ 82 w 82"/>
              <a:gd name="T15" fmla="*/ 76 h 76"/>
            </a:gdLst>
            <a:ahLst/>
            <a:cxnLst>
              <a:cxn ang="T8">
                <a:pos x="T0" y="T1"/>
              </a:cxn>
              <a:cxn ang="T9">
                <a:pos x="T2" y="T3"/>
              </a:cxn>
              <a:cxn ang="T10">
                <a:pos x="T4" y="T5"/>
              </a:cxn>
              <a:cxn ang="T11">
                <a:pos x="T6" y="T7"/>
              </a:cxn>
            </a:cxnLst>
            <a:rect l="T12" t="T13" r="T14" b="T15"/>
            <a:pathLst>
              <a:path w="82" h="76">
                <a:moveTo>
                  <a:pt x="0" y="0"/>
                </a:moveTo>
                <a:lnTo>
                  <a:pt x="6" y="76"/>
                </a:lnTo>
                <a:lnTo>
                  <a:pt x="82" y="12"/>
                </a:lnTo>
                <a:lnTo>
                  <a:pt x="0" y="0"/>
                </a:lnTo>
                <a:close/>
              </a:path>
            </a:pathLst>
          </a:cu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58" name="Freeform 57"/>
          <p:cNvSpPr>
            <a:spLocks noEditPoints="1"/>
          </p:cNvSpPr>
          <p:nvPr/>
        </p:nvSpPr>
        <p:spPr bwMode="auto">
          <a:xfrm>
            <a:off x="3829051" y="3771900"/>
            <a:ext cx="263525" cy="266700"/>
          </a:xfrm>
          <a:custGeom>
            <a:avLst/>
            <a:gdLst>
              <a:gd name="T0" fmla="*/ 2147483647 w 229"/>
              <a:gd name="T1" fmla="*/ 2147483647 h 231"/>
              <a:gd name="T2" fmla="*/ 2147483647 w 229"/>
              <a:gd name="T3" fmla="*/ 2147483647 h 231"/>
              <a:gd name="T4" fmla="*/ 2147483647 w 229"/>
              <a:gd name="T5" fmla="*/ 2147483647 h 231"/>
              <a:gd name="T6" fmla="*/ 2147483647 w 229"/>
              <a:gd name="T7" fmla="*/ 2147483647 h 231"/>
              <a:gd name="T8" fmla="*/ 2147483647 w 229"/>
              <a:gd name="T9" fmla="*/ 2147483647 h 231"/>
              <a:gd name="T10" fmla="*/ 2147483647 w 229"/>
              <a:gd name="T11" fmla="*/ 2147483647 h 231"/>
              <a:gd name="T12" fmla="*/ 2147483647 w 229"/>
              <a:gd name="T13" fmla="*/ 2147483647 h 231"/>
              <a:gd name="T14" fmla="*/ 2147483647 w 229"/>
              <a:gd name="T15" fmla="*/ 2147483647 h 231"/>
              <a:gd name="T16" fmla="*/ 2147483647 w 229"/>
              <a:gd name="T17" fmla="*/ 0 h 231"/>
              <a:gd name="T18" fmla="*/ 2147483647 w 229"/>
              <a:gd name="T19" fmla="*/ 2147483647 h 231"/>
              <a:gd name="T20" fmla="*/ 2147483647 w 229"/>
              <a:gd name="T21" fmla="*/ 2147483647 h 231"/>
              <a:gd name="T22" fmla="*/ 2147483647 w 229"/>
              <a:gd name="T23" fmla="*/ 2147483647 h 231"/>
              <a:gd name="T24" fmla="*/ 2147483647 w 229"/>
              <a:gd name="T25" fmla="*/ 2147483647 h 231"/>
              <a:gd name="T26" fmla="*/ 2147483647 w 229"/>
              <a:gd name="T27" fmla="*/ 2147483647 h 231"/>
              <a:gd name="T28" fmla="*/ 2147483647 w 229"/>
              <a:gd name="T29" fmla="*/ 2147483647 h 231"/>
              <a:gd name="T30" fmla="*/ 2147483647 w 229"/>
              <a:gd name="T31" fmla="*/ 2147483647 h 231"/>
              <a:gd name="T32" fmla="*/ 2147483647 w 229"/>
              <a:gd name="T33" fmla="*/ 2147483647 h 231"/>
              <a:gd name="T34" fmla="*/ 2147483647 w 229"/>
              <a:gd name="T35" fmla="*/ 2147483647 h 231"/>
              <a:gd name="T36" fmla="*/ 2147483647 w 229"/>
              <a:gd name="T37" fmla="*/ 2147483647 h 231"/>
              <a:gd name="T38" fmla="*/ 2147483647 w 229"/>
              <a:gd name="T39" fmla="*/ 2147483647 h 231"/>
              <a:gd name="T40" fmla="*/ 2147483647 w 229"/>
              <a:gd name="T41" fmla="*/ 2147483647 h 231"/>
              <a:gd name="T42" fmla="*/ 2147483647 w 229"/>
              <a:gd name="T43" fmla="*/ 2147483647 h 231"/>
              <a:gd name="T44" fmla="*/ 2147483647 w 229"/>
              <a:gd name="T45" fmla="*/ 2147483647 h 231"/>
              <a:gd name="T46" fmla="*/ 2147483647 w 229"/>
              <a:gd name="T47" fmla="*/ 2147483647 h 231"/>
              <a:gd name="T48" fmla="*/ 2147483647 w 229"/>
              <a:gd name="T49" fmla="*/ 2147483647 h 231"/>
              <a:gd name="T50" fmla="*/ 2147483647 w 229"/>
              <a:gd name="T51" fmla="*/ 2147483647 h 2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9"/>
              <a:gd name="T79" fmla="*/ 0 h 231"/>
              <a:gd name="T80" fmla="*/ 229 w 229"/>
              <a:gd name="T81" fmla="*/ 231 h 23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2"/>
                  <a:pt x="147" y="12"/>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59" name="Freeform 60"/>
          <p:cNvSpPr>
            <a:spLocks noEditPoints="1"/>
          </p:cNvSpPr>
          <p:nvPr/>
        </p:nvSpPr>
        <p:spPr bwMode="auto">
          <a:xfrm>
            <a:off x="4151314" y="3203577"/>
            <a:ext cx="401637" cy="265113"/>
          </a:xfrm>
          <a:custGeom>
            <a:avLst/>
            <a:gdLst>
              <a:gd name="T0" fmla="*/ 2147483647 w 349"/>
              <a:gd name="T1" fmla="*/ 2147483647 h 230"/>
              <a:gd name="T2" fmla="*/ 2147483647 w 349"/>
              <a:gd name="T3" fmla="*/ 0 h 230"/>
              <a:gd name="T4" fmla="*/ 2147483647 w 349"/>
              <a:gd name="T5" fmla="*/ 2147483647 h 230"/>
              <a:gd name="T6" fmla="*/ 2147483647 w 349"/>
              <a:gd name="T7" fmla="*/ 2147483647 h 230"/>
              <a:gd name="T8" fmla="*/ 2147483647 w 349"/>
              <a:gd name="T9" fmla="*/ 2147483647 h 230"/>
              <a:gd name="T10" fmla="*/ 2147483647 w 349"/>
              <a:gd name="T11" fmla="*/ 2147483647 h 230"/>
              <a:gd name="T12" fmla="*/ 2147483647 w 349"/>
              <a:gd name="T13" fmla="*/ 2147483647 h 230"/>
              <a:gd name="T14" fmla="*/ 2147483647 w 349"/>
              <a:gd name="T15" fmla="*/ 2147483647 h 230"/>
              <a:gd name="T16" fmla="*/ 2147483647 w 349"/>
              <a:gd name="T17" fmla="*/ 2147483647 h 230"/>
              <a:gd name="T18" fmla="*/ 2147483647 w 349"/>
              <a:gd name="T19" fmla="*/ 2147483647 h 230"/>
              <a:gd name="T20" fmla="*/ 2147483647 w 349"/>
              <a:gd name="T21" fmla="*/ 2147483647 h 230"/>
              <a:gd name="T22" fmla="*/ 2147483647 w 349"/>
              <a:gd name="T23" fmla="*/ 2147483647 h 230"/>
              <a:gd name="T24" fmla="*/ 2147483647 w 349"/>
              <a:gd name="T25" fmla="*/ 2147483647 h 230"/>
              <a:gd name="T26" fmla="*/ 2147483647 w 349"/>
              <a:gd name="T27" fmla="*/ 2147483647 h 230"/>
              <a:gd name="T28" fmla="*/ 2147483647 w 349"/>
              <a:gd name="T29" fmla="*/ 2147483647 h 230"/>
              <a:gd name="T30" fmla="*/ 2147483647 w 349"/>
              <a:gd name="T31" fmla="*/ 2147483647 h 230"/>
              <a:gd name="T32" fmla="*/ 2147483647 w 349"/>
              <a:gd name="T33" fmla="*/ 2147483647 h 230"/>
              <a:gd name="T34" fmla="*/ 2147483647 w 349"/>
              <a:gd name="T35" fmla="*/ 2147483647 h 230"/>
              <a:gd name="T36" fmla="*/ 2147483647 w 349"/>
              <a:gd name="T37" fmla="*/ 2147483647 h 230"/>
              <a:gd name="T38" fmla="*/ 2147483647 w 349"/>
              <a:gd name="T39" fmla="*/ 2147483647 h 230"/>
              <a:gd name="T40" fmla="*/ 2147483647 w 349"/>
              <a:gd name="T41" fmla="*/ 2147483647 h 230"/>
              <a:gd name="T42" fmla="*/ 2147483647 w 349"/>
              <a:gd name="T43" fmla="*/ 2147483647 h 230"/>
              <a:gd name="T44" fmla="*/ 2147483647 w 349"/>
              <a:gd name="T45" fmla="*/ 2147483647 h 230"/>
              <a:gd name="T46" fmla="*/ 2147483647 w 349"/>
              <a:gd name="T47" fmla="*/ 2147483647 h 230"/>
              <a:gd name="T48" fmla="*/ 2147483647 w 349"/>
              <a:gd name="T49" fmla="*/ 2147483647 h 230"/>
              <a:gd name="T50" fmla="*/ 2147483647 w 349"/>
              <a:gd name="T51" fmla="*/ 2147483647 h 230"/>
              <a:gd name="T52" fmla="*/ 2147483647 w 349"/>
              <a:gd name="T53" fmla="*/ 2147483647 h 230"/>
              <a:gd name="T54" fmla="*/ 2147483647 w 349"/>
              <a:gd name="T55" fmla="*/ 2147483647 h 230"/>
              <a:gd name="T56" fmla="*/ 2147483647 w 349"/>
              <a:gd name="T57" fmla="*/ 2147483647 h 230"/>
              <a:gd name="T58" fmla="*/ 2147483647 w 349"/>
              <a:gd name="T59" fmla="*/ 2147483647 h 2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49"/>
              <a:gd name="T91" fmla="*/ 0 h 230"/>
              <a:gd name="T92" fmla="*/ 349 w 349"/>
              <a:gd name="T93" fmla="*/ 230 h 2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0" name="Oval 61"/>
          <p:cNvSpPr>
            <a:spLocks noChangeArrowheads="1"/>
          </p:cNvSpPr>
          <p:nvPr/>
        </p:nvSpPr>
        <p:spPr bwMode="auto">
          <a:xfrm>
            <a:off x="4003677" y="2565402"/>
            <a:ext cx="79375" cy="809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61" name="Freeform 62"/>
          <p:cNvSpPr>
            <a:spLocks/>
          </p:cNvSpPr>
          <p:nvPr/>
        </p:nvSpPr>
        <p:spPr bwMode="auto">
          <a:xfrm>
            <a:off x="4032251" y="2625727"/>
            <a:ext cx="125413" cy="263525"/>
          </a:xfrm>
          <a:custGeom>
            <a:avLst/>
            <a:gdLst>
              <a:gd name="T0" fmla="*/ 0 w 110"/>
              <a:gd name="T1" fmla="*/ 2147483647 h 229"/>
              <a:gd name="T2" fmla="*/ 2147483647 w 110"/>
              <a:gd name="T3" fmla="*/ 2147483647 h 229"/>
              <a:gd name="T4" fmla="*/ 2147483647 w 110"/>
              <a:gd name="T5" fmla="*/ 2147483647 h 229"/>
              <a:gd name="T6" fmla="*/ 2147483647 w 110"/>
              <a:gd name="T7" fmla="*/ 0 h 229"/>
              <a:gd name="T8" fmla="*/ 0 w 110"/>
              <a:gd name="T9" fmla="*/ 2147483647 h 229"/>
              <a:gd name="T10" fmla="*/ 0 60000 65536"/>
              <a:gd name="T11" fmla="*/ 0 60000 65536"/>
              <a:gd name="T12" fmla="*/ 0 60000 65536"/>
              <a:gd name="T13" fmla="*/ 0 60000 65536"/>
              <a:gd name="T14" fmla="*/ 0 60000 65536"/>
              <a:gd name="T15" fmla="*/ 0 w 110"/>
              <a:gd name="T16" fmla="*/ 0 h 229"/>
              <a:gd name="T17" fmla="*/ 110 w 110"/>
              <a:gd name="T18" fmla="*/ 229 h 229"/>
            </a:gdLst>
            <a:ahLst/>
            <a:cxnLst>
              <a:cxn ang="T10">
                <a:pos x="T0" y="T1"/>
              </a:cxn>
              <a:cxn ang="T11">
                <a:pos x="T2" y="T3"/>
              </a:cxn>
              <a:cxn ang="T12">
                <a:pos x="T4" y="T5"/>
              </a:cxn>
              <a:cxn ang="T13">
                <a:pos x="T6" y="T7"/>
              </a:cxn>
              <a:cxn ang="T14">
                <a:pos x="T8" y="T9"/>
              </a:cxn>
            </a:cxnLst>
            <a:rect l="T15" t="T16" r="T17" b="T18"/>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2" name="Freeform 63"/>
          <p:cNvSpPr>
            <a:spLocks/>
          </p:cNvSpPr>
          <p:nvPr/>
        </p:nvSpPr>
        <p:spPr bwMode="auto">
          <a:xfrm>
            <a:off x="3919539"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2147483647 w 86"/>
              <a:gd name="T13" fmla="*/ 2147483647 h 164"/>
              <a:gd name="T14" fmla="*/ 0 60000 65536"/>
              <a:gd name="T15" fmla="*/ 0 60000 65536"/>
              <a:gd name="T16" fmla="*/ 0 60000 65536"/>
              <a:gd name="T17" fmla="*/ 0 60000 65536"/>
              <a:gd name="T18" fmla="*/ 0 60000 65536"/>
              <a:gd name="T19" fmla="*/ 0 60000 65536"/>
              <a:gd name="T20" fmla="*/ 0 60000 65536"/>
              <a:gd name="T21" fmla="*/ 0 w 86"/>
              <a:gd name="T22" fmla="*/ 0 h 164"/>
              <a:gd name="T23" fmla="*/ 86 w 86"/>
              <a:gd name="T24" fmla="*/ 164 h 1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 h="164">
                <a:moveTo>
                  <a:pt x="85" y="7"/>
                </a:moveTo>
                <a:lnTo>
                  <a:pt x="24" y="140"/>
                </a:lnTo>
                <a:lnTo>
                  <a:pt x="0" y="164"/>
                </a:lnTo>
                <a:lnTo>
                  <a:pt x="8" y="132"/>
                </a:lnTo>
                <a:lnTo>
                  <a:pt x="67" y="0"/>
                </a:lnTo>
                <a:lnTo>
                  <a:pt x="86" y="5"/>
                </a:lnTo>
                <a:lnTo>
                  <a:pt x="85" y="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3" name="Freeform 64"/>
          <p:cNvSpPr>
            <a:spLocks/>
          </p:cNvSpPr>
          <p:nvPr/>
        </p:nvSpPr>
        <p:spPr bwMode="auto">
          <a:xfrm>
            <a:off x="3919539" y="2625725"/>
            <a:ext cx="136525" cy="260350"/>
          </a:xfrm>
          <a:custGeom>
            <a:avLst/>
            <a:gdLst>
              <a:gd name="T0" fmla="*/ 2147483647 w 86"/>
              <a:gd name="T1" fmla="*/ 2147483647 h 164"/>
              <a:gd name="T2" fmla="*/ 2147483647 w 86"/>
              <a:gd name="T3" fmla="*/ 2147483647 h 164"/>
              <a:gd name="T4" fmla="*/ 0 w 86"/>
              <a:gd name="T5" fmla="*/ 2147483647 h 164"/>
              <a:gd name="T6" fmla="*/ 2147483647 w 86"/>
              <a:gd name="T7" fmla="*/ 2147483647 h 164"/>
              <a:gd name="T8" fmla="*/ 2147483647 w 86"/>
              <a:gd name="T9" fmla="*/ 0 h 164"/>
              <a:gd name="T10" fmla="*/ 2147483647 w 86"/>
              <a:gd name="T11" fmla="*/ 2147483647 h 164"/>
              <a:gd name="T12" fmla="*/ 0 60000 65536"/>
              <a:gd name="T13" fmla="*/ 0 60000 65536"/>
              <a:gd name="T14" fmla="*/ 0 60000 65536"/>
              <a:gd name="T15" fmla="*/ 0 60000 65536"/>
              <a:gd name="T16" fmla="*/ 0 60000 65536"/>
              <a:gd name="T17" fmla="*/ 0 60000 65536"/>
              <a:gd name="T18" fmla="*/ 0 w 86"/>
              <a:gd name="T19" fmla="*/ 0 h 164"/>
              <a:gd name="T20" fmla="*/ 86 w 86"/>
              <a:gd name="T21" fmla="*/ 164 h 164"/>
            </a:gdLst>
            <a:ahLst/>
            <a:cxnLst>
              <a:cxn ang="T12">
                <a:pos x="T0" y="T1"/>
              </a:cxn>
              <a:cxn ang="T13">
                <a:pos x="T2" y="T3"/>
              </a:cxn>
              <a:cxn ang="T14">
                <a:pos x="T4" y="T5"/>
              </a:cxn>
              <a:cxn ang="T15">
                <a:pos x="T6" y="T7"/>
              </a:cxn>
              <a:cxn ang="T16">
                <a:pos x="T8" y="T9"/>
              </a:cxn>
              <a:cxn ang="T17">
                <a:pos x="T10" y="T11"/>
              </a:cxn>
            </a:cxnLst>
            <a:rect l="T18" t="T19" r="T20" b="T21"/>
            <a:pathLst>
              <a:path w="86" h="164">
                <a:moveTo>
                  <a:pt x="85" y="7"/>
                </a:moveTo>
                <a:lnTo>
                  <a:pt x="24" y="140"/>
                </a:lnTo>
                <a:lnTo>
                  <a:pt x="0" y="164"/>
                </a:lnTo>
                <a:lnTo>
                  <a:pt x="8" y="132"/>
                </a:lnTo>
                <a:lnTo>
                  <a:pt x="67" y="0"/>
                </a:lnTo>
                <a:lnTo>
                  <a:pt x="8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4" name="Freeform 65"/>
          <p:cNvSpPr>
            <a:spLocks/>
          </p:cNvSpPr>
          <p:nvPr/>
        </p:nvSpPr>
        <p:spPr bwMode="auto">
          <a:xfrm>
            <a:off x="4038601" y="2538413"/>
            <a:ext cx="15875" cy="42862"/>
          </a:xfrm>
          <a:custGeom>
            <a:avLst/>
            <a:gdLst>
              <a:gd name="T0" fmla="*/ 2147483647 w 13"/>
              <a:gd name="T1" fmla="*/ 2147483647 h 38"/>
              <a:gd name="T2" fmla="*/ 2147483647 w 13"/>
              <a:gd name="T3" fmla="*/ 2147483647 h 38"/>
              <a:gd name="T4" fmla="*/ 2147483647 w 13"/>
              <a:gd name="T5" fmla="*/ 2147483647 h 38"/>
              <a:gd name="T6" fmla="*/ 0 w 13"/>
              <a:gd name="T7" fmla="*/ 2147483647 h 38"/>
              <a:gd name="T8" fmla="*/ 0 w 13"/>
              <a:gd name="T9" fmla="*/ 2147483647 h 38"/>
              <a:gd name="T10" fmla="*/ 2147483647 w 13"/>
              <a:gd name="T11" fmla="*/ 0 h 38"/>
              <a:gd name="T12" fmla="*/ 2147483647 w 13"/>
              <a:gd name="T13" fmla="*/ 0 h 38"/>
              <a:gd name="T14" fmla="*/ 2147483647 w 13"/>
              <a:gd name="T15" fmla="*/ 2147483647 h 38"/>
              <a:gd name="T16" fmla="*/ 2147483647 w 13"/>
              <a:gd name="T17" fmla="*/ 2147483647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38"/>
              <a:gd name="T29" fmla="*/ 13 w 13"/>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5" name="Freeform 71"/>
          <p:cNvSpPr>
            <a:spLocks noEditPoints="1"/>
          </p:cNvSpPr>
          <p:nvPr/>
        </p:nvSpPr>
        <p:spPr bwMode="auto">
          <a:xfrm>
            <a:off x="2678113" y="2179638"/>
            <a:ext cx="146051" cy="144462"/>
          </a:xfrm>
          <a:custGeom>
            <a:avLst/>
            <a:gdLst>
              <a:gd name="T0" fmla="*/ 2147483647 w 126"/>
              <a:gd name="T1" fmla="*/ 0 h 126"/>
              <a:gd name="T2" fmla="*/ 0 w 126"/>
              <a:gd name="T3" fmla="*/ 2147483647 h 126"/>
              <a:gd name="T4" fmla="*/ 2147483647 w 126"/>
              <a:gd name="T5" fmla="*/ 2147483647 h 126"/>
              <a:gd name="T6" fmla="*/ 2147483647 w 126"/>
              <a:gd name="T7" fmla="*/ 2147483647 h 126"/>
              <a:gd name="T8" fmla="*/ 2147483647 w 126"/>
              <a:gd name="T9" fmla="*/ 0 h 126"/>
              <a:gd name="T10" fmla="*/ 2147483647 w 126"/>
              <a:gd name="T11" fmla="*/ 2147483647 h 126"/>
              <a:gd name="T12" fmla="*/ 2147483647 w 126"/>
              <a:gd name="T13" fmla="*/ 2147483647 h 126"/>
              <a:gd name="T14" fmla="*/ 2147483647 w 126"/>
              <a:gd name="T15" fmla="*/ 2147483647 h 126"/>
              <a:gd name="T16" fmla="*/ 2147483647 w 126"/>
              <a:gd name="T17" fmla="*/ 2147483647 h 126"/>
              <a:gd name="T18" fmla="*/ 2147483647 w 126"/>
              <a:gd name="T19" fmla="*/ 2147483647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
              <a:gd name="T31" fmla="*/ 0 h 126"/>
              <a:gd name="T32" fmla="*/ 126 w 126"/>
              <a:gd name="T33" fmla="*/ 126 h 1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6" name="Rectangle 72"/>
          <p:cNvSpPr>
            <a:spLocks noChangeArrowheads="1"/>
          </p:cNvSpPr>
          <p:nvPr/>
        </p:nvSpPr>
        <p:spPr bwMode="auto">
          <a:xfrm>
            <a:off x="2741614" y="2316165"/>
            <a:ext cx="20637" cy="7143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67" name="Freeform 73"/>
          <p:cNvSpPr>
            <a:spLocks/>
          </p:cNvSpPr>
          <p:nvPr/>
        </p:nvSpPr>
        <p:spPr bwMode="auto">
          <a:xfrm>
            <a:off x="2736851" y="2339977"/>
            <a:ext cx="30163" cy="98425"/>
          </a:xfrm>
          <a:custGeom>
            <a:avLst/>
            <a:gdLst>
              <a:gd name="T0" fmla="*/ 2147483647 w 27"/>
              <a:gd name="T1" fmla="*/ 2147483647 h 85"/>
              <a:gd name="T2" fmla="*/ 2147483647 w 27"/>
              <a:gd name="T3" fmla="*/ 2147483647 h 85"/>
              <a:gd name="T4" fmla="*/ 0 w 27"/>
              <a:gd name="T5" fmla="*/ 2147483647 h 85"/>
              <a:gd name="T6" fmla="*/ 0 w 27"/>
              <a:gd name="T7" fmla="*/ 2147483647 h 85"/>
              <a:gd name="T8" fmla="*/ 2147483647 w 27"/>
              <a:gd name="T9" fmla="*/ 0 h 85"/>
              <a:gd name="T10" fmla="*/ 2147483647 w 27"/>
              <a:gd name="T11" fmla="*/ 2147483647 h 85"/>
              <a:gd name="T12" fmla="*/ 2147483647 w 27"/>
              <a:gd name="T13" fmla="*/ 2147483647 h 85"/>
              <a:gd name="T14" fmla="*/ 0 60000 65536"/>
              <a:gd name="T15" fmla="*/ 0 60000 65536"/>
              <a:gd name="T16" fmla="*/ 0 60000 65536"/>
              <a:gd name="T17" fmla="*/ 0 60000 65536"/>
              <a:gd name="T18" fmla="*/ 0 60000 65536"/>
              <a:gd name="T19" fmla="*/ 0 60000 65536"/>
              <a:gd name="T20" fmla="*/ 0 60000 65536"/>
              <a:gd name="T21" fmla="*/ 0 w 27"/>
              <a:gd name="T22" fmla="*/ 0 h 85"/>
              <a:gd name="T23" fmla="*/ 27 w 27"/>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 h="85">
                <a:moveTo>
                  <a:pt x="27" y="71"/>
                </a:moveTo>
                <a:cubicBezTo>
                  <a:pt x="27" y="79"/>
                  <a:pt x="21" y="85"/>
                  <a:pt x="13" y="85"/>
                </a:cubicBezTo>
                <a:cubicBezTo>
                  <a:pt x="6" y="85"/>
                  <a:pt x="0" y="79"/>
                  <a:pt x="0" y="71"/>
                </a:cubicBezTo>
                <a:cubicBezTo>
                  <a:pt x="0" y="13"/>
                  <a:pt x="0" y="13"/>
                  <a:pt x="0" y="13"/>
                </a:cubicBezTo>
                <a:cubicBezTo>
                  <a:pt x="0" y="6"/>
                  <a:pt x="6" y="0"/>
                  <a:pt x="13" y="0"/>
                </a:cubicBezTo>
                <a:cubicBezTo>
                  <a:pt x="21" y="0"/>
                  <a:pt x="27" y="6"/>
                  <a:pt x="27" y="13"/>
                </a:cubicBezTo>
                <a:lnTo>
                  <a:pt x="27" y="7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8" name="Freeform 74"/>
          <p:cNvSpPr>
            <a:spLocks noEditPoints="1"/>
          </p:cNvSpPr>
          <p:nvPr/>
        </p:nvSpPr>
        <p:spPr bwMode="auto">
          <a:xfrm>
            <a:off x="2581275" y="2855913"/>
            <a:ext cx="146051" cy="277812"/>
          </a:xfrm>
          <a:custGeom>
            <a:avLst/>
            <a:gdLst>
              <a:gd name="T0" fmla="*/ 0 w 92"/>
              <a:gd name="T1" fmla="*/ 0 h 175"/>
              <a:gd name="T2" fmla="*/ 0 w 92"/>
              <a:gd name="T3" fmla="*/ 2147483647 h 175"/>
              <a:gd name="T4" fmla="*/ 2147483647 w 92"/>
              <a:gd name="T5" fmla="*/ 2147483647 h 175"/>
              <a:gd name="T6" fmla="*/ 0 w 92"/>
              <a:gd name="T7" fmla="*/ 0 h 175"/>
              <a:gd name="T8" fmla="*/ 2147483647 w 92"/>
              <a:gd name="T9" fmla="*/ 2147483647 h 175"/>
              <a:gd name="T10" fmla="*/ 2147483647 w 92"/>
              <a:gd name="T11" fmla="*/ 2147483647 h 175"/>
              <a:gd name="T12" fmla="*/ 2147483647 w 92"/>
              <a:gd name="T13" fmla="*/ 2147483647 h 175"/>
              <a:gd name="T14" fmla="*/ 2147483647 w 92"/>
              <a:gd name="T15" fmla="*/ 2147483647 h 175"/>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175"/>
              <a:gd name="T26" fmla="*/ 92 w 92"/>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175">
                <a:moveTo>
                  <a:pt x="0" y="0"/>
                </a:moveTo>
                <a:lnTo>
                  <a:pt x="0" y="175"/>
                </a:lnTo>
                <a:lnTo>
                  <a:pt x="92" y="175"/>
                </a:lnTo>
                <a:lnTo>
                  <a:pt x="0" y="0"/>
                </a:lnTo>
                <a:close/>
                <a:moveTo>
                  <a:pt x="13" y="68"/>
                </a:moveTo>
                <a:lnTo>
                  <a:pt x="62" y="152"/>
                </a:lnTo>
                <a:lnTo>
                  <a:pt x="13" y="152"/>
                </a:lnTo>
                <a:lnTo>
                  <a:pt x="13" y="68"/>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69" name="Rectangle 75"/>
          <p:cNvSpPr>
            <a:spLocks noChangeArrowheads="1"/>
          </p:cNvSpPr>
          <p:nvPr/>
        </p:nvSpPr>
        <p:spPr bwMode="auto">
          <a:xfrm>
            <a:off x="2506663" y="2854325"/>
            <a:ext cx="38100" cy="2730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1570" name="Freeform 76"/>
          <p:cNvSpPr>
            <a:spLocks noEditPoints="1"/>
          </p:cNvSpPr>
          <p:nvPr/>
        </p:nvSpPr>
        <p:spPr bwMode="auto">
          <a:xfrm>
            <a:off x="2028826" y="2373313"/>
            <a:ext cx="250825" cy="252412"/>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17"/>
              <a:gd name="T79" fmla="*/ 0 h 219"/>
              <a:gd name="T80" fmla="*/ 217 w 217"/>
              <a:gd name="T81" fmla="*/ 219 h 2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1" name="Freeform 77"/>
          <p:cNvSpPr>
            <a:spLocks noEditPoints="1"/>
          </p:cNvSpPr>
          <p:nvPr/>
        </p:nvSpPr>
        <p:spPr bwMode="auto">
          <a:xfrm>
            <a:off x="1627188" y="2940052"/>
            <a:ext cx="401637" cy="263525"/>
          </a:xfrm>
          <a:custGeom>
            <a:avLst/>
            <a:gdLst>
              <a:gd name="T0" fmla="*/ 2147483647 w 349"/>
              <a:gd name="T1" fmla="*/ 2147483647 h 229"/>
              <a:gd name="T2" fmla="*/ 2147483647 w 349"/>
              <a:gd name="T3" fmla="*/ 0 h 229"/>
              <a:gd name="T4" fmla="*/ 2147483647 w 349"/>
              <a:gd name="T5" fmla="*/ 2147483647 h 229"/>
              <a:gd name="T6" fmla="*/ 2147483647 w 349"/>
              <a:gd name="T7" fmla="*/ 2147483647 h 229"/>
              <a:gd name="T8" fmla="*/ 2147483647 w 349"/>
              <a:gd name="T9" fmla="*/ 2147483647 h 229"/>
              <a:gd name="T10" fmla="*/ 2147483647 w 349"/>
              <a:gd name="T11" fmla="*/ 2147483647 h 229"/>
              <a:gd name="T12" fmla="*/ 2147483647 w 349"/>
              <a:gd name="T13" fmla="*/ 2147483647 h 229"/>
              <a:gd name="T14" fmla="*/ 2147483647 w 349"/>
              <a:gd name="T15" fmla="*/ 2147483647 h 229"/>
              <a:gd name="T16" fmla="*/ 2147483647 w 349"/>
              <a:gd name="T17" fmla="*/ 2147483647 h 229"/>
              <a:gd name="T18" fmla="*/ 2147483647 w 349"/>
              <a:gd name="T19" fmla="*/ 2147483647 h 229"/>
              <a:gd name="T20" fmla="*/ 2147483647 w 349"/>
              <a:gd name="T21" fmla="*/ 2147483647 h 229"/>
              <a:gd name="T22" fmla="*/ 2147483647 w 349"/>
              <a:gd name="T23" fmla="*/ 2147483647 h 229"/>
              <a:gd name="T24" fmla="*/ 2147483647 w 349"/>
              <a:gd name="T25" fmla="*/ 2147483647 h 229"/>
              <a:gd name="T26" fmla="*/ 2147483647 w 349"/>
              <a:gd name="T27" fmla="*/ 2147483647 h 229"/>
              <a:gd name="T28" fmla="*/ 2147483647 w 349"/>
              <a:gd name="T29" fmla="*/ 2147483647 h 229"/>
              <a:gd name="T30" fmla="*/ 2147483647 w 349"/>
              <a:gd name="T31" fmla="*/ 2147483647 h 229"/>
              <a:gd name="T32" fmla="*/ 2147483647 w 349"/>
              <a:gd name="T33" fmla="*/ 2147483647 h 229"/>
              <a:gd name="T34" fmla="*/ 2147483647 w 349"/>
              <a:gd name="T35" fmla="*/ 2147483647 h 229"/>
              <a:gd name="T36" fmla="*/ 2147483647 w 349"/>
              <a:gd name="T37" fmla="*/ 2147483647 h 229"/>
              <a:gd name="T38" fmla="*/ 2147483647 w 349"/>
              <a:gd name="T39" fmla="*/ 2147483647 h 229"/>
              <a:gd name="T40" fmla="*/ 2147483647 w 349"/>
              <a:gd name="T41" fmla="*/ 2147483647 h 229"/>
              <a:gd name="T42" fmla="*/ 2147483647 w 349"/>
              <a:gd name="T43" fmla="*/ 2147483647 h 229"/>
              <a:gd name="T44" fmla="*/ 2147483647 w 349"/>
              <a:gd name="T45" fmla="*/ 2147483647 h 229"/>
              <a:gd name="T46" fmla="*/ 2147483647 w 349"/>
              <a:gd name="T47" fmla="*/ 2147483647 h 229"/>
              <a:gd name="T48" fmla="*/ 2147483647 w 349"/>
              <a:gd name="T49" fmla="*/ 2147483647 h 229"/>
              <a:gd name="T50" fmla="*/ 2147483647 w 349"/>
              <a:gd name="T51" fmla="*/ 2147483647 h 229"/>
              <a:gd name="T52" fmla="*/ 2147483647 w 349"/>
              <a:gd name="T53" fmla="*/ 2147483647 h 229"/>
              <a:gd name="T54" fmla="*/ 2147483647 w 349"/>
              <a:gd name="T55" fmla="*/ 2147483647 h 229"/>
              <a:gd name="T56" fmla="*/ 2147483647 w 349"/>
              <a:gd name="T57" fmla="*/ 2147483647 h 229"/>
              <a:gd name="T58" fmla="*/ 2147483647 w 349"/>
              <a:gd name="T59" fmla="*/ 2147483647 h 2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49"/>
              <a:gd name="T91" fmla="*/ 0 h 229"/>
              <a:gd name="T92" fmla="*/ 349 w 349"/>
              <a:gd name="T93" fmla="*/ 229 h 2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2" name="Freeform 78"/>
          <p:cNvSpPr>
            <a:spLocks/>
          </p:cNvSpPr>
          <p:nvPr/>
        </p:nvSpPr>
        <p:spPr bwMode="auto">
          <a:xfrm>
            <a:off x="1766889" y="3508375"/>
            <a:ext cx="225425" cy="209550"/>
          </a:xfrm>
          <a:custGeom>
            <a:avLst/>
            <a:gdLst>
              <a:gd name="T0" fmla="*/ 2147483647 w 196"/>
              <a:gd name="T1" fmla="*/ 2147483647 h 181"/>
              <a:gd name="T2" fmla="*/ 0 w 196"/>
              <a:gd name="T3" fmla="*/ 2147483647 h 181"/>
              <a:gd name="T4" fmla="*/ 0 w 196"/>
              <a:gd name="T5" fmla="*/ 2147483647 h 181"/>
              <a:gd name="T6" fmla="*/ 2147483647 w 196"/>
              <a:gd name="T7" fmla="*/ 2147483647 h 181"/>
              <a:gd name="T8" fmla="*/ 2147483647 w 196"/>
              <a:gd name="T9" fmla="*/ 2147483647 h 181"/>
              <a:gd name="T10" fmla="*/ 2147483647 w 196"/>
              <a:gd name="T11" fmla="*/ 2147483647 h 181"/>
              <a:gd name="T12" fmla="*/ 2147483647 w 196"/>
              <a:gd name="T13" fmla="*/ 2147483647 h 181"/>
              <a:gd name="T14" fmla="*/ 0 60000 65536"/>
              <a:gd name="T15" fmla="*/ 0 60000 65536"/>
              <a:gd name="T16" fmla="*/ 0 60000 65536"/>
              <a:gd name="T17" fmla="*/ 0 60000 65536"/>
              <a:gd name="T18" fmla="*/ 0 60000 65536"/>
              <a:gd name="T19" fmla="*/ 0 60000 65536"/>
              <a:gd name="T20" fmla="*/ 0 60000 65536"/>
              <a:gd name="T21" fmla="*/ 0 w 196"/>
              <a:gd name="T22" fmla="*/ 0 h 181"/>
              <a:gd name="T23" fmla="*/ 196 w 196"/>
              <a:gd name="T24" fmla="*/ 181 h 18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3" name="Freeform 83"/>
          <p:cNvSpPr>
            <a:spLocks/>
          </p:cNvSpPr>
          <p:nvPr/>
        </p:nvSpPr>
        <p:spPr bwMode="auto">
          <a:xfrm>
            <a:off x="3021014" y="3336926"/>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8"/>
              <a:gd name="T28" fmla="*/ 0 h 219"/>
              <a:gd name="T29" fmla="*/ 218 w 218"/>
              <a:gd name="T30" fmla="*/ 219 h 2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4" name="Freeform 84"/>
          <p:cNvSpPr>
            <a:spLocks noEditPoints="1"/>
          </p:cNvSpPr>
          <p:nvPr/>
        </p:nvSpPr>
        <p:spPr bwMode="auto">
          <a:xfrm>
            <a:off x="3024188" y="3340100"/>
            <a:ext cx="222251"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3"/>
              <a:gd name="T31" fmla="*/ 0 h 193"/>
              <a:gd name="T32" fmla="*/ 193 w 193"/>
              <a:gd name="T33" fmla="*/ 193 h 1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5" name="Freeform 85"/>
          <p:cNvSpPr>
            <a:spLocks/>
          </p:cNvSpPr>
          <p:nvPr/>
        </p:nvSpPr>
        <p:spPr bwMode="auto">
          <a:xfrm>
            <a:off x="3017839" y="3344865"/>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6"/>
              <a:gd name="T187" fmla="*/ 0 h 189"/>
              <a:gd name="T188" fmla="*/ 216 w 216"/>
              <a:gd name="T189" fmla="*/ 189 h 18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6" name="Freeform 86"/>
          <p:cNvSpPr>
            <a:spLocks/>
          </p:cNvSpPr>
          <p:nvPr/>
        </p:nvSpPr>
        <p:spPr bwMode="auto">
          <a:xfrm>
            <a:off x="3076575" y="3579815"/>
            <a:ext cx="71439" cy="84137"/>
          </a:xfrm>
          <a:custGeom>
            <a:avLst/>
            <a:gdLst>
              <a:gd name="T0" fmla="*/ 2147483647 w 62"/>
              <a:gd name="T1" fmla="*/ 2147483647 h 73"/>
              <a:gd name="T2" fmla="*/ 2147483647 w 62"/>
              <a:gd name="T3" fmla="*/ 2147483647 h 73"/>
              <a:gd name="T4" fmla="*/ 2147483647 w 62"/>
              <a:gd name="T5" fmla="*/ 2147483647 h 73"/>
              <a:gd name="T6" fmla="*/ 1529423255 w 62"/>
              <a:gd name="T7" fmla="*/ 2147483647 h 73"/>
              <a:gd name="T8" fmla="*/ 2147483647 w 62"/>
              <a:gd name="T9" fmla="*/ 2147483647 h 73"/>
              <a:gd name="T10" fmla="*/ 2147483647 w 62"/>
              <a:gd name="T11" fmla="*/ 0 h 73"/>
              <a:gd name="T12" fmla="*/ 2147483647 w 62"/>
              <a:gd name="T13" fmla="*/ 2147483647 h 73"/>
              <a:gd name="T14" fmla="*/ 0 60000 65536"/>
              <a:gd name="T15" fmla="*/ 0 60000 65536"/>
              <a:gd name="T16" fmla="*/ 0 60000 65536"/>
              <a:gd name="T17" fmla="*/ 0 60000 65536"/>
              <a:gd name="T18" fmla="*/ 0 60000 65536"/>
              <a:gd name="T19" fmla="*/ 0 60000 65536"/>
              <a:gd name="T20" fmla="*/ 0 60000 65536"/>
              <a:gd name="T21" fmla="*/ 0 w 62"/>
              <a:gd name="T22" fmla="*/ 0 h 73"/>
              <a:gd name="T23" fmla="*/ 62 w 62"/>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7" name="Freeform 87"/>
          <p:cNvSpPr>
            <a:spLocks/>
          </p:cNvSpPr>
          <p:nvPr/>
        </p:nvSpPr>
        <p:spPr bwMode="auto">
          <a:xfrm>
            <a:off x="3141664" y="3579815"/>
            <a:ext cx="66675" cy="84137"/>
          </a:xfrm>
          <a:custGeom>
            <a:avLst/>
            <a:gdLst>
              <a:gd name="T0" fmla="*/ 2147483647 w 58"/>
              <a:gd name="T1" fmla="*/ 2147483647 h 73"/>
              <a:gd name="T2" fmla="*/ 2147483647 w 58"/>
              <a:gd name="T3" fmla="*/ 2147483647 h 73"/>
              <a:gd name="T4" fmla="*/ 2147483647 w 58"/>
              <a:gd name="T5" fmla="*/ 2147483647 h 73"/>
              <a:gd name="T6" fmla="*/ 2147483647 w 58"/>
              <a:gd name="T7" fmla="*/ 2147483647 h 73"/>
              <a:gd name="T8" fmla="*/ 0 w 58"/>
              <a:gd name="T9" fmla="*/ 2147483647 h 73"/>
              <a:gd name="T10" fmla="*/ 0 w 58"/>
              <a:gd name="T11" fmla="*/ 0 h 73"/>
              <a:gd name="T12" fmla="*/ 2147483647 w 58"/>
              <a:gd name="T13" fmla="*/ 2147483647 h 73"/>
              <a:gd name="T14" fmla="*/ 0 60000 65536"/>
              <a:gd name="T15" fmla="*/ 0 60000 65536"/>
              <a:gd name="T16" fmla="*/ 0 60000 65536"/>
              <a:gd name="T17" fmla="*/ 0 60000 65536"/>
              <a:gd name="T18" fmla="*/ 0 60000 65536"/>
              <a:gd name="T19" fmla="*/ 0 60000 65536"/>
              <a:gd name="T20" fmla="*/ 0 60000 65536"/>
              <a:gd name="T21" fmla="*/ 0 w 58"/>
              <a:gd name="T22" fmla="*/ 0 h 73"/>
              <a:gd name="T23" fmla="*/ 58 w 58"/>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8" name="Freeform 88"/>
          <p:cNvSpPr>
            <a:spLocks/>
          </p:cNvSpPr>
          <p:nvPr/>
        </p:nvSpPr>
        <p:spPr bwMode="auto">
          <a:xfrm>
            <a:off x="3021014" y="3336926"/>
            <a:ext cx="250825" cy="250825"/>
          </a:xfrm>
          <a:custGeom>
            <a:avLst/>
            <a:gdLst>
              <a:gd name="T0" fmla="*/ 2147483647 w 218"/>
              <a:gd name="T1" fmla="*/ 2147483647 h 219"/>
              <a:gd name="T2" fmla="*/ 2147483647 w 218"/>
              <a:gd name="T3" fmla="*/ 2147483647 h 219"/>
              <a:gd name="T4" fmla="*/ 2147483647 w 218"/>
              <a:gd name="T5" fmla="*/ 2147483647 h 219"/>
              <a:gd name="T6" fmla="*/ 2147483647 w 218"/>
              <a:gd name="T7" fmla="*/ 2147483647 h 219"/>
              <a:gd name="T8" fmla="*/ 0 w 218"/>
              <a:gd name="T9" fmla="*/ 2147483647 h 219"/>
              <a:gd name="T10" fmla="*/ 2147483647 w 218"/>
              <a:gd name="T11" fmla="*/ 2147483647 h 219"/>
              <a:gd name="T12" fmla="*/ 2147483647 w 218"/>
              <a:gd name="T13" fmla="*/ 2147483647 h 219"/>
              <a:gd name="T14" fmla="*/ 2147483647 w 218"/>
              <a:gd name="T15" fmla="*/ 0 h 219"/>
              <a:gd name="T16" fmla="*/ 2147483647 w 218"/>
              <a:gd name="T17" fmla="*/ 2147483647 h 2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8"/>
              <a:gd name="T28" fmla="*/ 0 h 219"/>
              <a:gd name="T29" fmla="*/ 218 w 218"/>
              <a:gd name="T30" fmla="*/ 219 h 2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79" name="Freeform 89"/>
          <p:cNvSpPr>
            <a:spLocks noEditPoints="1"/>
          </p:cNvSpPr>
          <p:nvPr/>
        </p:nvSpPr>
        <p:spPr bwMode="auto">
          <a:xfrm>
            <a:off x="3024188" y="3340100"/>
            <a:ext cx="222251" cy="222250"/>
          </a:xfrm>
          <a:custGeom>
            <a:avLst/>
            <a:gdLst>
              <a:gd name="T0" fmla="*/ 2147483647 w 193"/>
              <a:gd name="T1" fmla="*/ 0 h 193"/>
              <a:gd name="T2" fmla="*/ 0 w 193"/>
              <a:gd name="T3" fmla="*/ 2147483647 h 193"/>
              <a:gd name="T4" fmla="*/ 2147483647 w 193"/>
              <a:gd name="T5" fmla="*/ 2147483647 h 193"/>
              <a:gd name="T6" fmla="*/ 2147483647 w 193"/>
              <a:gd name="T7" fmla="*/ 2147483647 h 193"/>
              <a:gd name="T8" fmla="*/ 2147483647 w 193"/>
              <a:gd name="T9" fmla="*/ 0 h 193"/>
              <a:gd name="T10" fmla="*/ 2147483647 w 193"/>
              <a:gd name="T11" fmla="*/ 2147483647 h 193"/>
              <a:gd name="T12" fmla="*/ 2147483647 w 193"/>
              <a:gd name="T13" fmla="*/ 2147483647 h 193"/>
              <a:gd name="T14" fmla="*/ 2147483647 w 193"/>
              <a:gd name="T15" fmla="*/ 2147483647 h 193"/>
              <a:gd name="T16" fmla="*/ 2147483647 w 193"/>
              <a:gd name="T17" fmla="*/ 2147483647 h 193"/>
              <a:gd name="T18" fmla="*/ 2147483647 w 193"/>
              <a:gd name="T19" fmla="*/ 2147483647 h 19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3"/>
              <a:gd name="T31" fmla="*/ 0 h 193"/>
              <a:gd name="T32" fmla="*/ 193 w 193"/>
              <a:gd name="T33" fmla="*/ 193 h 19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1580" name="Freeform 90"/>
          <p:cNvSpPr>
            <a:spLocks/>
          </p:cNvSpPr>
          <p:nvPr/>
        </p:nvSpPr>
        <p:spPr bwMode="auto">
          <a:xfrm>
            <a:off x="3017839" y="3344865"/>
            <a:ext cx="249237" cy="217487"/>
          </a:xfrm>
          <a:custGeom>
            <a:avLst/>
            <a:gdLst>
              <a:gd name="T0" fmla="*/ 2147483647 w 216"/>
              <a:gd name="T1" fmla="*/ 2147483647 h 189"/>
              <a:gd name="T2" fmla="*/ 2147483647 w 216"/>
              <a:gd name="T3" fmla="*/ 2147483647 h 189"/>
              <a:gd name="T4" fmla="*/ 2147483647 w 216"/>
              <a:gd name="T5" fmla="*/ 2147483647 h 189"/>
              <a:gd name="T6" fmla="*/ 2147483647 w 216"/>
              <a:gd name="T7" fmla="*/ 2147483647 h 189"/>
              <a:gd name="T8" fmla="*/ 2147483647 w 216"/>
              <a:gd name="T9" fmla="*/ 2147483647 h 189"/>
              <a:gd name="T10" fmla="*/ 2147483647 w 216"/>
              <a:gd name="T11" fmla="*/ 2147483647 h 189"/>
              <a:gd name="T12" fmla="*/ 2147483647 w 216"/>
              <a:gd name="T13" fmla="*/ 2147483647 h 189"/>
              <a:gd name="T14" fmla="*/ 2147483647 w 216"/>
              <a:gd name="T15" fmla="*/ 2147483647 h 189"/>
              <a:gd name="T16" fmla="*/ 2147483647 w 216"/>
              <a:gd name="T17" fmla="*/ 2147483647 h 189"/>
              <a:gd name="T18" fmla="*/ 2147483647 w 216"/>
              <a:gd name="T19" fmla="*/ 2147483647 h 189"/>
              <a:gd name="T20" fmla="*/ 2147483647 w 216"/>
              <a:gd name="T21" fmla="*/ 2147483647 h 189"/>
              <a:gd name="T22" fmla="*/ 2147483647 w 216"/>
              <a:gd name="T23" fmla="*/ 2147483647 h 189"/>
              <a:gd name="T24" fmla="*/ 2147483647 w 216"/>
              <a:gd name="T25" fmla="*/ 2147483647 h 189"/>
              <a:gd name="T26" fmla="*/ 2147483647 w 216"/>
              <a:gd name="T27" fmla="*/ 2147483647 h 189"/>
              <a:gd name="T28" fmla="*/ 2147483647 w 216"/>
              <a:gd name="T29" fmla="*/ 2147483647 h 189"/>
              <a:gd name="T30" fmla="*/ 2147483647 w 216"/>
              <a:gd name="T31" fmla="*/ 2147483647 h 189"/>
              <a:gd name="T32" fmla="*/ 2147483647 w 216"/>
              <a:gd name="T33" fmla="*/ 2147483647 h 189"/>
              <a:gd name="T34" fmla="*/ 2147483647 w 216"/>
              <a:gd name="T35" fmla="*/ 2147483647 h 189"/>
              <a:gd name="T36" fmla="*/ 2147483647 w 216"/>
              <a:gd name="T37" fmla="*/ 2147483647 h 189"/>
              <a:gd name="T38" fmla="*/ 2147483647 w 216"/>
              <a:gd name="T39" fmla="*/ 2147483647 h 189"/>
              <a:gd name="T40" fmla="*/ 2147483647 w 216"/>
              <a:gd name="T41" fmla="*/ 2147483647 h 189"/>
              <a:gd name="T42" fmla="*/ 2147483647 w 216"/>
              <a:gd name="T43" fmla="*/ 2147483647 h 189"/>
              <a:gd name="T44" fmla="*/ 2147483647 w 216"/>
              <a:gd name="T45" fmla="*/ 2147483647 h 189"/>
              <a:gd name="T46" fmla="*/ 2147483647 w 216"/>
              <a:gd name="T47" fmla="*/ 2147483647 h 189"/>
              <a:gd name="T48" fmla="*/ 2147483647 w 216"/>
              <a:gd name="T49" fmla="*/ 2147483647 h 189"/>
              <a:gd name="T50" fmla="*/ 2147483647 w 216"/>
              <a:gd name="T51" fmla="*/ 2147483647 h 189"/>
              <a:gd name="T52" fmla="*/ 2147483647 w 216"/>
              <a:gd name="T53" fmla="*/ 2147483647 h 189"/>
              <a:gd name="T54" fmla="*/ 2147483647 w 216"/>
              <a:gd name="T55" fmla="*/ 2147483647 h 189"/>
              <a:gd name="T56" fmla="*/ 2147483647 w 216"/>
              <a:gd name="T57" fmla="*/ 2147483647 h 189"/>
              <a:gd name="T58" fmla="*/ 2147483647 w 216"/>
              <a:gd name="T59" fmla="*/ 2147483647 h 189"/>
              <a:gd name="T60" fmla="*/ 2147483647 w 216"/>
              <a:gd name="T61" fmla="*/ 2147483647 h 189"/>
              <a:gd name="T62" fmla="*/ 2147483647 w 216"/>
              <a:gd name="T63" fmla="*/ 2147483647 h 189"/>
              <a:gd name="T64" fmla="*/ 2147483647 w 216"/>
              <a:gd name="T65" fmla="*/ 2147483647 h 189"/>
              <a:gd name="T66" fmla="*/ 2147483647 w 216"/>
              <a:gd name="T67" fmla="*/ 2147483647 h 189"/>
              <a:gd name="T68" fmla="*/ 2147483647 w 216"/>
              <a:gd name="T69" fmla="*/ 2147483647 h 189"/>
              <a:gd name="T70" fmla="*/ 2147483647 w 216"/>
              <a:gd name="T71" fmla="*/ 2147483647 h 189"/>
              <a:gd name="T72" fmla="*/ 2147483647 w 216"/>
              <a:gd name="T73" fmla="*/ 2147483647 h 189"/>
              <a:gd name="T74" fmla="*/ 2147483647 w 216"/>
              <a:gd name="T75" fmla="*/ 2147483647 h 189"/>
              <a:gd name="T76" fmla="*/ 2147483647 w 216"/>
              <a:gd name="T77" fmla="*/ 2147483647 h 189"/>
              <a:gd name="T78" fmla="*/ 2147483647 w 216"/>
              <a:gd name="T79" fmla="*/ 2147483647 h 189"/>
              <a:gd name="T80" fmla="*/ 2147483647 w 216"/>
              <a:gd name="T81" fmla="*/ 2147483647 h 189"/>
              <a:gd name="T82" fmla="*/ 2147483647 w 216"/>
              <a:gd name="T83" fmla="*/ 2147483647 h 189"/>
              <a:gd name="T84" fmla="*/ 2147483647 w 216"/>
              <a:gd name="T85" fmla="*/ 2147483647 h 189"/>
              <a:gd name="T86" fmla="*/ 2147483647 w 216"/>
              <a:gd name="T87" fmla="*/ 2147483647 h 189"/>
              <a:gd name="T88" fmla="*/ 2147483647 w 216"/>
              <a:gd name="T89" fmla="*/ 2147483647 h 189"/>
              <a:gd name="T90" fmla="*/ 2147483647 w 216"/>
              <a:gd name="T91" fmla="*/ 2147483647 h 189"/>
              <a:gd name="T92" fmla="*/ 2147483647 w 216"/>
              <a:gd name="T93" fmla="*/ 2147483647 h 189"/>
              <a:gd name="T94" fmla="*/ 2147483647 w 216"/>
              <a:gd name="T95" fmla="*/ 2147483647 h 189"/>
              <a:gd name="T96" fmla="*/ 2147483647 w 216"/>
              <a:gd name="T97" fmla="*/ 2147483647 h 189"/>
              <a:gd name="T98" fmla="*/ 2147483647 w 216"/>
              <a:gd name="T99" fmla="*/ 2147483647 h 189"/>
              <a:gd name="T100" fmla="*/ 2147483647 w 216"/>
              <a:gd name="T101" fmla="*/ 2147483647 h 189"/>
              <a:gd name="T102" fmla="*/ 2147483647 w 216"/>
              <a:gd name="T103" fmla="*/ 2147483647 h 189"/>
              <a:gd name="T104" fmla="*/ 2147483647 w 216"/>
              <a:gd name="T105" fmla="*/ 2147483647 h 189"/>
              <a:gd name="T106" fmla="*/ 2147483647 w 216"/>
              <a:gd name="T107" fmla="*/ 2147483647 h 189"/>
              <a:gd name="T108" fmla="*/ 2147483647 w 216"/>
              <a:gd name="T109" fmla="*/ 2147483647 h 189"/>
              <a:gd name="T110" fmla="*/ 2147483647 w 216"/>
              <a:gd name="T111" fmla="*/ 2147483647 h 189"/>
              <a:gd name="T112" fmla="*/ 2147483647 w 216"/>
              <a:gd name="T113" fmla="*/ 2147483647 h 189"/>
              <a:gd name="T114" fmla="*/ 2147483647 w 216"/>
              <a:gd name="T115" fmla="*/ 2147483647 h 189"/>
              <a:gd name="T116" fmla="*/ 2147483647 w 216"/>
              <a:gd name="T117" fmla="*/ 2147483647 h 189"/>
              <a:gd name="T118" fmla="*/ 2147483647 w 216"/>
              <a:gd name="T119" fmla="*/ 2147483647 h 189"/>
              <a:gd name="T120" fmla="*/ 2147483647 w 216"/>
              <a:gd name="T121" fmla="*/ 2147483647 h 189"/>
              <a:gd name="T122" fmla="*/ 2147483647 w 216"/>
              <a:gd name="T123" fmla="*/ 2147483647 h 18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6"/>
              <a:gd name="T187" fmla="*/ 0 h 189"/>
              <a:gd name="T188" fmla="*/ 216 w 216"/>
              <a:gd name="T189" fmla="*/ 189 h 18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6" h="189">
                <a:moveTo>
                  <a:pt x="88" y="1"/>
                </a:moveTo>
                <a:cubicBezTo>
                  <a:pt x="88" y="1"/>
                  <a:pt x="55" y="5"/>
                  <a:pt x="33" y="30"/>
                </a:cubicBezTo>
                <a:cubicBezTo>
                  <a:pt x="33" y="30"/>
                  <a:pt x="50" y="13"/>
                  <a:pt x="60" y="13"/>
                </a:cubicBezTo>
                <a:cubicBezTo>
                  <a:pt x="63" y="14"/>
                  <a:pt x="63" y="14"/>
                  <a:pt x="63" y="14"/>
                </a:cubicBezTo>
                <a:cubicBezTo>
                  <a:pt x="62" y="15"/>
                  <a:pt x="62" y="15"/>
                  <a:pt x="62" y="15"/>
                </a:cubicBezTo>
                <a:cubicBezTo>
                  <a:pt x="62" y="15"/>
                  <a:pt x="60" y="17"/>
                  <a:pt x="60" y="17"/>
                </a:cubicBezTo>
                <a:cubicBezTo>
                  <a:pt x="60" y="18"/>
                  <a:pt x="61" y="19"/>
                  <a:pt x="61" y="19"/>
                </a:cubicBezTo>
                <a:cubicBezTo>
                  <a:pt x="60" y="20"/>
                  <a:pt x="60" y="20"/>
                  <a:pt x="60" y="20"/>
                </a:cubicBezTo>
                <a:cubicBezTo>
                  <a:pt x="59" y="21"/>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8"/>
                  <a:pt x="49" y="28"/>
                  <a:pt x="49" y="28"/>
                </a:cubicBezTo>
                <a:cubicBezTo>
                  <a:pt x="50"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0" y="33"/>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20" y="58"/>
                  <a:pt x="20" y="58"/>
                  <a:pt x="20" y="58"/>
                </a:cubicBezTo>
                <a:cubicBezTo>
                  <a:pt x="22" y="59"/>
                  <a:pt x="22" y="59"/>
                  <a:pt x="22" y="59"/>
                </a:cubicBezTo>
                <a:cubicBezTo>
                  <a:pt x="22" y="61"/>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7" y="67"/>
                  <a:pt x="27" y="67"/>
                  <a:pt x="27" y="67"/>
                </a:cubicBezTo>
                <a:cubicBezTo>
                  <a:pt x="26" y="68"/>
                  <a:pt x="26"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3" name="KSO_Shape"/>
          <p:cNvSpPr/>
          <p:nvPr/>
        </p:nvSpPr>
        <p:spPr>
          <a:xfrm>
            <a:off x="3024188" y="4022725"/>
            <a:ext cx="401637" cy="3048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582" name="KSO_Shape"/>
          <p:cNvSpPr>
            <a:spLocks/>
          </p:cNvSpPr>
          <p:nvPr/>
        </p:nvSpPr>
        <p:spPr bwMode="auto">
          <a:xfrm>
            <a:off x="2325689" y="3478213"/>
            <a:ext cx="303212" cy="366712"/>
          </a:xfrm>
          <a:custGeom>
            <a:avLst/>
            <a:gdLst>
              <a:gd name="T0" fmla="*/ 11401 w 968375"/>
              <a:gd name="T1" fmla="*/ 128136 h 1170887"/>
              <a:gd name="T2" fmla="*/ 55022 w 968375"/>
              <a:gd name="T3" fmla="*/ 147481 h 1170887"/>
              <a:gd name="T4" fmla="*/ 98147 w 968375"/>
              <a:gd name="T5" fmla="*/ 129129 h 1170887"/>
              <a:gd name="T6" fmla="*/ 104591 w 968375"/>
              <a:gd name="T7" fmla="*/ 132105 h 1170887"/>
              <a:gd name="T8" fmla="*/ 55022 w 968375"/>
              <a:gd name="T9" fmla="*/ 154921 h 1170887"/>
              <a:gd name="T10" fmla="*/ 4461 w 968375"/>
              <a:gd name="T11" fmla="*/ 131113 h 1170887"/>
              <a:gd name="T12" fmla="*/ 11401 w 968375"/>
              <a:gd name="T13" fmla="*/ 128136 h 1170887"/>
              <a:gd name="T14" fmla="*/ 115001 w 968375"/>
              <a:gd name="T15" fmla="*/ 82007 h 1170887"/>
              <a:gd name="T16" fmla="*/ 127888 w 968375"/>
              <a:gd name="T17" fmla="*/ 97879 h 1170887"/>
              <a:gd name="T18" fmla="*/ 111531 w 968375"/>
              <a:gd name="T19" fmla="*/ 114248 h 1170887"/>
              <a:gd name="T20" fmla="*/ 105582 w 968375"/>
              <a:gd name="T21" fmla="*/ 113256 h 1170887"/>
              <a:gd name="T22" fmla="*/ 109548 w 968375"/>
              <a:gd name="T23" fmla="*/ 106807 h 1170887"/>
              <a:gd name="T24" fmla="*/ 111531 w 968375"/>
              <a:gd name="T25" fmla="*/ 107304 h 1170887"/>
              <a:gd name="T26" fmla="*/ 120453 w 968375"/>
              <a:gd name="T27" fmla="*/ 97879 h 1170887"/>
              <a:gd name="T28" fmla="*/ 114505 w 968375"/>
              <a:gd name="T29" fmla="*/ 89447 h 1170887"/>
              <a:gd name="T30" fmla="*/ 115001 w 968375"/>
              <a:gd name="T31" fmla="*/ 82007 h 1170887"/>
              <a:gd name="T32" fmla="*/ 108556 w 968375"/>
              <a:gd name="T33" fmla="*/ 71094 h 1170887"/>
              <a:gd name="T34" fmla="*/ 109548 w 968375"/>
              <a:gd name="T35" fmla="*/ 81015 h 1170887"/>
              <a:gd name="T36" fmla="*/ 55022 w 968375"/>
              <a:gd name="T37" fmla="*/ 135577 h 1170887"/>
              <a:gd name="T38" fmla="*/ 0 w 968375"/>
              <a:gd name="T39" fmla="*/ 81015 h 1170887"/>
              <a:gd name="T40" fmla="*/ 992 w 968375"/>
              <a:gd name="T41" fmla="*/ 72086 h 1170887"/>
              <a:gd name="T42" fmla="*/ 55022 w 968375"/>
              <a:gd name="T43" fmla="*/ 100359 h 1170887"/>
              <a:gd name="T44" fmla="*/ 108556 w 968375"/>
              <a:gd name="T45" fmla="*/ 72086 h 1170887"/>
              <a:gd name="T46" fmla="*/ 108556 w 968375"/>
              <a:gd name="T47" fmla="*/ 71094 h 1170887"/>
              <a:gd name="T48" fmla="*/ 55022 w 968375"/>
              <a:gd name="T49" fmla="*/ 49269 h 1170887"/>
              <a:gd name="T50" fmla="*/ 102608 w 968375"/>
              <a:gd name="T51" fmla="*/ 72086 h 1170887"/>
              <a:gd name="T52" fmla="*/ 102113 w 968375"/>
              <a:gd name="T53" fmla="*/ 75558 h 1170887"/>
              <a:gd name="T54" fmla="*/ 55022 w 968375"/>
              <a:gd name="T55" fmla="*/ 59686 h 1170887"/>
              <a:gd name="T56" fmla="*/ 7436 w 968375"/>
              <a:gd name="T57" fmla="*/ 75558 h 1170887"/>
              <a:gd name="T58" fmla="*/ 6940 w 968375"/>
              <a:gd name="T59" fmla="*/ 72086 h 1170887"/>
              <a:gd name="T60" fmla="*/ 55022 w 968375"/>
              <a:gd name="T61" fmla="*/ 49269 h 1170887"/>
              <a:gd name="T62" fmla="*/ 71830 w 968375"/>
              <a:gd name="T63" fmla="*/ 8216 h 1170887"/>
              <a:gd name="T64" fmla="*/ 73195 w 968375"/>
              <a:gd name="T65" fmla="*/ 49296 h 1170887"/>
              <a:gd name="T66" fmla="*/ 71830 w 968375"/>
              <a:gd name="T67" fmla="*/ 8216 h 1170887"/>
              <a:gd name="T68" fmla="*/ 36338 w 968375"/>
              <a:gd name="T69" fmla="*/ 5477 h 1170887"/>
              <a:gd name="T70" fmla="*/ 37703 w 968375"/>
              <a:gd name="T71" fmla="*/ 46558 h 1170887"/>
              <a:gd name="T72" fmla="*/ 36338 w 968375"/>
              <a:gd name="T73" fmla="*/ 5477 h 1170887"/>
              <a:gd name="T74" fmla="*/ 54084 w 968375"/>
              <a:gd name="T75" fmla="*/ 0 h 1170887"/>
              <a:gd name="T76" fmla="*/ 55449 w 968375"/>
              <a:gd name="T77" fmla="*/ 41080 h 1170887"/>
              <a:gd name="T78" fmla="*/ 54084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8375"/>
              <a:gd name="T121" fmla="*/ 0 h 1170887"/>
              <a:gd name="T122" fmla="*/ 968375 w 968375"/>
              <a:gd name="T123" fmla="*/ 1170887 h 11708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5" name="KSO_Shape"/>
          <p:cNvSpPr/>
          <p:nvPr/>
        </p:nvSpPr>
        <p:spPr>
          <a:xfrm>
            <a:off x="3605214" y="3270250"/>
            <a:ext cx="300037" cy="215900"/>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6" name="KSO_Shape"/>
          <p:cNvSpPr/>
          <p:nvPr/>
        </p:nvSpPr>
        <p:spPr>
          <a:xfrm>
            <a:off x="3098800" y="2700338"/>
            <a:ext cx="312739" cy="23495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pSp>
        <p:nvGrpSpPr>
          <p:cNvPr id="22531" name="组合 1"/>
          <p:cNvGrpSpPr>
            <a:grpSpLocks/>
          </p:cNvGrpSpPr>
          <p:nvPr/>
        </p:nvGrpSpPr>
        <p:grpSpPr bwMode="auto">
          <a:xfrm>
            <a:off x="4713289" y="1971677"/>
            <a:ext cx="3130551" cy="3548063"/>
            <a:chOff x="4714081" y="1971676"/>
            <a:chExt cx="3130550" cy="3548063"/>
          </a:xfrm>
        </p:grpSpPr>
        <p:sp>
          <p:nvSpPr>
            <p:cNvPr id="22539" name="Freeform 5"/>
            <p:cNvSpPr>
              <a:spLocks/>
            </p:cNvSpPr>
            <p:nvPr/>
          </p:nvSpPr>
          <p:spPr bwMode="auto">
            <a:xfrm>
              <a:off x="6109493" y="3360738"/>
              <a:ext cx="631825" cy="923925"/>
            </a:xfrm>
            <a:custGeom>
              <a:avLst/>
              <a:gdLst>
                <a:gd name="T0" fmla="*/ 2147483647 w 433"/>
                <a:gd name="T1" fmla="*/ 2147483647 h 635"/>
                <a:gd name="T2" fmla="*/ 2147483647 w 433"/>
                <a:gd name="T3" fmla="*/ 2147483647 h 635"/>
                <a:gd name="T4" fmla="*/ 2147483647 w 433"/>
                <a:gd name="T5" fmla="*/ 2147483647 h 635"/>
                <a:gd name="T6" fmla="*/ 2147483647 w 433"/>
                <a:gd name="T7" fmla="*/ 2147483647 h 635"/>
                <a:gd name="T8" fmla="*/ 2147483647 w 433"/>
                <a:gd name="T9" fmla="*/ 0 h 635"/>
                <a:gd name="T10" fmla="*/ 0 w 433"/>
                <a:gd name="T11" fmla="*/ 0 h 635"/>
                <a:gd name="T12" fmla="*/ 0 w 433"/>
                <a:gd name="T13" fmla="*/ 2147483647 h 635"/>
                <a:gd name="T14" fmla="*/ 2147483647 w 433"/>
                <a:gd name="T15" fmla="*/ 2147483647 h 635"/>
                <a:gd name="T16" fmla="*/ 2147483647 w 433"/>
                <a:gd name="T17" fmla="*/ 2147483647 h 635"/>
                <a:gd name="T18" fmla="*/ 2147483647 w 433"/>
                <a:gd name="T19" fmla="*/ 2147483647 h 635"/>
                <a:gd name="T20" fmla="*/ 2147483647 w 433"/>
                <a:gd name="T21" fmla="*/ 2147483647 h 635"/>
                <a:gd name="T22" fmla="*/ 2147483647 w 433"/>
                <a:gd name="T23" fmla="*/ 2147483647 h 635"/>
                <a:gd name="T24" fmla="*/ 2147483647 w 433"/>
                <a:gd name="T25" fmla="*/ 2147483647 h 635"/>
                <a:gd name="T26" fmla="*/ 2147483647 w 433"/>
                <a:gd name="T27" fmla="*/ 2147483647 h 635"/>
                <a:gd name="T28" fmla="*/ 2147483647 w 433"/>
                <a:gd name="T29" fmla="*/ 2147483647 h 635"/>
                <a:gd name="T30" fmla="*/ 2147483647 w 433"/>
                <a:gd name="T31" fmla="*/ 2147483647 h 635"/>
                <a:gd name="T32" fmla="*/ 2147483647 w 433"/>
                <a:gd name="T33" fmla="*/ 2147483647 h 635"/>
                <a:gd name="T34" fmla="*/ 2147483647 w 433"/>
                <a:gd name="T35" fmla="*/ 2147483647 h 635"/>
                <a:gd name="T36" fmla="*/ 2147483647 w 433"/>
                <a:gd name="T37" fmla="*/ 2147483647 h 635"/>
                <a:gd name="T38" fmla="*/ 2147483647 w 433"/>
                <a:gd name="T39" fmla="*/ 2147483647 h 635"/>
                <a:gd name="T40" fmla="*/ 2147483647 w 433"/>
                <a:gd name="T41" fmla="*/ 2147483647 h 635"/>
                <a:gd name="T42" fmla="*/ 2147483647 w 433"/>
                <a:gd name="T43" fmla="*/ 2147483647 h 635"/>
                <a:gd name="T44" fmla="*/ 2147483647 w 433"/>
                <a:gd name="T45" fmla="*/ 2147483647 h 635"/>
                <a:gd name="T46" fmla="*/ 2147483647 w 433"/>
                <a:gd name="T47" fmla="*/ 2147483647 h 635"/>
                <a:gd name="T48" fmla="*/ 2147483647 w 433"/>
                <a:gd name="T49" fmla="*/ 2147483647 h 6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33"/>
                <a:gd name="T76" fmla="*/ 0 h 635"/>
                <a:gd name="T77" fmla="*/ 433 w 433"/>
                <a:gd name="T78" fmla="*/ 635 h 6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33" h="635">
                  <a:moveTo>
                    <a:pt x="293" y="94"/>
                  </a:moveTo>
                  <a:cubicBezTo>
                    <a:pt x="304" y="84"/>
                    <a:pt x="318" y="79"/>
                    <a:pt x="334" y="80"/>
                  </a:cubicBezTo>
                  <a:cubicBezTo>
                    <a:pt x="360" y="81"/>
                    <a:pt x="391" y="108"/>
                    <a:pt x="401" y="118"/>
                  </a:cubicBezTo>
                  <a:cubicBezTo>
                    <a:pt x="433" y="118"/>
                    <a:pt x="433" y="118"/>
                    <a:pt x="433" y="118"/>
                  </a:cubicBezTo>
                  <a:cubicBezTo>
                    <a:pt x="433" y="0"/>
                    <a:pt x="433" y="0"/>
                    <a:pt x="433" y="0"/>
                  </a:cubicBezTo>
                  <a:cubicBezTo>
                    <a:pt x="0" y="0"/>
                    <a:pt x="0" y="0"/>
                    <a:pt x="0" y="0"/>
                  </a:cubicBezTo>
                  <a:cubicBezTo>
                    <a:pt x="0" y="463"/>
                    <a:pt x="0" y="463"/>
                    <a:pt x="0" y="463"/>
                  </a:cubicBezTo>
                  <a:cubicBezTo>
                    <a:pt x="158" y="463"/>
                    <a:pt x="158" y="463"/>
                    <a:pt x="158" y="463"/>
                  </a:cubicBezTo>
                  <a:cubicBezTo>
                    <a:pt x="164" y="463"/>
                    <a:pt x="169" y="468"/>
                    <a:pt x="169" y="474"/>
                  </a:cubicBezTo>
                  <a:cubicBezTo>
                    <a:pt x="169" y="528"/>
                    <a:pt x="169" y="528"/>
                    <a:pt x="169" y="528"/>
                  </a:cubicBezTo>
                  <a:cubicBezTo>
                    <a:pt x="169" y="532"/>
                    <a:pt x="168" y="535"/>
                    <a:pt x="165" y="537"/>
                  </a:cubicBezTo>
                  <a:cubicBezTo>
                    <a:pt x="156" y="544"/>
                    <a:pt x="130" y="568"/>
                    <a:pt x="129" y="586"/>
                  </a:cubicBezTo>
                  <a:cubicBezTo>
                    <a:pt x="129" y="598"/>
                    <a:pt x="133" y="611"/>
                    <a:pt x="141" y="619"/>
                  </a:cubicBezTo>
                  <a:cubicBezTo>
                    <a:pt x="151" y="630"/>
                    <a:pt x="166" y="635"/>
                    <a:pt x="183" y="635"/>
                  </a:cubicBezTo>
                  <a:cubicBezTo>
                    <a:pt x="207" y="635"/>
                    <a:pt x="248" y="630"/>
                    <a:pt x="250" y="594"/>
                  </a:cubicBezTo>
                  <a:cubicBezTo>
                    <a:pt x="253" y="560"/>
                    <a:pt x="210" y="533"/>
                    <a:pt x="210" y="533"/>
                  </a:cubicBezTo>
                  <a:cubicBezTo>
                    <a:pt x="206" y="531"/>
                    <a:pt x="204" y="527"/>
                    <a:pt x="204" y="524"/>
                  </a:cubicBezTo>
                  <a:cubicBezTo>
                    <a:pt x="204" y="471"/>
                    <a:pt x="204" y="471"/>
                    <a:pt x="204" y="471"/>
                  </a:cubicBezTo>
                  <a:cubicBezTo>
                    <a:pt x="204" y="465"/>
                    <a:pt x="209" y="460"/>
                    <a:pt x="215" y="460"/>
                  </a:cubicBezTo>
                  <a:cubicBezTo>
                    <a:pt x="433" y="460"/>
                    <a:pt x="433" y="460"/>
                    <a:pt x="433" y="460"/>
                  </a:cubicBezTo>
                  <a:cubicBezTo>
                    <a:pt x="433" y="199"/>
                    <a:pt x="433" y="199"/>
                    <a:pt x="433" y="199"/>
                  </a:cubicBezTo>
                  <a:cubicBezTo>
                    <a:pt x="410" y="199"/>
                    <a:pt x="410" y="199"/>
                    <a:pt x="410" y="199"/>
                  </a:cubicBezTo>
                  <a:cubicBezTo>
                    <a:pt x="399" y="211"/>
                    <a:pt x="368" y="243"/>
                    <a:pt x="338" y="243"/>
                  </a:cubicBezTo>
                  <a:cubicBezTo>
                    <a:pt x="305" y="243"/>
                    <a:pt x="270" y="222"/>
                    <a:pt x="270" y="161"/>
                  </a:cubicBezTo>
                  <a:cubicBezTo>
                    <a:pt x="270" y="124"/>
                    <a:pt x="282" y="104"/>
                    <a:pt x="293" y="94"/>
                  </a:cubicBezTo>
                  <a:close/>
                </a:path>
              </a:pathLst>
            </a:cu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0" name="Freeform 6"/>
            <p:cNvSpPr>
              <a:spLocks/>
            </p:cNvSpPr>
            <p:nvPr/>
          </p:nvSpPr>
          <p:spPr bwMode="auto">
            <a:xfrm>
              <a:off x="5444331" y="3360738"/>
              <a:ext cx="633413" cy="674688"/>
            </a:xfrm>
            <a:custGeom>
              <a:avLst/>
              <a:gdLst>
                <a:gd name="T0" fmla="*/ 2147483647 w 435"/>
                <a:gd name="T1" fmla="*/ 0 h 463"/>
                <a:gd name="T2" fmla="*/ 2147483647 w 435"/>
                <a:gd name="T3" fmla="*/ 0 h 463"/>
                <a:gd name="T4" fmla="*/ 2147483647 w 435"/>
                <a:gd name="T5" fmla="*/ 2147483647 h 463"/>
                <a:gd name="T6" fmla="*/ 2147483647 w 435"/>
                <a:gd name="T7" fmla="*/ 2147483647 h 463"/>
                <a:gd name="T8" fmla="*/ 2147483647 w 435"/>
                <a:gd name="T9" fmla="*/ 2147483647 h 463"/>
                <a:gd name="T10" fmla="*/ 2147483647 w 435"/>
                <a:gd name="T11" fmla="*/ 2147483647 h 463"/>
                <a:gd name="T12" fmla="*/ 2147483647 w 435"/>
                <a:gd name="T13" fmla="*/ 2147483647 h 463"/>
                <a:gd name="T14" fmla="*/ 2147483647 w 435"/>
                <a:gd name="T15" fmla="*/ 2147483647 h 463"/>
                <a:gd name="T16" fmla="*/ 2147483647 w 435"/>
                <a:gd name="T17" fmla="*/ 2147483647 h 463"/>
                <a:gd name="T18" fmla="*/ 0 w 435"/>
                <a:gd name="T19" fmla="*/ 2147483647 h 463"/>
                <a:gd name="T20" fmla="*/ 0 w 435"/>
                <a:gd name="T21" fmla="*/ 2147483647 h 463"/>
                <a:gd name="T22" fmla="*/ 2147483647 w 435"/>
                <a:gd name="T23" fmla="*/ 2147483647 h 463"/>
                <a:gd name="T24" fmla="*/ 2147483647 w 435"/>
                <a:gd name="T25" fmla="*/ 2147483647 h 463"/>
                <a:gd name="T26" fmla="*/ 2147483647 w 435"/>
                <a:gd name="T27" fmla="*/ 0 h 46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5"/>
                <a:gd name="T43" fmla="*/ 0 h 463"/>
                <a:gd name="T44" fmla="*/ 435 w 435"/>
                <a:gd name="T45" fmla="*/ 463 h 46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5" h="463">
                  <a:moveTo>
                    <a:pt x="435" y="0"/>
                  </a:moveTo>
                  <a:cubicBezTo>
                    <a:pt x="2" y="0"/>
                    <a:pt x="2" y="0"/>
                    <a:pt x="2" y="0"/>
                  </a:cubicBezTo>
                  <a:cubicBezTo>
                    <a:pt x="2" y="113"/>
                    <a:pt x="2" y="113"/>
                    <a:pt x="2" y="113"/>
                  </a:cubicBezTo>
                  <a:cubicBezTo>
                    <a:pt x="32" y="113"/>
                    <a:pt x="32" y="113"/>
                    <a:pt x="32" y="113"/>
                  </a:cubicBezTo>
                  <a:cubicBezTo>
                    <a:pt x="40" y="99"/>
                    <a:pt x="61" y="69"/>
                    <a:pt x="104" y="70"/>
                  </a:cubicBezTo>
                  <a:cubicBezTo>
                    <a:pt x="166" y="72"/>
                    <a:pt x="166" y="134"/>
                    <a:pt x="166" y="154"/>
                  </a:cubicBezTo>
                  <a:cubicBezTo>
                    <a:pt x="166" y="184"/>
                    <a:pt x="159" y="205"/>
                    <a:pt x="145" y="219"/>
                  </a:cubicBezTo>
                  <a:cubicBezTo>
                    <a:pt x="134" y="229"/>
                    <a:pt x="119" y="234"/>
                    <a:pt x="100" y="234"/>
                  </a:cubicBezTo>
                  <a:cubicBezTo>
                    <a:pt x="63" y="233"/>
                    <a:pt x="42" y="209"/>
                    <a:pt x="34" y="192"/>
                  </a:cubicBezTo>
                  <a:cubicBezTo>
                    <a:pt x="0" y="192"/>
                    <a:pt x="0" y="192"/>
                    <a:pt x="0" y="192"/>
                  </a:cubicBezTo>
                  <a:cubicBezTo>
                    <a:pt x="0" y="442"/>
                    <a:pt x="0" y="442"/>
                    <a:pt x="0" y="442"/>
                  </a:cubicBezTo>
                  <a:cubicBezTo>
                    <a:pt x="4" y="449"/>
                    <a:pt x="7" y="456"/>
                    <a:pt x="9" y="463"/>
                  </a:cubicBezTo>
                  <a:cubicBezTo>
                    <a:pt x="435" y="463"/>
                    <a:pt x="435" y="463"/>
                    <a:pt x="435" y="463"/>
                  </a:cubicBezTo>
                  <a:lnTo>
                    <a:pt x="435" y="0"/>
                  </a:lnTo>
                  <a:close/>
                </a:path>
              </a:pathLst>
            </a:cu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1" name="Freeform 7"/>
            <p:cNvSpPr>
              <a:spLocks/>
            </p:cNvSpPr>
            <p:nvPr/>
          </p:nvSpPr>
          <p:spPr bwMode="auto">
            <a:xfrm>
              <a:off x="5447506" y="1971676"/>
              <a:ext cx="1622425" cy="896938"/>
            </a:xfrm>
            <a:custGeom>
              <a:avLst/>
              <a:gdLst>
                <a:gd name="T0" fmla="*/ 0 w 1114"/>
                <a:gd name="T1" fmla="*/ 2147483647 h 616"/>
                <a:gd name="T2" fmla="*/ 2147483647 w 1114"/>
                <a:gd name="T3" fmla="*/ 2147483647 h 616"/>
                <a:gd name="T4" fmla="*/ 2147483647 w 1114"/>
                <a:gd name="T5" fmla="*/ 2147483647 h 616"/>
                <a:gd name="T6" fmla="*/ 2147483647 w 1114"/>
                <a:gd name="T7" fmla="*/ 2147483647 h 616"/>
                <a:gd name="T8" fmla="*/ 2147483647 w 1114"/>
                <a:gd name="T9" fmla="*/ 2147483647 h 616"/>
                <a:gd name="T10" fmla="*/ 2147483647 w 1114"/>
                <a:gd name="T11" fmla="*/ 2147483647 h 616"/>
                <a:gd name="T12" fmla="*/ 2147483647 w 1114"/>
                <a:gd name="T13" fmla="*/ 2147483647 h 616"/>
                <a:gd name="T14" fmla="*/ 2147483647 w 1114"/>
                <a:gd name="T15" fmla="*/ 2147483647 h 616"/>
                <a:gd name="T16" fmla="*/ 2147483647 w 1114"/>
                <a:gd name="T17" fmla="*/ 2147483647 h 616"/>
                <a:gd name="T18" fmla="*/ 2147483647 w 1114"/>
                <a:gd name="T19" fmla="*/ 2147483647 h 616"/>
                <a:gd name="T20" fmla="*/ 2147483647 w 1114"/>
                <a:gd name="T21" fmla="*/ 2147483647 h 616"/>
                <a:gd name="T22" fmla="*/ 2147483647 w 1114"/>
                <a:gd name="T23" fmla="*/ 2147483647 h 616"/>
                <a:gd name="T24" fmla="*/ 2147483647 w 1114"/>
                <a:gd name="T25" fmla="*/ 2147483647 h 616"/>
                <a:gd name="T26" fmla="*/ 2147483647 w 1114"/>
                <a:gd name="T27" fmla="*/ 2147483647 h 616"/>
                <a:gd name="T28" fmla="*/ 2147483647 w 1114"/>
                <a:gd name="T29" fmla="*/ 2147483647 h 616"/>
                <a:gd name="T30" fmla="*/ 2147483647 w 1114"/>
                <a:gd name="T31" fmla="*/ 2147483647 h 616"/>
                <a:gd name="T32" fmla="*/ 2147483647 w 1114"/>
                <a:gd name="T33" fmla="*/ 2147483647 h 616"/>
                <a:gd name="T34" fmla="*/ 2147483647 w 1114"/>
                <a:gd name="T35" fmla="*/ 2147483647 h 616"/>
                <a:gd name="T36" fmla="*/ 2147483647 w 1114"/>
                <a:gd name="T37" fmla="*/ 2147483647 h 616"/>
                <a:gd name="T38" fmla="*/ 2147483647 w 1114"/>
                <a:gd name="T39" fmla="*/ 2147483647 h 616"/>
                <a:gd name="T40" fmla="*/ 2147483647 w 1114"/>
                <a:gd name="T41" fmla="*/ 2147483647 h 616"/>
                <a:gd name="T42" fmla="*/ 2147483647 w 1114"/>
                <a:gd name="T43" fmla="*/ 2147483647 h 616"/>
                <a:gd name="T44" fmla="*/ 0 w 1114"/>
                <a:gd name="T45" fmla="*/ 2147483647 h 616"/>
                <a:gd name="T46" fmla="*/ 0 w 1114"/>
                <a:gd name="T47" fmla="*/ 2147483647 h 6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14"/>
                <a:gd name="T73" fmla="*/ 0 h 616"/>
                <a:gd name="T74" fmla="*/ 1114 w 1114"/>
                <a:gd name="T75" fmla="*/ 616 h 6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14" h="616">
                  <a:moveTo>
                    <a:pt x="0" y="445"/>
                  </a:moveTo>
                  <a:cubicBezTo>
                    <a:pt x="186" y="445"/>
                    <a:pt x="186" y="445"/>
                    <a:pt x="186" y="445"/>
                  </a:cubicBezTo>
                  <a:cubicBezTo>
                    <a:pt x="192" y="445"/>
                    <a:pt x="197" y="449"/>
                    <a:pt x="197" y="456"/>
                  </a:cubicBezTo>
                  <a:cubicBezTo>
                    <a:pt x="197" y="511"/>
                    <a:pt x="197" y="511"/>
                    <a:pt x="197" y="511"/>
                  </a:cubicBezTo>
                  <a:cubicBezTo>
                    <a:pt x="197" y="515"/>
                    <a:pt x="196" y="519"/>
                    <a:pt x="192" y="521"/>
                  </a:cubicBezTo>
                  <a:cubicBezTo>
                    <a:pt x="184" y="526"/>
                    <a:pt x="161" y="546"/>
                    <a:pt x="161" y="565"/>
                  </a:cubicBezTo>
                  <a:cubicBezTo>
                    <a:pt x="161" y="591"/>
                    <a:pt x="179" y="616"/>
                    <a:pt x="213" y="616"/>
                  </a:cubicBezTo>
                  <a:cubicBezTo>
                    <a:pt x="249" y="616"/>
                    <a:pt x="278" y="597"/>
                    <a:pt x="279" y="571"/>
                  </a:cubicBezTo>
                  <a:cubicBezTo>
                    <a:pt x="280" y="534"/>
                    <a:pt x="240" y="519"/>
                    <a:pt x="240" y="519"/>
                  </a:cubicBezTo>
                  <a:cubicBezTo>
                    <a:pt x="235" y="517"/>
                    <a:pt x="232" y="513"/>
                    <a:pt x="233" y="508"/>
                  </a:cubicBezTo>
                  <a:cubicBezTo>
                    <a:pt x="234" y="458"/>
                    <a:pt x="234" y="458"/>
                    <a:pt x="234" y="458"/>
                  </a:cubicBezTo>
                  <a:cubicBezTo>
                    <a:pt x="234" y="452"/>
                    <a:pt x="239" y="448"/>
                    <a:pt x="245" y="448"/>
                  </a:cubicBezTo>
                  <a:cubicBezTo>
                    <a:pt x="647" y="448"/>
                    <a:pt x="647" y="448"/>
                    <a:pt x="647" y="448"/>
                  </a:cubicBezTo>
                  <a:cubicBezTo>
                    <a:pt x="647" y="412"/>
                    <a:pt x="647" y="412"/>
                    <a:pt x="647" y="412"/>
                  </a:cubicBezTo>
                  <a:cubicBezTo>
                    <a:pt x="634" y="404"/>
                    <a:pt x="605" y="380"/>
                    <a:pt x="605" y="339"/>
                  </a:cubicBezTo>
                  <a:cubicBezTo>
                    <a:pt x="605" y="298"/>
                    <a:pt x="646" y="279"/>
                    <a:pt x="683" y="279"/>
                  </a:cubicBezTo>
                  <a:cubicBezTo>
                    <a:pt x="722" y="279"/>
                    <a:pt x="767" y="294"/>
                    <a:pt x="767" y="338"/>
                  </a:cubicBezTo>
                  <a:cubicBezTo>
                    <a:pt x="767" y="378"/>
                    <a:pt x="739" y="404"/>
                    <a:pt x="728" y="413"/>
                  </a:cubicBezTo>
                  <a:cubicBezTo>
                    <a:pt x="728" y="446"/>
                    <a:pt x="728" y="446"/>
                    <a:pt x="728" y="446"/>
                  </a:cubicBezTo>
                  <a:cubicBezTo>
                    <a:pt x="1114" y="446"/>
                    <a:pt x="1114" y="446"/>
                    <a:pt x="1114" y="446"/>
                  </a:cubicBezTo>
                  <a:cubicBezTo>
                    <a:pt x="1078" y="356"/>
                    <a:pt x="1025" y="265"/>
                    <a:pt x="952" y="204"/>
                  </a:cubicBezTo>
                  <a:cubicBezTo>
                    <a:pt x="809" y="83"/>
                    <a:pt x="677" y="5"/>
                    <a:pt x="460" y="2"/>
                  </a:cubicBezTo>
                  <a:cubicBezTo>
                    <a:pt x="326" y="0"/>
                    <a:pt x="149" y="37"/>
                    <a:pt x="0" y="148"/>
                  </a:cubicBezTo>
                  <a:lnTo>
                    <a:pt x="0" y="445"/>
                  </a:ln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2" name="Freeform 8"/>
            <p:cNvSpPr>
              <a:spLocks/>
            </p:cNvSpPr>
            <p:nvPr/>
          </p:nvSpPr>
          <p:spPr bwMode="auto">
            <a:xfrm>
              <a:off x="6109493" y="2409826"/>
              <a:ext cx="869950" cy="919163"/>
            </a:xfrm>
            <a:custGeom>
              <a:avLst/>
              <a:gdLst>
                <a:gd name="T0" fmla="*/ 2147483647 w 597"/>
                <a:gd name="T1" fmla="*/ 2147483647 h 631"/>
                <a:gd name="T2" fmla="*/ 2147483647 w 597"/>
                <a:gd name="T3" fmla="*/ 2147483647 h 631"/>
                <a:gd name="T4" fmla="*/ 2147483647 w 597"/>
                <a:gd name="T5" fmla="*/ 2147483647 h 631"/>
                <a:gd name="T6" fmla="*/ 2147483647 w 597"/>
                <a:gd name="T7" fmla="*/ 2147483647 h 631"/>
                <a:gd name="T8" fmla="*/ 2147483647 w 597"/>
                <a:gd name="T9" fmla="*/ 2147483647 h 631"/>
                <a:gd name="T10" fmla="*/ 2147483647 w 597"/>
                <a:gd name="T11" fmla="*/ 2147483647 h 631"/>
                <a:gd name="T12" fmla="*/ 2147483647 w 597"/>
                <a:gd name="T13" fmla="*/ 2147483647 h 631"/>
                <a:gd name="T14" fmla="*/ 2147483647 w 597"/>
                <a:gd name="T15" fmla="*/ 2147483647 h 631"/>
                <a:gd name="T16" fmla="*/ 2147483647 w 597"/>
                <a:gd name="T17" fmla="*/ 2147483647 h 631"/>
                <a:gd name="T18" fmla="*/ 2147483647 w 597"/>
                <a:gd name="T19" fmla="*/ 2147483647 h 631"/>
                <a:gd name="T20" fmla="*/ 2147483647 w 597"/>
                <a:gd name="T21" fmla="*/ 2147483647 h 631"/>
                <a:gd name="T22" fmla="*/ 2147483647 w 597"/>
                <a:gd name="T23" fmla="*/ 2147483647 h 631"/>
                <a:gd name="T24" fmla="*/ 2147483647 w 597"/>
                <a:gd name="T25" fmla="*/ 2147483647 h 631"/>
                <a:gd name="T26" fmla="*/ 2147483647 w 597"/>
                <a:gd name="T27" fmla="*/ 2147483647 h 631"/>
                <a:gd name="T28" fmla="*/ 2147483647 w 597"/>
                <a:gd name="T29" fmla="*/ 2147483647 h 631"/>
                <a:gd name="T30" fmla="*/ 2147483647 w 597"/>
                <a:gd name="T31" fmla="*/ 2147483647 h 631"/>
                <a:gd name="T32" fmla="*/ 2147483647 w 597"/>
                <a:gd name="T33" fmla="*/ 2147483647 h 631"/>
                <a:gd name="T34" fmla="*/ 2147483647 w 597"/>
                <a:gd name="T35" fmla="*/ 0 h 631"/>
                <a:gd name="T36" fmla="*/ 2147483647 w 597"/>
                <a:gd name="T37" fmla="*/ 2147483647 h 631"/>
                <a:gd name="T38" fmla="*/ 2147483647 w 597"/>
                <a:gd name="T39" fmla="*/ 2147483647 h 631"/>
                <a:gd name="T40" fmla="*/ 2147483647 w 597"/>
                <a:gd name="T41" fmla="*/ 2147483647 h 631"/>
                <a:gd name="T42" fmla="*/ 2147483647 w 597"/>
                <a:gd name="T43" fmla="*/ 2147483647 h 631"/>
                <a:gd name="T44" fmla="*/ 2147483647 w 597"/>
                <a:gd name="T45" fmla="*/ 2147483647 h 631"/>
                <a:gd name="T46" fmla="*/ 0 w 597"/>
                <a:gd name="T47" fmla="*/ 2147483647 h 631"/>
                <a:gd name="T48" fmla="*/ 0 w 597"/>
                <a:gd name="T49" fmla="*/ 2147483647 h 631"/>
                <a:gd name="T50" fmla="*/ 2147483647 w 597"/>
                <a:gd name="T51" fmla="*/ 2147483647 h 631"/>
                <a:gd name="T52" fmla="*/ 2147483647 w 597"/>
                <a:gd name="T53" fmla="*/ 2147483647 h 6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97"/>
                <a:gd name="T82" fmla="*/ 0 h 631"/>
                <a:gd name="T83" fmla="*/ 597 w 597"/>
                <a:gd name="T84" fmla="*/ 631 h 63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97" h="631">
                  <a:moveTo>
                    <a:pt x="433" y="422"/>
                  </a:moveTo>
                  <a:cubicBezTo>
                    <a:pt x="433" y="416"/>
                    <a:pt x="438" y="411"/>
                    <a:pt x="445" y="411"/>
                  </a:cubicBezTo>
                  <a:cubicBezTo>
                    <a:pt x="492" y="411"/>
                    <a:pt x="492" y="411"/>
                    <a:pt x="492" y="411"/>
                  </a:cubicBezTo>
                  <a:cubicBezTo>
                    <a:pt x="496" y="411"/>
                    <a:pt x="499" y="413"/>
                    <a:pt x="501" y="415"/>
                  </a:cubicBezTo>
                  <a:cubicBezTo>
                    <a:pt x="509" y="425"/>
                    <a:pt x="533" y="451"/>
                    <a:pt x="556" y="451"/>
                  </a:cubicBezTo>
                  <a:cubicBezTo>
                    <a:pt x="587" y="451"/>
                    <a:pt x="597" y="419"/>
                    <a:pt x="597" y="389"/>
                  </a:cubicBezTo>
                  <a:cubicBezTo>
                    <a:pt x="597" y="356"/>
                    <a:pt x="583" y="336"/>
                    <a:pt x="557" y="334"/>
                  </a:cubicBezTo>
                  <a:cubicBezTo>
                    <a:pt x="540" y="333"/>
                    <a:pt x="513" y="358"/>
                    <a:pt x="499" y="374"/>
                  </a:cubicBezTo>
                  <a:cubicBezTo>
                    <a:pt x="497" y="376"/>
                    <a:pt x="494" y="377"/>
                    <a:pt x="491" y="377"/>
                  </a:cubicBezTo>
                  <a:cubicBezTo>
                    <a:pt x="441" y="377"/>
                    <a:pt x="441" y="377"/>
                    <a:pt x="441" y="377"/>
                  </a:cubicBezTo>
                  <a:cubicBezTo>
                    <a:pt x="435" y="377"/>
                    <a:pt x="430" y="372"/>
                    <a:pt x="430" y="366"/>
                  </a:cubicBezTo>
                  <a:cubicBezTo>
                    <a:pt x="430" y="167"/>
                    <a:pt x="430" y="167"/>
                    <a:pt x="430" y="167"/>
                  </a:cubicBezTo>
                  <a:cubicBezTo>
                    <a:pt x="261" y="167"/>
                    <a:pt x="261" y="167"/>
                    <a:pt x="261" y="167"/>
                  </a:cubicBezTo>
                  <a:cubicBezTo>
                    <a:pt x="255" y="167"/>
                    <a:pt x="250" y="162"/>
                    <a:pt x="250" y="156"/>
                  </a:cubicBezTo>
                  <a:cubicBezTo>
                    <a:pt x="250" y="107"/>
                    <a:pt x="250" y="107"/>
                    <a:pt x="250" y="107"/>
                  </a:cubicBezTo>
                  <a:cubicBezTo>
                    <a:pt x="250" y="103"/>
                    <a:pt x="252" y="100"/>
                    <a:pt x="256" y="98"/>
                  </a:cubicBezTo>
                  <a:cubicBezTo>
                    <a:pt x="256" y="97"/>
                    <a:pt x="290" y="75"/>
                    <a:pt x="290" y="37"/>
                  </a:cubicBezTo>
                  <a:cubicBezTo>
                    <a:pt x="290" y="2"/>
                    <a:pt x="238" y="0"/>
                    <a:pt x="228" y="0"/>
                  </a:cubicBezTo>
                  <a:cubicBezTo>
                    <a:pt x="207" y="0"/>
                    <a:pt x="172" y="8"/>
                    <a:pt x="172" y="38"/>
                  </a:cubicBezTo>
                  <a:cubicBezTo>
                    <a:pt x="172" y="76"/>
                    <a:pt x="206" y="95"/>
                    <a:pt x="208" y="96"/>
                  </a:cubicBezTo>
                  <a:cubicBezTo>
                    <a:pt x="211" y="97"/>
                    <a:pt x="214" y="101"/>
                    <a:pt x="214" y="105"/>
                  </a:cubicBezTo>
                  <a:cubicBezTo>
                    <a:pt x="214" y="158"/>
                    <a:pt x="214" y="158"/>
                    <a:pt x="214" y="158"/>
                  </a:cubicBezTo>
                  <a:cubicBezTo>
                    <a:pt x="214" y="164"/>
                    <a:pt x="209" y="169"/>
                    <a:pt x="203" y="169"/>
                  </a:cubicBezTo>
                  <a:cubicBezTo>
                    <a:pt x="0" y="169"/>
                    <a:pt x="0" y="169"/>
                    <a:pt x="0" y="169"/>
                  </a:cubicBezTo>
                  <a:cubicBezTo>
                    <a:pt x="0" y="631"/>
                    <a:pt x="0" y="631"/>
                    <a:pt x="0" y="631"/>
                  </a:cubicBezTo>
                  <a:cubicBezTo>
                    <a:pt x="433" y="631"/>
                    <a:pt x="433" y="631"/>
                    <a:pt x="433" y="631"/>
                  </a:cubicBezTo>
                  <a:lnTo>
                    <a:pt x="433" y="422"/>
                  </a:lnTo>
                  <a:close/>
                </a:path>
              </a:pathLst>
            </a:custGeom>
            <a:solidFill>
              <a:srgbClr val="D87D6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3" name="Freeform 9"/>
            <p:cNvSpPr>
              <a:spLocks/>
            </p:cNvSpPr>
            <p:nvPr/>
          </p:nvSpPr>
          <p:spPr bwMode="auto">
            <a:xfrm>
              <a:off x="6534943" y="2655888"/>
              <a:ext cx="609600" cy="1319213"/>
            </a:xfrm>
            <a:custGeom>
              <a:avLst/>
              <a:gdLst>
                <a:gd name="T0" fmla="*/ 2147483647 w 418"/>
                <a:gd name="T1" fmla="*/ 0 h 906"/>
                <a:gd name="T2" fmla="*/ 2147483647 w 418"/>
                <a:gd name="T3" fmla="*/ 2147483647 h 906"/>
                <a:gd name="T4" fmla="*/ 2147483647 w 418"/>
                <a:gd name="T5" fmla="*/ 2147483647 h 906"/>
                <a:gd name="T6" fmla="*/ 2147483647 w 418"/>
                <a:gd name="T7" fmla="*/ 2147483647 h 906"/>
                <a:gd name="T8" fmla="*/ 2147483647 w 418"/>
                <a:gd name="T9" fmla="*/ 2147483647 h 906"/>
                <a:gd name="T10" fmla="*/ 2147483647 w 418"/>
                <a:gd name="T11" fmla="*/ 2147483647 h 906"/>
                <a:gd name="T12" fmla="*/ 2147483647 w 418"/>
                <a:gd name="T13" fmla="*/ 2147483647 h 906"/>
                <a:gd name="T14" fmla="*/ 2147483647 w 418"/>
                <a:gd name="T15" fmla="*/ 2147483647 h 906"/>
                <a:gd name="T16" fmla="*/ 2147483647 w 418"/>
                <a:gd name="T17" fmla="*/ 2147483647 h 906"/>
                <a:gd name="T18" fmla="*/ 2147483647 w 418"/>
                <a:gd name="T19" fmla="*/ 2147483647 h 906"/>
                <a:gd name="T20" fmla="*/ 2147483647 w 418"/>
                <a:gd name="T21" fmla="*/ 2147483647 h 906"/>
                <a:gd name="T22" fmla="*/ 2147483647 w 418"/>
                <a:gd name="T23" fmla="*/ 2147483647 h 906"/>
                <a:gd name="T24" fmla="*/ 2147483647 w 418"/>
                <a:gd name="T25" fmla="*/ 2147483647 h 906"/>
                <a:gd name="T26" fmla="*/ 2147483647 w 418"/>
                <a:gd name="T27" fmla="*/ 2147483647 h 906"/>
                <a:gd name="T28" fmla="*/ 0 w 418"/>
                <a:gd name="T29" fmla="*/ 2147483647 h 906"/>
                <a:gd name="T30" fmla="*/ 2147483647 w 418"/>
                <a:gd name="T31" fmla="*/ 2147483647 h 906"/>
                <a:gd name="T32" fmla="*/ 2147483647 w 418"/>
                <a:gd name="T33" fmla="*/ 2147483647 h 906"/>
                <a:gd name="T34" fmla="*/ 2147483647 w 418"/>
                <a:gd name="T35" fmla="*/ 2147483647 h 906"/>
                <a:gd name="T36" fmla="*/ 2147483647 w 418"/>
                <a:gd name="T37" fmla="*/ 2147483647 h 906"/>
                <a:gd name="T38" fmla="*/ 2147483647 w 418"/>
                <a:gd name="T39" fmla="*/ 2147483647 h 906"/>
                <a:gd name="T40" fmla="*/ 2147483647 w 418"/>
                <a:gd name="T41" fmla="*/ 2147483647 h 906"/>
                <a:gd name="T42" fmla="*/ 2147483647 w 418"/>
                <a:gd name="T43" fmla="*/ 2147483647 h 906"/>
                <a:gd name="T44" fmla="*/ 2147483647 w 418"/>
                <a:gd name="T45" fmla="*/ 2147483647 h 906"/>
                <a:gd name="T46" fmla="*/ 2147483647 w 418"/>
                <a:gd name="T47" fmla="*/ 0 h 906"/>
                <a:gd name="T48" fmla="*/ 2147483647 w 418"/>
                <a:gd name="T49" fmla="*/ 0 h 9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18"/>
                <a:gd name="T76" fmla="*/ 0 h 906"/>
                <a:gd name="T77" fmla="*/ 418 w 418"/>
                <a:gd name="T78" fmla="*/ 906 h 90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18" h="906">
                  <a:moveTo>
                    <a:pt x="160" y="0"/>
                  </a:moveTo>
                  <a:cubicBezTo>
                    <a:pt x="160" y="186"/>
                    <a:pt x="160" y="186"/>
                    <a:pt x="160" y="186"/>
                  </a:cubicBezTo>
                  <a:cubicBezTo>
                    <a:pt x="194" y="186"/>
                    <a:pt x="194" y="186"/>
                    <a:pt x="194" y="186"/>
                  </a:cubicBezTo>
                  <a:cubicBezTo>
                    <a:pt x="205" y="174"/>
                    <a:pt x="238" y="142"/>
                    <a:pt x="266" y="143"/>
                  </a:cubicBezTo>
                  <a:cubicBezTo>
                    <a:pt x="296" y="145"/>
                    <a:pt x="328" y="166"/>
                    <a:pt x="328" y="220"/>
                  </a:cubicBezTo>
                  <a:cubicBezTo>
                    <a:pt x="328" y="271"/>
                    <a:pt x="303" y="304"/>
                    <a:pt x="264" y="304"/>
                  </a:cubicBezTo>
                  <a:cubicBezTo>
                    <a:pt x="232" y="304"/>
                    <a:pt x="205" y="275"/>
                    <a:pt x="195" y="264"/>
                  </a:cubicBezTo>
                  <a:cubicBezTo>
                    <a:pt x="164" y="264"/>
                    <a:pt x="164" y="264"/>
                    <a:pt x="164" y="264"/>
                  </a:cubicBezTo>
                  <a:cubicBezTo>
                    <a:pt x="164" y="613"/>
                    <a:pt x="164" y="613"/>
                    <a:pt x="164" y="613"/>
                  </a:cubicBezTo>
                  <a:cubicBezTo>
                    <a:pt x="164" y="619"/>
                    <a:pt x="159" y="624"/>
                    <a:pt x="153" y="624"/>
                  </a:cubicBezTo>
                  <a:cubicBezTo>
                    <a:pt x="105" y="624"/>
                    <a:pt x="105" y="624"/>
                    <a:pt x="105" y="624"/>
                  </a:cubicBezTo>
                  <a:cubicBezTo>
                    <a:pt x="102" y="624"/>
                    <a:pt x="99" y="623"/>
                    <a:pt x="97" y="621"/>
                  </a:cubicBezTo>
                  <a:cubicBezTo>
                    <a:pt x="88" y="611"/>
                    <a:pt x="59" y="587"/>
                    <a:pt x="40" y="586"/>
                  </a:cubicBezTo>
                  <a:cubicBezTo>
                    <a:pt x="31" y="585"/>
                    <a:pt x="22" y="588"/>
                    <a:pt x="16" y="594"/>
                  </a:cubicBezTo>
                  <a:cubicBezTo>
                    <a:pt x="5" y="604"/>
                    <a:pt x="0" y="622"/>
                    <a:pt x="0" y="645"/>
                  </a:cubicBezTo>
                  <a:cubicBezTo>
                    <a:pt x="0" y="683"/>
                    <a:pt x="16" y="705"/>
                    <a:pt x="46" y="705"/>
                  </a:cubicBezTo>
                  <a:cubicBezTo>
                    <a:pt x="66" y="705"/>
                    <a:pt x="96" y="675"/>
                    <a:pt x="104" y="665"/>
                  </a:cubicBezTo>
                  <a:cubicBezTo>
                    <a:pt x="106" y="662"/>
                    <a:pt x="109" y="661"/>
                    <a:pt x="113" y="661"/>
                  </a:cubicBezTo>
                  <a:cubicBezTo>
                    <a:pt x="153" y="661"/>
                    <a:pt x="153" y="661"/>
                    <a:pt x="153" y="661"/>
                  </a:cubicBezTo>
                  <a:cubicBezTo>
                    <a:pt x="159" y="661"/>
                    <a:pt x="164" y="666"/>
                    <a:pt x="164" y="672"/>
                  </a:cubicBezTo>
                  <a:cubicBezTo>
                    <a:pt x="164" y="906"/>
                    <a:pt x="164" y="906"/>
                    <a:pt x="164" y="906"/>
                  </a:cubicBezTo>
                  <a:cubicBezTo>
                    <a:pt x="207" y="808"/>
                    <a:pt x="270" y="669"/>
                    <a:pt x="318" y="573"/>
                  </a:cubicBezTo>
                  <a:cubicBezTo>
                    <a:pt x="393" y="422"/>
                    <a:pt x="418" y="329"/>
                    <a:pt x="418" y="210"/>
                  </a:cubicBezTo>
                  <a:cubicBezTo>
                    <a:pt x="418" y="156"/>
                    <a:pt x="404" y="79"/>
                    <a:pt x="376" y="0"/>
                  </a:cubicBezTo>
                  <a:lnTo>
                    <a:pt x="160" y="0"/>
                  </a:lnTo>
                  <a:close/>
                </a:path>
              </a:pathLst>
            </a:custGeom>
            <a:solidFill>
              <a:srgbClr val="FDCB8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4" name="Freeform 10"/>
            <p:cNvSpPr>
              <a:spLocks/>
            </p:cNvSpPr>
            <p:nvPr/>
          </p:nvSpPr>
          <p:spPr bwMode="auto">
            <a:xfrm>
              <a:off x="5471318" y="4062413"/>
              <a:ext cx="1263650" cy="520700"/>
            </a:xfrm>
            <a:custGeom>
              <a:avLst/>
              <a:gdLst>
                <a:gd name="T0" fmla="*/ 2147483647 w 868"/>
                <a:gd name="T1" fmla="*/ 0 h 358"/>
                <a:gd name="T2" fmla="*/ 2147483647 w 868"/>
                <a:gd name="T3" fmla="*/ 2147483647 h 358"/>
                <a:gd name="T4" fmla="*/ 2147483647 w 868"/>
                <a:gd name="T5" fmla="*/ 2147483647 h 358"/>
                <a:gd name="T6" fmla="*/ 2147483647 w 868"/>
                <a:gd name="T7" fmla="*/ 2147483647 h 358"/>
                <a:gd name="T8" fmla="*/ 2147483647 w 868"/>
                <a:gd name="T9" fmla="*/ 2147483647 h 358"/>
                <a:gd name="T10" fmla="*/ 2147483647 w 868"/>
                <a:gd name="T11" fmla="*/ 2147483647 h 358"/>
                <a:gd name="T12" fmla="*/ 2147483647 w 868"/>
                <a:gd name="T13" fmla="*/ 2147483647 h 358"/>
                <a:gd name="T14" fmla="*/ 2147483647 w 868"/>
                <a:gd name="T15" fmla="*/ 2147483647 h 358"/>
                <a:gd name="T16" fmla="*/ 0 w 868"/>
                <a:gd name="T17" fmla="*/ 2147483647 h 358"/>
                <a:gd name="T18" fmla="*/ 2147483647 w 868"/>
                <a:gd name="T19" fmla="*/ 2147483647 h 358"/>
                <a:gd name="T20" fmla="*/ 2147483647 w 868"/>
                <a:gd name="T21" fmla="*/ 2147483647 h 358"/>
                <a:gd name="T22" fmla="*/ 2147483647 w 868"/>
                <a:gd name="T23" fmla="*/ 2147483647 h 358"/>
                <a:gd name="T24" fmla="*/ 2147483647 w 868"/>
                <a:gd name="T25" fmla="*/ 2147483647 h 358"/>
                <a:gd name="T26" fmla="*/ 2147483647 w 868"/>
                <a:gd name="T27" fmla="*/ 2147483647 h 358"/>
                <a:gd name="T28" fmla="*/ 2147483647 w 868"/>
                <a:gd name="T29" fmla="*/ 0 h 358"/>
                <a:gd name="T30" fmla="*/ 2147483647 w 868"/>
                <a:gd name="T31" fmla="*/ 0 h 3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68"/>
                <a:gd name="T49" fmla="*/ 0 h 358"/>
                <a:gd name="T50" fmla="*/ 868 w 868"/>
                <a:gd name="T51" fmla="*/ 358 h 3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68" h="358">
                  <a:moveTo>
                    <a:pt x="665" y="0"/>
                  </a:moveTo>
                  <a:cubicBezTo>
                    <a:pt x="665" y="36"/>
                    <a:pt x="665" y="36"/>
                    <a:pt x="665" y="36"/>
                  </a:cubicBezTo>
                  <a:cubicBezTo>
                    <a:pt x="679" y="46"/>
                    <a:pt x="715" y="75"/>
                    <a:pt x="712" y="114"/>
                  </a:cubicBezTo>
                  <a:cubicBezTo>
                    <a:pt x="709" y="152"/>
                    <a:pt x="675" y="175"/>
                    <a:pt x="622" y="175"/>
                  </a:cubicBezTo>
                  <a:cubicBezTo>
                    <a:pt x="592" y="175"/>
                    <a:pt x="574" y="163"/>
                    <a:pt x="564" y="153"/>
                  </a:cubicBezTo>
                  <a:cubicBezTo>
                    <a:pt x="552" y="139"/>
                    <a:pt x="545" y="121"/>
                    <a:pt x="546" y="103"/>
                  </a:cubicBezTo>
                  <a:cubicBezTo>
                    <a:pt x="548" y="77"/>
                    <a:pt x="575" y="51"/>
                    <a:pt x="586" y="41"/>
                  </a:cubicBezTo>
                  <a:cubicBezTo>
                    <a:pt x="586" y="3"/>
                    <a:pt x="586" y="3"/>
                    <a:pt x="586" y="3"/>
                  </a:cubicBezTo>
                  <a:cubicBezTo>
                    <a:pt x="0" y="3"/>
                    <a:pt x="0" y="3"/>
                    <a:pt x="0" y="3"/>
                  </a:cubicBezTo>
                  <a:cubicBezTo>
                    <a:pt x="16" y="45"/>
                    <a:pt x="26" y="81"/>
                    <a:pt x="26" y="104"/>
                  </a:cubicBezTo>
                  <a:cubicBezTo>
                    <a:pt x="18" y="303"/>
                    <a:pt x="126" y="358"/>
                    <a:pt x="167" y="358"/>
                  </a:cubicBezTo>
                  <a:cubicBezTo>
                    <a:pt x="315" y="358"/>
                    <a:pt x="651" y="358"/>
                    <a:pt x="700" y="358"/>
                  </a:cubicBezTo>
                  <a:cubicBezTo>
                    <a:pt x="750" y="358"/>
                    <a:pt x="799" y="291"/>
                    <a:pt x="821" y="241"/>
                  </a:cubicBezTo>
                  <a:cubicBezTo>
                    <a:pt x="844" y="190"/>
                    <a:pt x="829" y="88"/>
                    <a:pt x="845" y="51"/>
                  </a:cubicBezTo>
                  <a:cubicBezTo>
                    <a:pt x="849" y="43"/>
                    <a:pt x="857" y="25"/>
                    <a:pt x="868" y="0"/>
                  </a:cubicBezTo>
                  <a:lnTo>
                    <a:pt x="665" y="0"/>
                  </a:ln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5" name="Freeform 11"/>
            <p:cNvSpPr>
              <a:spLocks/>
            </p:cNvSpPr>
            <p:nvPr/>
          </p:nvSpPr>
          <p:spPr bwMode="auto">
            <a:xfrm>
              <a:off x="4926806" y="2211388"/>
              <a:ext cx="727075" cy="1720850"/>
            </a:xfrm>
            <a:custGeom>
              <a:avLst/>
              <a:gdLst>
                <a:gd name="T0" fmla="*/ 2147483647 w 500"/>
                <a:gd name="T1" fmla="*/ 2147483647 h 1182"/>
                <a:gd name="T2" fmla="*/ 2147483647 w 500"/>
                <a:gd name="T3" fmla="*/ 2147483647 h 1182"/>
                <a:gd name="T4" fmla="*/ 2147483647 w 500"/>
                <a:gd name="T5" fmla="*/ 2147483647 h 1182"/>
                <a:gd name="T6" fmla="*/ 2147483647 w 500"/>
                <a:gd name="T7" fmla="*/ 2147483647 h 1182"/>
                <a:gd name="T8" fmla="*/ 2147483647 w 500"/>
                <a:gd name="T9" fmla="*/ 2147483647 h 1182"/>
                <a:gd name="T10" fmla="*/ 2147483647 w 500"/>
                <a:gd name="T11" fmla="*/ 2147483647 h 1182"/>
                <a:gd name="T12" fmla="*/ 2147483647 w 500"/>
                <a:gd name="T13" fmla="*/ 2147483647 h 1182"/>
                <a:gd name="T14" fmla="*/ 2147483647 w 500"/>
                <a:gd name="T15" fmla="*/ 2147483647 h 1182"/>
                <a:gd name="T16" fmla="*/ 2147483647 w 500"/>
                <a:gd name="T17" fmla="*/ 2147483647 h 1182"/>
                <a:gd name="T18" fmla="*/ 2147483647 w 500"/>
                <a:gd name="T19" fmla="*/ 2147483647 h 1182"/>
                <a:gd name="T20" fmla="*/ 2147483647 w 500"/>
                <a:gd name="T21" fmla="*/ 2147483647 h 1182"/>
                <a:gd name="T22" fmla="*/ 2147483647 w 500"/>
                <a:gd name="T23" fmla="*/ 2147483647 h 1182"/>
                <a:gd name="T24" fmla="*/ 2147483647 w 500"/>
                <a:gd name="T25" fmla="*/ 2147483647 h 1182"/>
                <a:gd name="T26" fmla="*/ 2147483647 w 500"/>
                <a:gd name="T27" fmla="*/ 2147483647 h 1182"/>
                <a:gd name="T28" fmla="*/ 2147483647 w 500"/>
                <a:gd name="T29" fmla="*/ 2147483647 h 1182"/>
                <a:gd name="T30" fmla="*/ 2147483647 w 500"/>
                <a:gd name="T31" fmla="*/ 0 h 1182"/>
                <a:gd name="T32" fmla="*/ 2147483647 w 500"/>
                <a:gd name="T33" fmla="*/ 2147483647 h 1182"/>
                <a:gd name="T34" fmla="*/ 2147483647 w 500"/>
                <a:gd name="T35" fmla="*/ 2147483647 h 1182"/>
                <a:gd name="T36" fmla="*/ 2147483647 w 500"/>
                <a:gd name="T37" fmla="*/ 2147483647 h 1182"/>
                <a:gd name="T38" fmla="*/ 2147483647 w 500"/>
                <a:gd name="T39" fmla="*/ 2147483647 h 11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0"/>
                <a:gd name="T61" fmla="*/ 0 h 1182"/>
                <a:gd name="T62" fmla="*/ 500 w 500"/>
                <a:gd name="T63" fmla="*/ 1182 h 11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0" h="1182">
                  <a:moveTo>
                    <a:pt x="334" y="970"/>
                  </a:moveTo>
                  <a:cubicBezTo>
                    <a:pt x="334" y="964"/>
                    <a:pt x="339" y="959"/>
                    <a:pt x="345" y="959"/>
                  </a:cubicBezTo>
                  <a:cubicBezTo>
                    <a:pt x="398" y="959"/>
                    <a:pt x="398" y="959"/>
                    <a:pt x="398" y="959"/>
                  </a:cubicBezTo>
                  <a:cubicBezTo>
                    <a:pt x="403" y="959"/>
                    <a:pt x="407" y="963"/>
                    <a:pt x="409" y="967"/>
                  </a:cubicBezTo>
                  <a:cubicBezTo>
                    <a:pt x="409" y="969"/>
                    <a:pt x="418" y="999"/>
                    <a:pt x="457" y="1001"/>
                  </a:cubicBezTo>
                  <a:cubicBezTo>
                    <a:pt x="470" y="1001"/>
                    <a:pt x="479" y="998"/>
                    <a:pt x="486" y="992"/>
                  </a:cubicBezTo>
                  <a:cubicBezTo>
                    <a:pt x="495" y="983"/>
                    <a:pt x="500" y="966"/>
                    <a:pt x="500" y="943"/>
                  </a:cubicBezTo>
                  <a:cubicBezTo>
                    <a:pt x="500" y="907"/>
                    <a:pt x="493" y="882"/>
                    <a:pt x="460" y="881"/>
                  </a:cubicBezTo>
                  <a:cubicBezTo>
                    <a:pt x="420" y="880"/>
                    <a:pt x="406" y="916"/>
                    <a:pt x="405" y="917"/>
                  </a:cubicBezTo>
                  <a:cubicBezTo>
                    <a:pt x="403" y="921"/>
                    <a:pt x="399" y="924"/>
                    <a:pt x="395" y="924"/>
                  </a:cubicBezTo>
                  <a:cubicBezTo>
                    <a:pt x="347" y="924"/>
                    <a:pt x="347" y="924"/>
                    <a:pt x="347" y="924"/>
                  </a:cubicBezTo>
                  <a:cubicBezTo>
                    <a:pt x="341" y="924"/>
                    <a:pt x="336" y="919"/>
                    <a:pt x="336" y="913"/>
                  </a:cubicBezTo>
                  <a:cubicBezTo>
                    <a:pt x="336" y="783"/>
                    <a:pt x="336" y="783"/>
                    <a:pt x="336" y="783"/>
                  </a:cubicBezTo>
                  <a:cubicBezTo>
                    <a:pt x="335" y="782"/>
                    <a:pt x="334" y="780"/>
                    <a:pt x="334" y="778"/>
                  </a:cubicBezTo>
                  <a:cubicBezTo>
                    <a:pt x="334" y="776"/>
                    <a:pt x="335" y="774"/>
                    <a:pt x="336" y="772"/>
                  </a:cubicBezTo>
                  <a:cubicBezTo>
                    <a:pt x="336" y="0"/>
                    <a:pt x="336" y="0"/>
                    <a:pt x="336" y="0"/>
                  </a:cubicBezTo>
                  <a:cubicBezTo>
                    <a:pt x="254" y="67"/>
                    <a:pt x="182" y="159"/>
                    <a:pt x="134" y="281"/>
                  </a:cubicBezTo>
                  <a:cubicBezTo>
                    <a:pt x="0" y="619"/>
                    <a:pt x="191" y="899"/>
                    <a:pt x="221" y="959"/>
                  </a:cubicBezTo>
                  <a:cubicBezTo>
                    <a:pt x="238" y="992"/>
                    <a:pt x="290" y="1088"/>
                    <a:pt x="334" y="1182"/>
                  </a:cubicBezTo>
                  <a:lnTo>
                    <a:pt x="334" y="970"/>
                  </a:lnTo>
                  <a:close/>
                </a:path>
              </a:pathLst>
            </a:cu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6" name="Freeform 12"/>
            <p:cNvSpPr>
              <a:spLocks/>
            </p:cNvSpPr>
            <p:nvPr/>
          </p:nvSpPr>
          <p:spPr bwMode="auto">
            <a:xfrm>
              <a:off x="5447506" y="2651126"/>
              <a:ext cx="630238" cy="677863"/>
            </a:xfrm>
            <a:custGeom>
              <a:avLst/>
              <a:gdLst>
                <a:gd name="T0" fmla="*/ 2147483647 w 433"/>
                <a:gd name="T1" fmla="*/ 2147483647 h 465"/>
                <a:gd name="T2" fmla="*/ 2147483647 w 433"/>
                <a:gd name="T3" fmla="*/ 2147483647 h 465"/>
                <a:gd name="T4" fmla="*/ 2147483647 w 433"/>
                <a:gd name="T5" fmla="*/ 2147483647 h 465"/>
                <a:gd name="T6" fmla="*/ 2147483647 w 433"/>
                <a:gd name="T7" fmla="*/ 2147483647 h 465"/>
                <a:gd name="T8" fmla="*/ 2147483647 w 433"/>
                <a:gd name="T9" fmla="*/ 2147483647 h 465"/>
                <a:gd name="T10" fmla="*/ 2147483647 w 433"/>
                <a:gd name="T11" fmla="*/ 2147483647 h 465"/>
                <a:gd name="T12" fmla="*/ 2147483647 w 433"/>
                <a:gd name="T13" fmla="*/ 2147483647 h 465"/>
                <a:gd name="T14" fmla="*/ 2147483647 w 433"/>
                <a:gd name="T15" fmla="*/ 0 h 465"/>
                <a:gd name="T16" fmla="*/ 0 w 433"/>
                <a:gd name="T17" fmla="*/ 0 h 465"/>
                <a:gd name="T18" fmla="*/ 0 w 433"/>
                <a:gd name="T19" fmla="*/ 2147483647 h 465"/>
                <a:gd name="T20" fmla="*/ 2147483647 w 433"/>
                <a:gd name="T21" fmla="*/ 2147483647 h 465"/>
                <a:gd name="T22" fmla="*/ 2147483647 w 433"/>
                <a:gd name="T23" fmla="*/ 2147483647 h 4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3"/>
                <a:gd name="T37" fmla="*/ 0 h 465"/>
                <a:gd name="T38" fmla="*/ 433 w 433"/>
                <a:gd name="T39" fmla="*/ 465 h 4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3" h="465">
                  <a:moveTo>
                    <a:pt x="433" y="3"/>
                  </a:moveTo>
                  <a:cubicBezTo>
                    <a:pt x="256" y="3"/>
                    <a:pt x="256" y="3"/>
                    <a:pt x="256" y="3"/>
                  </a:cubicBezTo>
                  <a:cubicBezTo>
                    <a:pt x="255" y="34"/>
                    <a:pt x="255" y="34"/>
                    <a:pt x="255" y="34"/>
                  </a:cubicBezTo>
                  <a:cubicBezTo>
                    <a:pt x="270" y="42"/>
                    <a:pt x="302" y="63"/>
                    <a:pt x="301" y="105"/>
                  </a:cubicBezTo>
                  <a:cubicBezTo>
                    <a:pt x="300" y="142"/>
                    <a:pt x="261" y="172"/>
                    <a:pt x="213" y="172"/>
                  </a:cubicBezTo>
                  <a:cubicBezTo>
                    <a:pt x="165" y="172"/>
                    <a:pt x="139" y="134"/>
                    <a:pt x="139" y="98"/>
                  </a:cubicBezTo>
                  <a:cubicBezTo>
                    <a:pt x="139" y="70"/>
                    <a:pt x="164" y="47"/>
                    <a:pt x="175" y="39"/>
                  </a:cubicBezTo>
                  <a:cubicBezTo>
                    <a:pt x="175" y="0"/>
                    <a:pt x="175" y="0"/>
                    <a:pt x="175" y="0"/>
                  </a:cubicBezTo>
                  <a:cubicBezTo>
                    <a:pt x="0" y="0"/>
                    <a:pt x="0" y="0"/>
                    <a:pt x="0" y="0"/>
                  </a:cubicBezTo>
                  <a:cubicBezTo>
                    <a:pt x="0" y="465"/>
                    <a:pt x="0" y="465"/>
                    <a:pt x="0" y="465"/>
                  </a:cubicBezTo>
                  <a:cubicBezTo>
                    <a:pt x="433" y="465"/>
                    <a:pt x="433" y="465"/>
                    <a:pt x="433" y="465"/>
                  </a:cubicBezTo>
                  <a:lnTo>
                    <a:pt x="433" y="3"/>
                  </a:ln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7" name="Freeform 13"/>
            <p:cNvSpPr>
              <a:spLocks noEditPoints="1"/>
            </p:cNvSpPr>
            <p:nvPr/>
          </p:nvSpPr>
          <p:spPr bwMode="auto">
            <a:xfrm>
              <a:off x="6214268" y="2792413"/>
              <a:ext cx="412750" cy="414338"/>
            </a:xfrm>
            <a:custGeom>
              <a:avLst/>
              <a:gdLst>
                <a:gd name="T0" fmla="*/ 2147483647 w 283"/>
                <a:gd name="T1" fmla="*/ 0 h 284"/>
                <a:gd name="T2" fmla="*/ 2147483647 w 283"/>
                <a:gd name="T3" fmla="*/ 2147483647 h 284"/>
                <a:gd name="T4" fmla="*/ 2147483647 w 283"/>
                <a:gd name="T5" fmla="*/ 2147483647 h 284"/>
                <a:gd name="T6" fmla="*/ 2147483647 w 283"/>
                <a:gd name="T7" fmla="*/ 2147483647 h 284"/>
                <a:gd name="T8" fmla="*/ 2147483647 w 283"/>
                <a:gd name="T9" fmla="*/ 2147483647 h 284"/>
                <a:gd name="T10" fmla="*/ 2147483647 w 283"/>
                <a:gd name="T11" fmla="*/ 2147483647 h 284"/>
                <a:gd name="T12" fmla="*/ 2147483647 w 283"/>
                <a:gd name="T13" fmla="*/ 2147483647 h 284"/>
                <a:gd name="T14" fmla="*/ 2147483647 w 283"/>
                <a:gd name="T15" fmla="*/ 2147483647 h 284"/>
                <a:gd name="T16" fmla="*/ 0 w 283"/>
                <a:gd name="T17" fmla="*/ 2147483647 h 284"/>
                <a:gd name="T18" fmla="*/ 2147483647 w 283"/>
                <a:gd name="T19" fmla="*/ 2147483647 h 284"/>
                <a:gd name="T20" fmla="*/ 2147483647 w 283"/>
                <a:gd name="T21" fmla="*/ 2147483647 h 284"/>
                <a:gd name="T22" fmla="*/ 2147483647 w 283"/>
                <a:gd name="T23" fmla="*/ 2147483647 h 284"/>
                <a:gd name="T24" fmla="*/ 2147483647 w 283"/>
                <a:gd name="T25" fmla="*/ 2147483647 h 284"/>
                <a:gd name="T26" fmla="*/ 2147483647 w 283"/>
                <a:gd name="T27" fmla="*/ 2147483647 h 284"/>
                <a:gd name="T28" fmla="*/ 2147483647 w 283"/>
                <a:gd name="T29" fmla="*/ 2147483647 h 284"/>
                <a:gd name="T30" fmla="*/ 2147483647 w 283"/>
                <a:gd name="T31" fmla="*/ 2147483647 h 284"/>
                <a:gd name="T32" fmla="*/ 2147483647 w 283"/>
                <a:gd name="T33" fmla="*/ 2147483647 h 284"/>
                <a:gd name="T34" fmla="*/ 2147483647 w 283"/>
                <a:gd name="T35" fmla="*/ 2147483647 h 284"/>
                <a:gd name="T36" fmla="*/ 2147483647 w 283"/>
                <a:gd name="T37" fmla="*/ 2147483647 h 284"/>
                <a:gd name="T38" fmla="*/ 2147483647 w 283"/>
                <a:gd name="T39" fmla="*/ 2147483647 h 284"/>
                <a:gd name="T40" fmla="*/ 2147483647 w 283"/>
                <a:gd name="T41" fmla="*/ 2147483647 h 284"/>
                <a:gd name="T42" fmla="*/ 2147483647 w 283"/>
                <a:gd name="T43" fmla="*/ 2147483647 h 284"/>
                <a:gd name="T44" fmla="*/ 2147483647 w 283"/>
                <a:gd name="T45" fmla="*/ 2147483647 h 284"/>
                <a:gd name="T46" fmla="*/ 2147483647 w 283"/>
                <a:gd name="T47" fmla="*/ 2147483647 h 284"/>
                <a:gd name="T48" fmla="*/ 2147483647 w 283"/>
                <a:gd name="T49" fmla="*/ 2147483647 h 284"/>
                <a:gd name="T50" fmla="*/ 2147483647 w 283"/>
                <a:gd name="T51" fmla="*/ 2147483647 h 284"/>
                <a:gd name="T52" fmla="*/ 2147483647 w 283"/>
                <a:gd name="T53" fmla="*/ 2147483647 h 284"/>
                <a:gd name="T54" fmla="*/ 2147483647 w 283"/>
                <a:gd name="T55" fmla="*/ 2147483647 h 284"/>
                <a:gd name="T56" fmla="*/ 2147483647 w 283"/>
                <a:gd name="T57" fmla="*/ 2147483647 h 284"/>
                <a:gd name="T58" fmla="*/ 2147483647 w 283"/>
                <a:gd name="T59" fmla="*/ 2147483647 h 284"/>
                <a:gd name="T60" fmla="*/ 2147483647 w 283"/>
                <a:gd name="T61" fmla="*/ 2147483647 h 284"/>
                <a:gd name="T62" fmla="*/ 2147483647 w 283"/>
                <a:gd name="T63" fmla="*/ 2147483647 h 284"/>
                <a:gd name="T64" fmla="*/ 2147483647 w 283"/>
                <a:gd name="T65" fmla="*/ 2147483647 h 284"/>
                <a:gd name="T66" fmla="*/ 2147483647 w 283"/>
                <a:gd name="T67" fmla="*/ 2147483647 h 284"/>
                <a:gd name="T68" fmla="*/ 2147483647 w 283"/>
                <a:gd name="T69" fmla="*/ 2147483647 h 284"/>
                <a:gd name="T70" fmla="*/ 2147483647 w 283"/>
                <a:gd name="T71" fmla="*/ 2147483647 h 284"/>
                <a:gd name="T72" fmla="*/ 2147483647 w 283"/>
                <a:gd name="T73" fmla="*/ 2147483647 h 284"/>
                <a:gd name="T74" fmla="*/ 2147483647 w 283"/>
                <a:gd name="T75" fmla="*/ 2147483647 h 284"/>
                <a:gd name="T76" fmla="*/ 2147483647 w 283"/>
                <a:gd name="T77" fmla="*/ 2147483647 h 284"/>
                <a:gd name="T78" fmla="*/ 2147483647 w 283"/>
                <a:gd name="T79" fmla="*/ 2147483647 h 284"/>
                <a:gd name="T80" fmla="*/ 2147483647 w 283"/>
                <a:gd name="T81" fmla="*/ 2147483647 h 284"/>
                <a:gd name="T82" fmla="*/ 2147483647 w 283"/>
                <a:gd name="T83" fmla="*/ 2147483647 h 284"/>
                <a:gd name="T84" fmla="*/ 2147483647 w 283"/>
                <a:gd name="T85" fmla="*/ 2147483647 h 284"/>
                <a:gd name="T86" fmla="*/ 2147483647 w 283"/>
                <a:gd name="T87" fmla="*/ 2147483647 h 284"/>
                <a:gd name="T88" fmla="*/ 2147483647 w 283"/>
                <a:gd name="T89" fmla="*/ 2147483647 h 284"/>
                <a:gd name="T90" fmla="*/ 2147483647 w 283"/>
                <a:gd name="T91" fmla="*/ 2147483647 h 284"/>
                <a:gd name="T92" fmla="*/ 2147483647 w 283"/>
                <a:gd name="T93" fmla="*/ 2147483647 h 284"/>
                <a:gd name="T94" fmla="*/ 2147483647 w 283"/>
                <a:gd name="T95" fmla="*/ 2147483647 h 284"/>
                <a:gd name="T96" fmla="*/ 2147483647 w 283"/>
                <a:gd name="T97" fmla="*/ 2147483647 h 284"/>
                <a:gd name="T98" fmla="*/ 2147483647 w 283"/>
                <a:gd name="T99" fmla="*/ 2147483647 h 284"/>
                <a:gd name="T100" fmla="*/ 2147483647 w 283"/>
                <a:gd name="T101" fmla="*/ 2147483647 h 284"/>
                <a:gd name="T102" fmla="*/ 2147483647 w 283"/>
                <a:gd name="T103" fmla="*/ 2147483647 h 284"/>
                <a:gd name="T104" fmla="*/ 2147483647 w 283"/>
                <a:gd name="T105" fmla="*/ 2147483647 h 284"/>
                <a:gd name="T106" fmla="*/ 2147483647 w 283"/>
                <a:gd name="T107" fmla="*/ 2147483647 h 284"/>
                <a:gd name="T108" fmla="*/ 2147483647 w 283"/>
                <a:gd name="T109" fmla="*/ 2147483647 h 284"/>
                <a:gd name="T110" fmla="*/ 2147483647 w 283"/>
                <a:gd name="T111" fmla="*/ 2147483647 h 284"/>
                <a:gd name="T112" fmla="*/ 2147483647 w 283"/>
                <a:gd name="T113" fmla="*/ 2147483647 h 284"/>
                <a:gd name="T114" fmla="*/ 2147483647 w 283"/>
                <a:gd name="T115" fmla="*/ 2147483647 h 284"/>
                <a:gd name="T116" fmla="*/ 2147483647 w 283"/>
                <a:gd name="T117" fmla="*/ 2147483647 h 2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3"/>
                <a:gd name="T178" fmla="*/ 0 h 284"/>
                <a:gd name="T179" fmla="*/ 283 w 283"/>
                <a:gd name="T180" fmla="*/ 284 h 2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3" h="284">
                  <a:moveTo>
                    <a:pt x="133" y="0"/>
                  </a:moveTo>
                  <a:cubicBezTo>
                    <a:pt x="139" y="0"/>
                    <a:pt x="144" y="0"/>
                    <a:pt x="150" y="0"/>
                  </a:cubicBezTo>
                  <a:cubicBezTo>
                    <a:pt x="154" y="1"/>
                    <a:pt x="157" y="1"/>
                    <a:pt x="161" y="2"/>
                  </a:cubicBezTo>
                  <a:cubicBezTo>
                    <a:pt x="189" y="6"/>
                    <a:pt x="214" y="17"/>
                    <a:pt x="235" y="36"/>
                  </a:cubicBezTo>
                  <a:cubicBezTo>
                    <a:pt x="260" y="58"/>
                    <a:pt x="275" y="85"/>
                    <a:pt x="281" y="118"/>
                  </a:cubicBezTo>
                  <a:cubicBezTo>
                    <a:pt x="282" y="123"/>
                    <a:pt x="283" y="129"/>
                    <a:pt x="283" y="134"/>
                  </a:cubicBezTo>
                  <a:cubicBezTo>
                    <a:pt x="283" y="139"/>
                    <a:pt x="283" y="145"/>
                    <a:pt x="283" y="151"/>
                  </a:cubicBezTo>
                  <a:cubicBezTo>
                    <a:pt x="283" y="151"/>
                    <a:pt x="283" y="152"/>
                    <a:pt x="283" y="153"/>
                  </a:cubicBezTo>
                  <a:cubicBezTo>
                    <a:pt x="282" y="159"/>
                    <a:pt x="282" y="164"/>
                    <a:pt x="281" y="169"/>
                  </a:cubicBezTo>
                  <a:cubicBezTo>
                    <a:pt x="275" y="197"/>
                    <a:pt x="263" y="221"/>
                    <a:pt x="242" y="242"/>
                  </a:cubicBezTo>
                  <a:cubicBezTo>
                    <a:pt x="221" y="263"/>
                    <a:pt x="196" y="277"/>
                    <a:pt x="166" y="282"/>
                  </a:cubicBezTo>
                  <a:cubicBezTo>
                    <a:pt x="161" y="283"/>
                    <a:pt x="155" y="283"/>
                    <a:pt x="150" y="284"/>
                  </a:cubicBezTo>
                  <a:cubicBezTo>
                    <a:pt x="144" y="284"/>
                    <a:pt x="139" y="284"/>
                    <a:pt x="133" y="284"/>
                  </a:cubicBezTo>
                  <a:cubicBezTo>
                    <a:pt x="129" y="284"/>
                    <a:pt x="126" y="283"/>
                    <a:pt x="122" y="283"/>
                  </a:cubicBezTo>
                  <a:cubicBezTo>
                    <a:pt x="94" y="279"/>
                    <a:pt x="69" y="268"/>
                    <a:pt x="48" y="249"/>
                  </a:cubicBezTo>
                  <a:cubicBezTo>
                    <a:pt x="23" y="227"/>
                    <a:pt x="8" y="199"/>
                    <a:pt x="2" y="167"/>
                  </a:cubicBezTo>
                  <a:cubicBezTo>
                    <a:pt x="1" y="161"/>
                    <a:pt x="0" y="156"/>
                    <a:pt x="0" y="151"/>
                  </a:cubicBezTo>
                  <a:cubicBezTo>
                    <a:pt x="0" y="145"/>
                    <a:pt x="0" y="139"/>
                    <a:pt x="0" y="134"/>
                  </a:cubicBezTo>
                  <a:cubicBezTo>
                    <a:pt x="0" y="133"/>
                    <a:pt x="0" y="132"/>
                    <a:pt x="0" y="131"/>
                  </a:cubicBezTo>
                  <a:cubicBezTo>
                    <a:pt x="1" y="126"/>
                    <a:pt x="1" y="121"/>
                    <a:pt x="2" y="116"/>
                  </a:cubicBezTo>
                  <a:cubicBezTo>
                    <a:pt x="8" y="87"/>
                    <a:pt x="20" y="63"/>
                    <a:pt x="41" y="43"/>
                  </a:cubicBezTo>
                  <a:cubicBezTo>
                    <a:pt x="62" y="21"/>
                    <a:pt x="87" y="8"/>
                    <a:pt x="117" y="3"/>
                  </a:cubicBezTo>
                  <a:cubicBezTo>
                    <a:pt x="122" y="2"/>
                    <a:pt x="128" y="1"/>
                    <a:pt x="133" y="0"/>
                  </a:cubicBezTo>
                  <a:close/>
                  <a:moveTo>
                    <a:pt x="168" y="263"/>
                  </a:moveTo>
                  <a:cubicBezTo>
                    <a:pt x="166" y="262"/>
                    <a:pt x="164" y="263"/>
                    <a:pt x="162" y="262"/>
                  </a:cubicBezTo>
                  <a:cubicBezTo>
                    <a:pt x="153" y="260"/>
                    <a:pt x="147" y="254"/>
                    <a:pt x="140" y="249"/>
                  </a:cubicBezTo>
                  <a:cubicBezTo>
                    <a:pt x="136" y="246"/>
                    <a:pt x="133" y="242"/>
                    <a:pt x="132" y="237"/>
                  </a:cubicBezTo>
                  <a:cubicBezTo>
                    <a:pt x="132" y="236"/>
                    <a:pt x="132" y="235"/>
                    <a:pt x="132" y="233"/>
                  </a:cubicBezTo>
                  <a:cubicBezTo>
                    <a:pt x="130" y="222"/>
                    <a:pt x="128" y="210"/>
                    <a:pt x="126" y="199"/>
                  </a:cubicBezTo>
                  <a:cubicBezTo>
                    <a:pt x="125" y="194"/>
                    <a:pt x="123" y="189"/>
                    <a:pt x="119" y="185"/>
                  </a:cubicBezTo>
                  <a:cubicBezTo>
                    <a:pt x="117" y="181"/>
                    <a:pt x="113" y="179"/>
                    <a:pt x="108" y="179"/>
                  </a:cubicBezTo>
                  <a:cubicBezTo>
                    <a:pt x="103" y="178"/>
                    <a:pt x="97" y="178"/>
                    <a:pt x="92" y="176"/>
                  </a:cubicBezTo>
                  <a:cubicBezTo>
                    <a:pt x="78" y="174"/>
                    <a:pt x="68" y="163"/>
                    <a:pt x="66" y="150"/>
                  </a:cubicBezTo>
                  <a:cubicBezTo>
                    <a:pt x="64" y="139"/>
                    <a:pt x="67" y="129"/>
                    <a:pt x="73" y="119"/>
                  </a:cubicBezTo>
                  <a:cubicBezTo>
                    <a:pt x="79" y="110"/>
                    <a:pt x="89" y="108"/>
                    <a:pt x="99" y="104"/>
                  </a:cubicBezTo>
                  <a:cubicBezTo>
                    <a:pt x="99" y="104"/>
                    <a:pt x="99" y="104"/>
                    <a:pt x="99" y="104"/>
                  </a:cubicBezTo>
                  <a:cubicBezTo>
                    <a:pt x="106" y="103"/>
                    <a:pt x="112" y="106"/>
                    <a:pt x="117" y="110"/>
                  </a:cubicBezTo>
                  <a:cubicBezTo>
                    <a:pt x="122" y="113"/>
                    <a:pt x="127" y="117"/>
                    <a:pt x="132" y="121"/>
                  </a:cubicBezTo>
                  <a:cubicBezTo>
                    <a:pt x="136" y="125"/>
                    <a:pt x="141" y="127"/>
                    <a:pt x="147" y="127"/>
                  </a:cubicBezTo>
                  <a:cubicBezTo>
                    <a:pt x="148" y="128"/>
                    <a:pt x="149" y="127"/>
                    <a:pt x="150" y="127"/>
                  </a:cubicBezTo>
                  <a:cubicBezTo>
                    <a:pt x="153" y="125"/>
                    <a:pt x="156" y="123"/>
                    <a:pt x="159" y="122"/>
                  </a:cubicBezTo>
                  <a:cubicBezTo>
                    <a:pt x="163" y="119"/>
                    <a:pt x="169" y="117"/>
                    <a:pt x="173" y="114"/>
                  </a:cubicBezTo>
                  <a:cubicBezTo>
                    <a:pt x="176" y="113"/>
                    <a:pt x="178" y="111"/>
                    <a:pt x="179" y="109"/>
                  </a:cubicBezTo>
                  <a:cubicBezTo>
                    <a:pt x="174" y="107"/>
                    <a:pt x="173" y="106"/>
                    <a:pt x="177" y="102"/>
                  </a:cubicBezTo>
                  <a:cubicBezTo>
                    <a:pt x="179" y="100"/>
                    <a:pt x="181" y="99"/>
                    <a:pt x="183" y="97"/>
                  </a:cubicBezTo>
                  <a:cubicBezTo>
                    <a:pt x="184" y="95"/>
                    <a:pt x="185" y="93"/>
                    <a:pt x="183" y="92"/>
                  </a:cubicBezTo>
                  <a:cubicBezTo>
                    <a:pt x="181" y="91"/>
                    <a:pt x="179" y="89"/>
                    <a:pt x="177" y="89"/>
                  </a:cubicBezTo>
                  <a:cubicBezTo>
                    <a:pt x="170" y="90"/>
                    <a:pt x="163" y="94"/>
                    <a:pt x="162" y="102"/>
                  </a:cubicBezTo>
                  <a:cubicBezTo>
                    <a:pt x="161" y="105"/>
                    <a:pt x="162" y="108"/>
                    <a:pt x="163" y="111"/>
                  </a:cubicBezTo>
                  <a:cubicBezTo>
                    <a:pt x="160" y="111"/>
                    <a:pt x="158" y="111"/>
                    <a:pt x="155" y="111"/>
                  </a:cubicBezTo>
                  <a:cubicBezTo>
                    <a:pt x="150" y="109"/>
                    <a:pt x="147" y="106"/>
                    <a:pt x="144" y="102"/>
                  </a:cubicBezTo>
                  <a:cubicBezTo>
                    <a:pt x="141" y="98"/>
                    <a:pt x="138" y="95"/>
                    <a:pt x="134" y="91"/>
                  </a:cubicBezTo>
                  <a:cubicBezTo>
                    <a:pt x="130" y="86"/>
                    <a:pt x="124" y="86"/>
                    <a:pt x="119" y="89"/>
                  </a:cubicBezTo>
                  <a:cubicBezTo>
                    <a:pt x="118" y="89"/>
                    <a:pt x="117" y="90"/>
                    <a:pt x="117" y="91"/>
                  </a:cubicBezTo>
                  <a:cubicBezTo>
                    <a:pt x="115" y="99"/>
                    <a:pt x="105" y="103"/>
                    <a:pt x="98" y="98"/>
                  </a:cubicBezTo>
                  <a:cubicBezTo>
                    <a:pt x="96" y="97"/>
                    <a:pt x="96" y="95"/>
                    <a:pt x="98" y="94"/>
                  </a:cubicBezTo>
                  <a:cubicBezTo>
                    <a:pt x="100" y="93"/>
                    <a:pt x="101" y="93"/>
                    <a:pt x="103" y="92"/>
                  </a:cubicBezTo>
                  <a:cubicBezTo>
                    <a:pt x="107" y="91"/>
                    <a:pt x="108" y="90"/>
                    <a:pt x="105" y="86"/>
                  </a:cubicBezTo>
                  <a:cubicBezTo>
                    <a:pt x="104" y="85"/>
                    <a:pt x="102" y="84"/>
                    <a:pt x="101" y="82"/>
                  </a:cubicBezTo>
                  <a:cubicBezTo>
                    <a:pt x="100" y="81"/>
                    <a:pt x="100" y="81"/>
                    <a:pt x="99" y="80"/>
                  </a:cubicBezTo>
                  <a:cubicBezTo>
                    <a:pt x="100" y="80"/>
                    <a:pt x="101" y="80"/>
                    <a:pt x="102" y="80"/>
                  </a:cubicBezTo>
                  <a:cubicBezTo>
                    <a:pt x="109" y="79"/>
                    <a:pt x="116" y="77"/>
                    <a:pt x="122" y="72"/>
                  </a:cubicBezTo>
                  <a:cubicBezTo>
                    <a:pt x="123" y="71"/>
                    <a:pt x="125" y="70"/>
                    <a:pt x="123" y="68"/>
                  </a:cubicBezTo>
                  <a:cubicBezTo>
                    <a:pt x="126" y="66"/>
                    <a:pt x="129" y="66"/>
                    <a:pt x="132" y="68"/>
                  </a:cubicBezTo>
                  <a:cubicBezTo>
                    <a:pt x="134" y="69"/>
                    <a:pt x="137" y="70"/>
                    <a:pt x="139" y="72"/>
                  </a:cubicBezTo>
                  <a:cubicBezTo>
                    <a:pt x="146" y="75"/>
                    <a:pt x="150" y="74"/>
                    <a:pt x="153" y="68"/>
                  </a:cubicBezTo>
                  <a:cubicBezTo>
                    <a:pt x="154" y="66"/>
                    <a:pt x="155" y="64"/>
                    <a:pt x="156" y="63"/>
                  </a:cubicBezTo>
                  <a:cubicBezTo>
                    <a:pt x="157" y="58"/>
                    <a:pt x="155" y="55"/>
                    <a:pt x="150" y="55"/>
                  </a:cubicBezTo>
                  <a:cubicBezTo>
                    <a:pt x="149" y="55"/>
                    <a:pt x="147" y="56"/>
                    <a:pt x="146" y="56"/>
                  </a:cubicBezTo>
                  <a:cubicBezTo>
                    <a:pt x="144" y="57"/>
                    <a:pt x="142" y="58"/>
                    <a:pt x="141" y="58"/>
                  </a:cubicBezTo>
                  <a:cubicBezTo>
                    <a:pt x="139" y="56"/>
                    <a:pt x="140" y="54"/>
                    <a:pt x="141" y="52"/>
                  </a:cubicBezTo>
                  <a:cubicBezTo>
                    <a:pt x="144" y="47"/>
                    <a:pt x="148" y="43"/>
                    <a:pt x="153" y="40"/>
                  </a:cubicBezTo>
                  <a:cubicBezTo>
                    <a:pt x="159" y="36"/>
                    <a:pt x="165" y="32"/>
                    <a:pt x="173" y="31"/>
                  </a:cubicBezTo>
                  <a:cubicBezTo>
                    <a:pt x="174" y="31"/>
                    <a:pt x="176" y="32"/>
                    <a:pt x="177" y="33"/>
                  </a:cubicBezTo>
                  <a:cubicBezTo>
                    <a:pt x="179" y="34"/>
                    <a:pt x="182" y="36"/>
                    <a:pt x="184" y="37"/>
                  </a:cubicBezTo>
                  <a:cubicBezTo>
                    <a:pt x="189" y="38"/>
                    <a:pt x="193" y="37"/>
                    <a:pt x="195" y="33"/>
                  </a:cubicBezTo>
                  <a:cubicBezTo>
                    <a:pt x="195" y="31"/>
                    <a:pt x="195" y="30"/>
                    <a:pt x="193" y="29"/>
                  </a:cubicBezTo>
                  <a:cubicBezTo>
                    <a:pt x="178" y="22"/>
                    <a:pt x="162" y="19"/>
                    <a:pt x="146" y="18"/>
                  </a:cubicBezTo>
                  <a:cubicBezTo>
                    <a:pt x="124" y="18"/>
                    <a:pt x="104" y="22"/>
                    <a:pt x="85" y="32"/>
                  </a:cubicBezTo>
                  <a:cubicBezTo>
                    <a:pt x="79" y="35"/>
                    <a:pt x="73" y="39"/>
                    <a:pt x="67" y="42"/>
                  </a:cubicBezTo>
                  <a:cubicBezTo>
                    <a:pt x="69" y="43"/>
                    <a:pt x="70" y="44"/>
                    <a:pt x="71" y="45"/>
                  </a:cubicBezTo>
                  <a:cubicBezTo>
                    <a:pt x="74" y="47"/>
                    <a:pt x="74" y="49"/>
                    <a:pt x="72" y="52"/>
                  </a:cubicBezTo>
                  <a:cubicBezTo>
                    <a:pt x="71" y="52"/>
                    <a:pt x="71" y="53"/>
                    <a:pt x="70" y="54"/>
                  </a:cubicBezTo>
                  <a:cubicBezTo>
                    <a:pt x="67" y="61"/>
                    <a:pt x="63" y="67"/>
                    <a:pt x="57" y="71"/>
                  </a:cubicBezTo>
                  <a:cubicBezTo>
                    <a:pt x="51" y="77"/>
                    <a:pt x="44" y="81"/>
                    <a:pt x="36" y="80"/>
                  </a:cubicBezTo>
                  <a:cubicBezTo>
                    <a:pt x="35" y="80"/>
                    <a:pt x="34" y="81"/>
                    <a:pt x="33" y="82"/>
                  </a:cubicBezTo>
                  <a:cubicBezTo>
                    <a:pt x="26" y="94"/>
                    <a:pt x="22" y="108"/>
                    <a:pt x="19" y="122"/>
                  </a:cubicBezTo>
                  <a:cubicBezTo>
                    <a:pt x="19" y="124"/>
                    <a:pt x="19" y="125"/>
                    <a:pt x="21" y="126"/>
                  </a:cubicBezTo>
                  <a:cubicBezTo>
                    <a:pt x="26" y="127"/>
                    <a:pt x="30" y="130"/>
                    <a:pt x="32" y="134"/>
                  </a:cubicBezTo>
                  <a:cubicBezTo>
                    <a:pt x="33" y="137"/>
                    <a:pt x="33" y="139"/>
                    <a:pt x="31" y="141"/>
                  </a:cubicBezTo>
                  <a:cubicBezTo>
                    <a:pt x="25" y="146"/>
                    <a:pt x="21" y="154"/>
                    <a:pt x="19" y="162"/>
                  </a:cubicBezTo>
                  <a:cubicBezTo>
                    <a:pt x="19" y="162"/>
                    <a:pt x="19" y="163"/>
                    <a:pt x="19" y="164"/>
                  </a:cubicBezTo>
                  <a:cubicBezTo>
                    <a:pt x="23" y="185"/>
                    <a:pt x="31" y="204"/>
                    <a:pt x="45" y="220"/>
                  </a:cubicBezTo>
                  <a:cubicBezTo>
                    <a:pt x="77" y="258"/>
                    <a:pt x="117" y="272"/>
                    <a:pt x="166" y="264"/>
                  </a:cubicBezTo>
                  <a:cubicBezTo>
                    <a:pt x="167" y="264"/>
                    <a:pt x="167" y="263"/>
                    <a:pt x="168" y="263"/>
                  </a:cubicBezTo>
                  <a:cubicBezTo>
                    <a:pt x="169" y="263"/>
                    <a:pt x="170" y="263"/>
                    <a:pt x="171" y="263"/>
                  </a:cubicBezTo>
                  <a:cubicBezTo>
                    <a:pt x="174" y="262"/>
                    <a:pt x="176" y="261"/>
                    <a:pt x="179" y="261"/>
                  </a:cubicBezTo>
                  <a:cubicBezTo>
                    <a:pt x="214" y="249"/>
                    <a:pt x="239" y="226"/>
                    <a:pt x="255" y="193"/>
                  </a:cubicBezTo>
                  <a:cubicBezTo>
                    <a:pt x="258" y="185"/>
                    <a:pt x="261" y="177"/>
                    <a:pt x="263" y="168"/>
                  </a:cubicBezTo>
                  <a:cubicBezTo>
                    <a:pt x="262" y="168"/>
                    <a:pt x="262" y="168"/>
                    <a:pt x="262" y="169"/>
                  </a:cubicBezTo>
                  <a:cubicBezTo>
                    <a:pt x="258" y="172"/>
                    <a:pt x="256" y="172"/>
                    <a:pt x="255" y="167"/>
                  </a:cubicBezTo>
                  <a:cubicBezTo>
                    <a:pt x="254" y="164"/>
                    <a:pt x="254" y="162"/>
                    <a:pt x="253" y="159"/>
                  </a:cubicBezTo>
                  <a:cubicBezTo>
                    <a:pt x="252" y="153"/>
                    <a:pt x="249" y="151"/>
                    <a:pt x="243" y="151"/>
                  </a:cubicBezTo>
                  <a:cubicBezTo>
                    <a:pt x="240" y="150"/>
                    <a:pt x="238" y="151"/>
                    <a:pt x="235" y="150"/>
                  </a:cubicBezTo>
                  <a:cubicBezTo>
                    <a:pt x="231" y="150"/>
                    <a:pt x="227" y="149"/>
                    <a:pt x="222" y="148"/>
                  </a:cubicBezTo>
                  <a:cubicBezTo>
                    <a:pt x="222" y="148"/>
                    <a:pt x="221" y="148"/>
                    <a:pt x="220" y="148"/>
                  </a:cubicBezTo>
                  <a:cubicBezTo>
                    <a:pt x="216" y="150"/>
                    <a:pt x="212" y="150"/>
                    <a:pt x="208" y="149"/>
                  </a:cubicBezTo>
                  <a:cubicBezTo>
                    <a:pt x="204" y="148"/>
                    <a:pt x="199" y="147"/>
                    <a:pt x="195" y="146"/>
                  </a:cubicBezTo>
                  <a:cubicBezTo>
                    <a:pt x="188" y="145"/>
                    <a:pt x="186" y="148"/>
                    <a:pt x="186" y="154"/>
                  </a:cubicBezTo>
                  <a:cubicBezTo>
                    <a:pt x="186" y="155"/>
                    <a:pt x="186" y="156"/>
                    <a:pt x="186" y="156"/>
                  </a:cubicBezTo>
                  <a:cubicBezTo>
                    <a:pt x="187" y="161"/>
                    <a:pt x="189" y="163"/>
                    <a:pt x="193" y="162"/>
                  </a:cubicBezTo>
                  <a:cubicBezTo>
                    <a:pt x="196" y="162"/>
                    <a:pt x="199" y="161"/>
                    <a:pt x="202" y="160"/>
                  </a:cubicBezTo>
                  <a:cubicBezTo>
                    <a:pt x="205" y="160"/>
                    <a:pt x="208" y="158"/>
                    <a:pt x="210" y="158"/>
                  </a:cubicBezTo>
                  <a:cubicBezTo>
                    <a:pt x="213" y="157"/>
                    <a:pt x="214" y="158"/>
                    <a:pt x="213" y="161"/>
                  </a:cubicBezTo>
                  <a:cubicBezTo>
                    <a:pt x="213" y="163"/>
                    <a:pt x="212" y="165"/>
                    <a:pt x="211" y="166"/>
                  </a:cubicBezTo>
                  <a:cubicBezTo>
                    <a:pt x="203" y="180"/>
                    <a:pt x="196" y="193"/>
                    <a:pt x="189" y="206"/>
                  </a:cubicBezTo>
                  <a:cubicBezTo>
                    <a:pt x="183" y="216"/>
                    <a:pt x="179" y="226"/>
                    <a:pt x="177" y="237"/>
                  </a:cubicBezTo>
                  <a:cubicBezTo>
                    <a:pt x="176" y="242"/>
                    <a:pt x="176" y="247"/>
                    <a:pt x="176" y="252"/>
                  </a:cubicBezTo>
                  <a:cubicBezTo>
                    <a:pt x="176" y="258"/>
                    <a:pt x="173" y="262"/>
                    <a:pt x="168" y="2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48" name="Freeform 14"/>
            <p:cNvSpPr>
              <a:spLocks noEditPoints="1"/>
            </p:cNvSpPr>
            <p:nvPr/>
          </p:nvSpPr>
          <p:spPr bwMode="auto">
            <a:xfrm>
              <a:off x="5147468" y="2992438"/>
              <a:ext cx="204788" cy="298450"/>
            </a:xfrm>
            <a:custGeom>
              <a:avLst/>
              <a:gdLst>
                <a:gd name="T0" fmla="*/ 2147483647 w 141"/>
                <a:gd name="T1" fmla="*/ 2147483647 h 205"/>
                <a:gd name="T2" fmla="*/ 2147483647 w 141"/>
                <a:gd name="T3" fmla="*/ 2147483647 h 205"/>
                <a:gd name="T4" fmla="*/ 2147483647 w 141"/>
                <a:gd name="T5" fmla="*/ 2147483647 h 205"/>
                <a:gd name="T6" fmla="*/ 2147483647 w 141"/>
                <a:gd name="T7" fmla="*/ 2147483647 h 205"/>
                <a:gd name="T8" fmla="*/ 2147483647 w 141"/>
                <a:gd name="T9" fmla="*/ 2147483647 h 205"/>
                <a:gd name="T10" fmla="*/ 2147483647 w 141"/>
                <a:gd name="T11" fmla="*/ 2147483647 h 205"/>
                <a:gd name="T12" fmla="*/ 2147483647 w 141"/>
                <a:gd name="T13" fmla="*/ 2147483647 h 205"/>
                <a:gd name="T14" fmla="*/ 2147483647 w 141"/>
                <a:gd name="T15" fmla="*/ 2147483647 h 205"/>
                <a:gd name="T16" fmla="*/ 2147483647 w 141"/>
                <a:gd name="T17" fmla="*/ 2147483647 h 205"/>
                <a:gd name="T18" fmla="*/ 2147483647 w 141"/>
                <a:gd name="T19" fmla="*/ 2147483647 h 205"/>
                <a:gd name="T20" fmla="*/ 2147483647 w 141"/>
                <a:gd name="T21" fmla="*/ 2147483647 h 205"/>
                <a:gd name="T22" fmla="*/ 2147483647 w 141"/>
                <a:gd name="T23" fmla="*/ 2147483647 h 205"/>
                <a:gd name="T24" fmla="*/ 2147483647 w 141"/>
                <a:gd name="T25" fmla="*/ 2147483647 h 205"/>
                <a:gd name="T26" fmla="*/ 2147483647 w 141"/>
                <a:gd name="T27" fmla="*/ 0 h 205"/>
                <a:gd name="T28" fmla="*/ 2147483647 w 141"/>
                <a:gd name="T29" fmla="*/ 2147483647 h 205"/>
                <a:gd name="T30" fmla="*/ 2147483647 w 141"/>
                <a:gd name="T31" fmla="*/ 2147483647 h 205"/>
                <a:gd name="T32" fmla="*/ 2147483647 w 141"/>
                <a:gd name="T33" fmla="*/ 2147483647 h 205"/>
                <a:gd name="T34" fmla="*/ 2147483647 w 141"/>
                <a:gd name="T35" fmla="*/ 2147483647 h 205"/>
                <a:gd name="T36" fmla="*/ 2147483647 w 141"/>
                <a:gd name="T37" fmla="*/ 2147483647 h 205"/>
                <a:gd name="T38" fmla="*/ 2147483647 w 141"/>
                <a:gd name="T39" fmla="*/ 2147483647 h 205"/>
                <a:gd name="T40" fmla="*/ 2147483647 w 141"/>
                <a:gd name="T41" fmla="*/ 2147483647 h 205"/>
                <a:gd name="T42" fmla="*/ 2147483647 w 141"/>
                <a:gd name="T43" fmla="*/ 2147483647 h 205"/>
                <a:gd name="T44" fmla="*/ 2147483647 w 141"/>
                <a:gd name="T45" fmla="*/ 2147483647 h 205"/>
                <a:gd name="T46" fmla="*/ 2147483647 w 141"/>
                <a:gd name="T47" fmla="*/ 2147483647 h 205"/>
                <a:gd name="T48" fmla="*/ 2147483647 w 141"/>
                <a:gd name="T49" fmla="*/ 2147483647 h 205"/>
                <a:gd name="T50" fmla="*/ 2147483647 w 141"/>
                <a:gd name="T51" fmla="*/ 2147483647 h 205"/>
                <a:gd name="T52" fmla="*/ 2147483647 w 141"/>
                <a:gd name="T53" fmla="*/ 2147483647 h 205"/>
                <a:gd name="T54" fmla="*/ 2147483647 w 141"/>
                <a:gd name="T55" fmla="*/ 2147483647 h 205"/>
                <a:gd name="T56" fmla="*/ 2147483647 w 141"/>
                <a:gd name="T57" fmla="*/ 2147483647 h 205"/>
                <a:gd name="T58" fmla="*/ 2147483647 w 141"/>
                <a:gd name="T59" fmla="*/ 2147483647 h 205"/>
                <a:gd name="T60" fmla="*/ 2147483647 w 141"/>
                <a:gd name="T61" fmla="*/ 2147483647 h 205"/>
                <a:gd name="T62" fmla="*/ 2147483647 w 141"/>
                <a:gd name="T63" fmla="*/ 2147483647 h 2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
                <a:gd name="T97" fmla="*/ 0 h 205"/>
                <a:gd name="T98" fmla="*/ 141 w 141"/>
                <a:gd name="T99" fmla="*/ 205 h 20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 h="205">
                  <a:moveTo>
                    <a:pt x="74" y="0"/>
                  </a:moveTo>
                  <a:cubicBezTo>
                    <a:pt x="78" y="1"/>
                    <a:pt x="83" y="1"/>
                    <a:pt x="88" y="3"/>
                  </a:cubicBezTo>
                  <a:cubicBezTo>
                    <a:pt x="100" y="6"/>
                    <a:pt x="110" y="12"/>
                    <a:pt x="119" y="21"/>
                  </a:cubicBezTo>
                  <a:cubicBezTo>
                    <a:pt x="128" y="30"/>
                    <a:pt x="134" y="40"/>
                    <a:pt x="137" y="53"/>
                  </a:cubicBezTo>
                  <a:cubicBezTo>
                    <a:pt x="141" y="70"/>
                    <a:pt x="139" y="86"/>
                    <a:pt x="130" y="102"/>
                  </a:cubicBezTo>
                  <a:cubicBezTo>
                    <a:pt x="128" y="107"/>
                    <a:pt x="125" y="112"/>
                    <a:pt x="122" y="117"/>
                  </a:cubicBezTo>
                  <a:cubicBezTo>
                    <a:pt x="119" y="123"/>
                    <a:pt x="117" y="130"/>
                    <a:pt x="117" y="138"/>
                  </a:cubicBezTo>
                  <a:cubicBezTo>
                    <a:pt x="117" y="139"/>
                    <a:pt x="116" y="139"/>
                    <a:pt x="116" y="140"/>
                  </a:cubicBezTo>
                  <a:cubicBezTo>
                    <a:pt x="116" y="142"/>
                    <a:pt x="115" y="147"/>
                    <a:pt x="116" y="149"/>
                  </a:cubicBezTo>
                  <a:cubicBezTo>
                    <a:pt x="117" y="153"/>
                    <a:pt x="116" y="156"/>
                    <a:pt x="115" y="160"/>
                  </a:cubicBezTo>
                  <a:cubicBezTo>
                    <a:pt x="115" y="160"/>
                    <a:pt x="114" y="161"/>
                    <a:pt x="115" y="162"/>
                  </a:cubicBezTo>
                  <a:cubicBezTo>
                    <a:pt x="118" y="171"/>
                    <a:pt x="115" y="181"/>
                    <a:pt x="106" y="186"/>
                  </a:cubicBezTo>
                  <a:cubicBezTo>
                    <a:pt x="105" y="186"/>
                    <a:pt x="104" y="187"/>
                    <a:pt x="104" y="188"/>
                  </a:cubicBezTo>
                  <a:cubicBezTo>
                    <a:pt x="100" y="198"/>
                    <a:pt x="93" y="204"/>
                    <a:pt x="82" y="204"/>
                  </a:cubicBezTo>
                  <a:cubicBezTo>
                    <a:pt x="74" y="205"/>
                    <a:pt x="65" y="205"/>
                    <a:pt x="56" y="204"/>
                  </a:cubicBezTo>
                  <a:cubicBezTo>
                    <a:pt x="46" y="203"/>
                    <a:pt x="40" y="198"/>
                    <a:pt x="37" y="189"/>
                  </a:cubicBezTo>
                  <a:cubicBezTo>
                    <a:pt x="36" y="187"/>
                    <a:pt x="35" y="186"/>
                    <a:pt x="33" y="185"/>
                  </a:cubicBezTo>
                  <a:cubicBezTo>
                    <a:pt x="25" y="181"/>
                    <a:pt x="22" y="171"/>
                    <a:pt x="25" y="163"/>
                  </a:cubicBezTo>
                  <a:cubicBezTo>
                    <a:pt x="25" y="161"/>
                    <a:pt x="26" y="161"/>
                    <a:pt x="25" y="159"/>
                  </a:cubicBezTo>
                  <a:cubicBezTo>
                    <a:pt x="23" y="155"/>
                    <a:pt x="23" y="151"/>
                    <a:pt x="25" y="146"/>
                  </a:cubicBezTo>
                  <a:cubicBezTo>
                    <a:pt x="25" y="145"/>
                    <a:pt x="25" y="144"/>
                    <a:pt x="25" y="143"/>
                  </a:cubicBezTo>
                  <a:cubicBezTo>
                    <a:pt x="24" y="140"/>
                    <a:pt x="23" y="137"/>
                    <a:pt x="23" y="133"/>
                  </a:cubicBezTo>
                  <a:cubicBezTo>
                    <a:pt x="22" y="126"/>
                    <a:pt x="19" y="119"/>
                    <a:pt x="15" y="113"/>
                  </a:cubicBezTo>
                  <a:cubicBezTo>
                    <a:pt x="12" y="107"/>
                    <a:pt x="9" y="101"/>
                    <a:pt x="6" y="94"/>
                  </a:cubicBezTo>
                  <a:cubicBezTo>
                    <a:pt x="1" y="83"/>
                    <a:pt x="0" y="70"/>
                    <a:pt x="2" y="58"/>
                  </a:cubicBezTo>
                  <a:cubicBezTo>
                    <a:pt x="7" y="33"/>
                    <a:pt x="21" y="16"/>
                    <a:pt x="43" y="6"/>
                  </a:cubicBezTo>
                  <a:cubicBezTo>
                    <a:pt x="50" y="3"/>
                    <a:pt x="57" y="1"/>
                    <a:pt x="64" y="0"/>
                  </a:cubicBezTo>
                  <a:cubicBezTo>
                    <a:pt x="65" y="0"/>
                    <a:pt x="65" y="0"/>
                    <a:pt x="66" y="0"/>
                  </a:cubicBezTo>
                  <a:cubicBezTo>
                    <a:pt x="69" y="0"/>
                    <a:pt x="71" y="0"/>
                    <a:pt x="74" y="0"/>
                  </a:cubicBezTo>
                  <a:close/>
                  <a:moveTo>
                    <a:pt x="70" y="141"/>
                  </a:moveTo>
                  <a:cubicBezTo>
                    <a:pt x="79" y="141"/>
                    <a:pt x="88" y="141"/>
                    <a:pt x="97" y="141"/>
                  </a:cubicBezTo>
                  <a:cubicBezTo>
                    <a:pt x="102" y="141"/>
                    <a:pt x="103" y="140"/>
                    <a:pt x="104" y="135"/>
                  </a:cubicBezTo>
                  <a:cubicBezTo>
                    <a:pt x="105" y="129"/>
                    <a:pt x="106" y="123"/>
                    <a:pt x="108" y="118"/>
                  </a:cubicBezTo>
                  <a:cubicBezTo>
                    <a:pt x="111" y="110"/>
                    <a:pt x="115" y="104"/>
                    <a:pt x="118" y="97"/>
                  </a:cubicBezTo>
                  <a:cubicBezTo>
                    <a:pt x="122" y="90"/>
                    <a:pt x="125" y="82"/>
                    <a:pt x="126" y="74"/>
                  </a:cubicBezTo>
                  <a:cubicBezTo>
                    <a:pt x="127" y="55"/>
                    <a:pt x="120" y="38"/>
                    <a:pt x="105" y="26"/>
                  </a:cubicBezTo>
                  <a:cubicBezTo>
                    <a:pt x="86" y="10"/>
                    <a:pt x="61" y="9"/>
                    <a:pt x="40" y="21"/>
                  </a:cubicBezTo>
                  <a:cubicBezTo>
                    <a:pt x="21" y="34"/>
                    <a:pt x="11" y="56"/>
                    <a:pt x="15" y="80"/>
                  </a:cubicBezTo>
                  <a:cubicBezTo>
                    <a:pt x="16" y="88"/>
                    <a:pt x="20" y="95"/>
                    <a:pt x="24" y="102"/>
                  </a:cubicBezTo>
                  <a:cubicBezTo>
                    <a:pt x="30" y="113"/>
                    <a:pt x="35" y="124"/>
                    <a:pt x="36" y="136"/>
                  </a:cubicBezTo>
                  <a:cubicBezTo>
                    <a:pt x="36" y="140"/>
                    <a:pt x="38" y="141"/>
                    <a:pt x="42" y="141"/>
                  </a:cubicBezTo>
                  <a:cubicBezTo>
                    <a:pt x="52" y="141"/>
                    <a:pt x="61" y="141"/>
                    <a:pt x="70" y="141"/>
                  </a:cubicBezTo>
                  <a:close/>
                  <a:moveTo>
                    <a:pt x="70" y="147"/>
                  </a:moveTo>
                  <a:cubicBezTo>
                    <a:pt x="61" y="147"/>
                    <a:pt x="52" y="147"/>
                    <a:pt x="43" y="147"/>
                  </a:cubicBezTo>
                  <a:cubicBezTo>
                    <a:pt x="40" y="147"/>
                    <a:pt x="38" y="148"/>
                    <a:pt x="37" y="150"/>
                  </a:cubicBezTo>
                  <a:cubicBezTo>
                    <a:pt x="35" y="154"/>
                    <a:pt x="38" y="158"/>
                    <a:pt x="43" y="158"/>
                  </a:cubicBezTo>
                  <a:cubicBezTo>
                    <a:pt x="55" y="158"/>
                    <a:pt x="68" y="158"/>
                    <a:pt x="81" y="158"/>
                  </a:cubicBezTo>
                  <a:cubicBezTo>
                    <a:pt x="86" y="158"/>
                    <a:pt x="92" y="158"/>
                    <a:pt x="97" y="158"/>
                  </a:cubicBezTo>
                  <a:cubicBezTo>
                    <a:pt x="100" y="158"/>
                    <a:pt x="102" y="157"/>
                    <a:pt x="103" y="155"/>
                  </a:cubicBezTo>
                  <a:cubicBezTo>
                    <a:pt x="105" y="151"/>
                    <a:pt x="102" y="147"/>
                    <a:pt x="97" y="147"/>
                  </a:cubicBezTo>
                  <a:cubicBezTo>
                    <a:pt x="88" y="147"/>
                    <a:pt x="79" y="147"/>
                    <a:pt x="70" y="147"/>
                  </a:cubicBezTo>
                  <a:close/>
                  <a:moveTo>
                    <a:pt x="70" y="164"/>
                  </a:moveTo>
                  <a:cubicBezTo>
                    <a:pt x="61" y="164"/>
                    <a:pt x="52" y="164"/>
                    <a:pt x="43" y="164"/>
                  </a:cubicBezTo>
                  <a:cubicBezTo>
                    <a:pt x="40" y="164"/>
                    <a:pt x="38" y="165"/>
                    <a:pt x="37" y="167"/>
                  </a:cubicBezTo>
                  <a:cubicBezTo>
                    <a:pt x="35" y="171"/>
                    <a:pt x="38" y="175"/>
                    <a:pt x="43" y="175"/>
                  </a:cubicBezTo>
                  <a:cubicBezTo>
                    <a:pt x="55" y="175"/>
                    <a:pt x="68" y="175"/>
                    <a:pt x="81" y="175"/>
                  </a:cubicBezTo>
                  <a:cubicBezTo>
                    <a:pt x="86" y="175"/>
                    <a:pt x="92" y="175"/>
                    <a:pt x="97" y="175"/>
                  </a:cubicBezTo>
                  <a:cubicBezTo>
                    <a:pt x="100" y="175"/>
                    <a:pt x="102" y="174"/>
                    <a:pt x="103" y="171"/>
                  </a:cubicBezTo>
                  <a:cubicBezTo>
                    <a:pt x="105" y="168"/>
                    <a:pt x="102" y="164"/>
                    <a:pt x="97" y="164"/>
                  </a:cubicBezTo>
                  <a:cubicBezTo>
                    <a:pt x="88" y="164"/>
                    <a:pt x="79" y="164"/>
                    <a:pt x="70" y="164"/>
                  </a:cubicBezTo>
                  <a:close/>
                  <a:moveTo>
                    <a:pt x="48" y="181"/>
                  </a:moveTo>
                  <a:cubicBezTo>
                    <a:pt x="48" y="186"/>
                    <a:pt x="52" y="191"/>
                    <a:pt x="58" y="191"/>
                  </a:cubicBezTo>
                  <a:cubicBezTo>
                    <a:pt x="66" y="192"/>
                    <a:pt x="74" y="192"/>
                    <a:pt x="82" y="191"/>
                  </a:cubicBezTo>
                  <a:cubicBezTo>
                    <a:pt x="88" y="191"/>
                    <a:pt x="92" y="186"/>
                    <a:pt x="92" y="181"/>
                  </a:cubicBezTo>
                  <a:cubicBezTo>
                    <a:pt x="77" y="181"/>
                    <a:pt x="63" y="181"/>
                    <a:pt x="48"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3" name="组合 13"/>
            <p:cNvGrpSpPr/>
            <p:nvPr/>
          </p:nvGrpSpPr>
          <p:grpSpPr>
            <a:xfrm>
              <a:off x="5704681" y="3705226"/>
              <a:ext cx="271463" cy="271462"/>
              <a:chOff x="5578476" y="3629026"/>
              <a:chExt cx="271463" cy="271462"/>
            </a:xfrm>
            <a:solidFill>
              <a:schemeClr val="bg1"/>
            </a:solidFill>
          </p:grpSpPr>
          <p:sp>
            <p:nvSpPr>
              <p:cNvPr id="15" name="Freeform 15"/>
              <p:cNvSpPr>
                <a:spLocks noEditPoints="1"/>
              </p:cNvSpPr>
              <p:nvPr/>
            </p:nvSpPr>
            <p:spPr bwMode="auto">
              <a:xfrm>
                <a:off x="5578476" y="3629026"/>
                <a:ext cx="271463" cy="195263"/>
              </a:xfrm>
              <a:custGeom>
                <a:avLst/>
                <a:gdLst>
                  <a:gd name="T0" fmla="*/ 177 w 186"/>
                  <a:gd name="T1" fmla="*/ 0 h 134"/>
                  <a:gd name="T2" fmla="*/ 185 w 186"/>
                  <a:gd name="T3" fmla="*/ 6 h 134"/>
                  <a:gd name="T4" fmla="*/ 186 w 186"/>
                  <a:gd name="T5" fmla="*/ 12 h 134"/>
                  <a:gd name="T6" fmla="*/ 186 w 186"/>
                  <a:gd name="T7" fmla="*/ 122 h 134"/>
                  <a:gd name="T8" fmla="*/ 174 w 186"/>
                  <a:gd name="T9" fmla="*/ 134 h 134"/>
                  <a:gd name="T10" fmla="*/ 13 w 186"/>
                  <a:gd name="T11" fmla="*/ 134 h 134"/>
                  <a:gd name="T12" fmla="*/ 1 w 186"/>
                  <a:gd name="T13" fmla="*/ 125 h 134"/>
                  <a:gd name="T14" fmla="*/ 0 w 186"/>
                  <a:gd name="T15" fmla="*/ 125 h 134"/>
                  <a:gd name="T16" fmla="*/ 0 w 186"/>
                  <a:gd name="T17" fmla="*/ 9 h 134"/>
                  <a:gd name="T18" fmla="*/ 1 w 186"/>
                  <a:gd name="T19" fmla="*/ 7 h 134"/>
                  <a:gd name="T20" fmla="*/ 9 w 186"/>
                  <a:gd name="T21" fmla="*/ 0 h 134"/>
                  <a:gd name="T22" fmla="*/ 177 w 186"/>
                  <a:gd name="T23" fmla="*/ 0 h 134"/>
                  <a:gd name="T24" fmla="*/ 174 w 186"/>
                  <a:gd name="T25" fmla="*/ 122 h 134"/>
                  <a:gd name="T26" fmla="*/ 174 w 186"/>
                  <a:gd name="T27" fmla="*/ 12 h 134"/>
                  <a:gd name="T28" fmla="*/ 12 w 186"/>
                  <a:gd name="T29" fmla="*/ 12 h 134"/>
                  <a:gd name="T30" fmla="*/ 12 w 186"/>
                  <a:gd name="T31" fmla="*/ 122 h 134"/>
                  <a:gd name="T32" fmla="*/ 174 w 186"/>
                  <a:gd name="T33" fmla="*/ 12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34">
                    <a:moveTo>
                      <a:pt x="177" y="0"/>
                    </a:moveTo>
                    <a:cubicBezTo>
                      <a:pt x="180" y="1"/>
                      <a:pt x="183" y="3"/>
                      <a:pt x="185" y="6"/>
                    </a:cubicBezTo>
                    <a:cubicBezTo>
                      <a:pt x="185" y="8"/>
                      <a:pt x="186" y="10"/>
                      <a:pt x="186" y="12"/>
                    </a:cubicBezTo>
                    <a:cubicBezTo>
                      <a:pt x="186" y="49"/>
                      <a:pt x="186" y="86"/>
                      <a:pt x="186" y="122"/>
                    </a:cubicBezTo>
                    <a:cubicBezTo>
                      <a:pt x="186" y="129"/>
                      <a:pt x="181" y="134"/>
                      <a:pt x="174" y="134"/>
                    </a:cubicBezTo>
                    <a:cubicBezTo>
                      <a:pt x="120" y="134"/>
                      <a:pt x="66" y="134"/>
                      <a:pt x="13" y="134"/>
                    </a:cubicBezTo>
                    <a:cubicBezTo>
                      <a:pt x="6" y="134"/>
                      <a:pt x="3" y="132"/>
                      <a:pt x="1" y="125"/>
                    </a:cubicBezTo>
                    <a:cubicBezTo>
                      <a:pt x="0" y="125"/>
                      <a:pt x="0" y="125"/>
                      <a:pt x="0" y="125"/>
                    </a:cubicBezTo>
                    <a:cubicBezTo>
                      <a:pt x="0" y="86"/>
                      <a:pt x="0" y="48"/>
                      <a:pt x="0" y="9"/>
                    </a:cubicBezTo>
                    <a:cubicBezTo>
                      <a:pt x="1" y="9"/>
                      <a:pt x="1" y="8"/>
                      <a:pt x="1" y="7"/>
                    </a:cubicBezTo>
                    <a:cubicBezTo>
                      <a:pt x="3" y="3"/>
                      <a:pt x="5" y="2"/>
                      <a:pt x="9" y="0"/>
                    </a:cubicBezTo>
                    <a:cubicBezTo>
                      <a:pt x="65" y="0"/>
                      <a:pt x="121" y="0"/>
                      <a:pt x="177" y="0"/>
                    </a:cubicBezTo>
                    <a:close/>
                    <a:moveTo>
                      <a:pt x="174" y="122"/>
                    </a:moveTo>
                    <a:cubicBezTo>
                      <a:pt x="174" y="85"/>
                      <a:pt x="174" y="49"/>
                      <a:pt x="174" y="12"/>
                    </a:cubicBezTo>
                    <a:cubicBezTo>
                      <a:pt x="120" y="12"/>
                      <a:pt x="66" y="12"/>
                      <a:pt x="12" y="12"/>
                    </a:cubicBezTo>
                    <a:cubicBezTo>
                      <a:pt x="12" y="49"/>
                      <a:pt x="12" y="85"/>
                      <a:pt x="12" y="122"/>
                    </a:cubicBezTo>
                    <a:cubicBezTo>
                      <a:pt x="66" y="122"/>
                      <a:pt x="120" y="122"/>
                      <a:pt x="174" y="12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16" name="Freeform 16"/>
              <p:cNvSpPr>
                <a:spLocks/>
              </p:cNvSpPr>
              <p:nvPr/>
            </p:nvSpPr>
            <p:spPr bwMode="auto">
              <a:xfrm>
                <a:off x="5646738" y="3840163"/>
                <a:ext cx="134938" cy="60325"/>
              </a:xfrm>
              <a:custGeom>
                <a:avLst/>
                <a:gdLst>
                  <a:gd name="T0" fmla="*/ 29 w 92"/>
                  <a:gd name="T1" fmla="*/ 0 h 41"/>
                  <a:gd name="T2" fmla="*/ 63 w 92"/>
                  <a:gd name="T3" fmla="*/ 0 h 41"/>
                  <a:gd name="T4" fmla="*/ 63 w 92"/>
                  <a:gd name="T5" fmla="*/ 2 h 41"/>
                  <a:gd name="T6" fmla="*/ 63 w 92"/>
                  <a:gd name="T7" fmla="*/ 17 h 41"/>
                  <a:gd name="T8" fmla="*/ 76 w 92"/>
                  <a:gd name="T9" fmla="*/ 29 h 41"/>
                  <a:gd name="T10" fmla="*/ 86 w 92"/>
                  <a:gd name="T11" fmla="*/ 29 h 41"/>
                  <a:gd name="T12" fmla="*/ 92 w 92"/>
                  <a:gd name="T13" fmla="*/ 35 h 41"/>
                  <a:gd name="T14" fmla="*/ 86 w 92"/>
                  <a:gd name="T15" fmla="*/ 41 h 41"/>
                  <a:gd name="T16" fmla="*/ 6 w 92"/>
                  <a:gd name="T17" fmla="*/ 41 h 41"/>
                  <a:gd name="T18" fmla="*/ 0 w 92"/>
                  <a:gd name="T19" fmla="*/ 35 h 41"/>
                  <a:gd name="T20" fmla="*/ 6 w 92"/>
                  <a:gd name="T21" fmla="*/ 29 h 41"/>
                  <a:gd name="T22" fmla="*/ 17 w 92"/>
                  <a:gd name="T23" fmla="*/ 29 h 41"/>
                  <a:gd name="T24" fmla="*/ 29 w 92"/>
                  <a:gd name="T25" fmla="*/ 17 h 41"/>
                  <a:gd name="T26" fmla="*/ 29 w 92"/>
                  <a:gd name="T2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41">
                    <a:moveTo>
                      <a:pt x="29" y="0"/>
                    </a:moveTo>
                    <a:cubicBezTo>
                      <a:pt x="40" y="0"/>
                      <a:pt x="52" y="0"/>
                      <a:pt x="63" y="0"/>
                    </a:cubicBezTo>
                    <a:cubicBezTo>
                      <a:pt x="63" y="1"/>
                      <a:pt x="63" y="2"/>
                      <a:pt x="63" y="2"/>
                    </a:cubicBezTo>
                    <a:cubicBezTo>
                      <a:pt x="63" y="7"/>
                      <a:pt x="63" y="12"/>
                      <a:pt x="63" y="17"/>
                    </a:cubicBezTo>
                    <a:cubicBezTo>
                      <a:pt x="64" y="24"/>
                      <a:pt x="68" y="29"/>
                      <a:pt x="76" y="29"/>
                    </a:cubicBezTo>
                    <a:cubicBezTo>
                      <a:pt x="79" y="29"/>
                      <a:pt x="83" y="29"/>
                      <a:pt x="86" y="29"/>
                    </a:cubicBezTo>
                    <a:cubicBezTo>
                      <a:pt x="90" y="29"/>
                      <a:pt x="92" y="32"/>
                      <a:pt x="92" y="35"/>
                    </a:cubicBezTo>
                    <a:cubicBezTo>
                      <a:pt x="92" y="38"/>
                      <a:pt x="90" y="41"/>
                      <a:pt x="86" y="41"/>
                    </a:cubicBezTo>
                    <a:cubicBezTo>
                      <a:pt x="59" y="41"/>
                      <a:pt x="33" y="41"/>
                      <a:pt x="6" y="41"/>
                    </a:cubicBezTo>
                    <a:cubicBezTo>
                      <a:pt x="2" y="41"/>
                      <a:pt x="0" y="38"/>
                      <a:pt x="0" y="35"/>
                    </a:cubicBezTo>
                    <a:cubicBezTo>
                      <a:pt x="0" y="32"/>
                      <a:pt x="2" y="29"/>
                      <a:pt x="6" y="29"/>
                    </a:cubicBezTo>
                    <a:cubicBezTo>
                      <a:pt x="10" y="29"/>
                      <a:pt x="13" y="29"/>
                      <a:pt x="17" y="29"/>
                    </a:cubicBezTo>
                    <a:cubicBezTo>
                      <a:pt x="24" y="29"/>
                      <a:pt x="29" y="24"/>
                      <a:pt x="29" y="17"/>
                    </a:cubicBezTo>
                    <a:cubicBezTo>
                      <a:pt x="29" y="12"/>
                      <a:pt x="29" y="6"/>
                      <a:pt x="29"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22550" name="Freeform 17"/>
            <p:cNvSpPr>
              <a:spLocks noEditPoints="1"/>
            </p:cNvSpPr>
            <p:nvPr/>
          </p:nvSpPr>
          <p:spPr bwMode="auto">
            <a:xfrm>
              <a:off x="5733256" y="4130676"/>
              <a:ext cx="220663" cy="355600"/>
            </a:xfrm>
            <a:custGeom>
              <a:avLst/>
              <a:gdLst>
                <a:gd name="T0" fmla="*/ 2147483647 w 152"/>
                <a:gd name="T1" fmla="*/ 0 h 244"/>
                <a:gd name="T2" fmla="*/ 2147483647 w 152"/>
                <a:gd name="T3" fmla="*/ 2147483647 h 244"/>
                <a:gd name="T4" fmla="*/ 2147483647 w 152"/>
                <a:gd name="T5" fmla="*/ 2147483647 h 244"/>
                <a:gd name="T6" fmla="*/ 2147483647 w 152"/>
                <a:gd name="T7" fmla="*/ 2147483647 h 244"/>
                <a:gd name="T8" fmla="*/ 2147483647 w 152"/>
                <a:gd name="T9" fmla="*/ 2147483647 h 244"/>
                <a:gd name="T10" fmla="*/ 2147483647 w 152"/>
                <a:gd name="T11" fmla="*/ 2147483647 h 244"/>
                <a:gd name="T12" fmla="*/ 2147483647 w 152"/>
                <a:gd name="T13" fmla="*/ 2147483647 h 244"/>
                <a:gd name="T14" fmla="*/ 0 w 152"/>
                <a:gd name="T15" fmla="*/ 2147483647 h 244"/>
                <a:gd name="T16" fmla="*/ 0 w 152"/>
                <a:gd name="T17" fmla="*/ 2147483647 h 244"/>
                <a:gd name="T18" fmla="*/ 2147483647 w 152"/>
                <a:gd name="T19" fmla="*/ 0 h 244"/>
                <a:gd name="T20" fmla="*/ 2147483647 w 152"/>
                <a:gd name="T21" fmla="*/ 0 h 244"/>
                <a:gd name="T22" fmla="*/ 2147483647 w 152"/>
                <a:gd name="T23" fmla="*/ 2147483647 h 244"/>
                <a:gd name="T24" fmla="*/ 2147483647 w 152"/>
                <a:gd name="T25" fmla="*/ 2147483647 h 244"/>
                <a:gd name="T26" fmla="*/ 2147483647 w 152"/>
                <a:gd name="T27" fmla="*/ 2147483647 h 244"/>
                <a:gd name="T28" fmla="*/ 2147483647 w 152"/>
                <a:gd name="T29" fmla="*/ 2147483647 h 244"/>
                <a:gd name="T30" fmla="*/ 2147483647 w 152"/>
                <a:gd name="T31" fmla="*/ 2147483647 h 244"/>
                <a:gd name="T32" fmla="*/ 2147483647 w 152"/>
                <a:gd name="T33" fmla="*/ 2147483647 h 244"/>
                <a:gd name="T34" fmla="*/ 2147483647 w 152"/>
                <a:gd name="T35" fmla="*/ 2147483647 h 244"/>
                <a:gd name="T36" fmla="*/ 2147483647 w 152"/>
                <a:gd name="T37" fmla="*/ 2147483647 h 244"/>
                <a:gd name="T38" fmla="*/ 2147483647 w 152"/>
                <a:gd name="T39" fmla="*/ 2147483647 h 244"/>
                <a:gd name="T40" fmla="*/ 2147483647 w 152"/>
                <a:gd name="T41" fmla="*/ 2147483647 h 244"/>
                <a:gd name="T42" fmla="*/ 2147483647 w 152"/>
                <a:gd name="T43" fmla="*/ 2147483647 h 244"/>
                <a:gd name="T44" fmla="*/ 2147483647 w 152"/>
                <a:gd name="T45" fmla="*/ 2147483647 h 244"/>
                <a:gd name="T46" fmla="*/ 2147483647 w 152"/>
                <a:gd name="T47" fmla="*/ 2147483647 h 244"/>
                <a:gd name="T48" fmla="*/ 2147483647 w 152"/>
                <a:gd name="T49" fmla="*/ 2147483647 h 244"/>
                <a:gd name="T50" fmla="*/ 2147483647 w 152"/>
                <a:gd name="T51" fmla="*/ 2147483647 h 244"/>
                <a:gd name="T52" fmla="*/ 2147483647 w 152"/>
                <a:gd name="T53" fmla="*/ 2147483647 h 244"/>
                <a:gd name="T54" fmla="*/ 2147483647 w 152"/>
                <a:gd name="T55" fmla="*/ 2147483647 h 244"/>
                <a:gd name="T56" fmla="*/ 2147483647 w 152"/>
                <a:gd name="T57" fmla="*/ 2147483647 h 244"/>
                <a:gd name="T58" fmla="*/ 2147483647 w 152"/>
                <a:gd name="T59" fmla="*/ 2147483647 h 244"/>
                <a:gd name="T60" fmla="*/ 2147483647 w 152"/>
                <a:gd name="T61" fmla="*/ 2147483647 h 244"/>
                <a:gd name="T62" fmla="*/ 2147483647 w 152"/>
                <a:gd name="T63" fmla="*/ 2147483647 h 244"/>
                <a:gd name="T64" fmla="*/ 2147483647 w 152"/>
                <a:gd name="T65" fmla="*/ 2147483647 h 2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2"/>
                <a:gd name="T100" fmla="*/ 0 h 244"/>
                <a:gd name="T101" fmla="*/ 152 w 152"/>
                <a:gd name="T102" fmla="*/ 244 h 2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2" h="244">
                  <a:moveTo>
                    <a:pt x="139" y="0"/>
                  </a:moveTo>
                  <a:cubicBezTo>
                    <a:pt x="144" y="2"/>
                    <a:pt x="148" y="4"/>
                    <a:pt x="150" y="9"/>
                  </a:cubicBezTo>
                  <a:cubicBezTo>
                    <a:pt x="151" y="11"/>
                    <a:pt x="152" y="14"/>
                    <a:pt x="152" y="17"/>
                  </a:cubicBezTo>
                  <a:cubicBezTo>
                    <a:pt x="152" y="58"/>
                    <a:pt x="152" y="100"/>
                    <a:pt x="152" y="141"/>
                  </a:cubicBezTo>
                  <a:cubicBezTo>
                    <a:pt x="152" y="170"/>
                    <a:pt x="152" y="198"/>
                    <a:pt x="152" y="227"/>
                  </a:cubicBezTo>
                  <a:cubicBezTo>
                    <a:pt x="152" y="238"/>
                    <a:pt x="146" y="244"/>
                    <a:pt x="135" y="244"/>
                  </a:cubicBezTo>
                  <a:cubicBezTo>
                    <a:pt x="96" y="244"/>
                    <a:pt x="56" y="244"/>
                    <a:pt x="17" y="244"/>
                  </a:cubicBezTo>
                  <a:cubicBezTo>
                    <a:pt x="6" y="244"/>
                    <a:pt x="0" y="238"/>
                    <a:pt x="0" y="227"/>
                  </a:cubicBezTo>
                  <a:cubicBezTo>
                    <a:pt x="0" y="158"/>
                    <a:pt x="0" y="89"/>
                    <a:pt x="0" y="19"/>
                  </a:cubicBezTo>
                  <a:cubicBezTo>
                    <a:pt x="0" y="8"/>
                    <a:pt x="2" y="4"/>
                    <a:pt x="12" y="0"/>
                  </a:cubicBezTo>
                  <a:cubicBezTo>
                    <a:pt x="55" y="0"/>
                    <a:pt x="97" y="0"/>
                    <a:pt x="139" y="0"/>
                  </a:cubicBezTo>
                  <a:close/>
                  <a:moveTo>
                    <a:pt x="137" y="206"/>
                  </a:moveTo>
                  <a:cubicBezTo>
                    <a:pt x="137" y="150"/>
                    <a:pt x="137" y="94"/>
                    <a:pt x="137" y="39"/>
                  </a:cubicBezTo>
                  <a:cubicBezTo>
                    <a:pt x="96" y="39"/>
                    <a:pt x="55" y="39"/>
                    <a:pt x="15" y="39"/>
                  </a:cubicBezTo>
                  <a:cubicBezTo>
                    <a:pt x="15" y="95"/>
                    <a:pt x="15" y="150"/>
                    <a:pt x="15" y="206"/>
                  </a:cubicBezTo>
                  <a:cubicBezTo>
                    <a:pt x="56" y="206"/>
                    <a:pt x="96" y="206"/>
                    <a:pt x="137" y="206"/>
                  </a:cubicBezTo>
                  <a:close/>
                  <a:moveTo>
                    <a:pt x="76" y="16"/>
                  </a:moveTo>
                  <a:cubicBezTo>
                    <a:pt x="68" y="16"/>
                    <a:pt x="60" y="16"/>
                    <a:pt x="52" y="16"/>
                  </a:cubicBezTo>
                  <a:cubicBezTo>
                    <a:pt x="51" y="16"/>
                    <a:pt x="50" y="16"/>
                    <a:pt x="49" y="16"/>
                  </a:cubicBezTo>
                  <a:cubicBezTo>
                    <a:pt x="47" y="16"/>
                    <a:pt x="45" y="17"/>
                    <a:pt x="45" y="19"/>
                  </a:cubicBezTo>
                  <a:cubicBezTo>
                    <a:pt x="45" y="21"/>
                    <a:pt x="47" y="23"/>
                    <a:pt x="49" y="23"/>
                  </a:cubicBezTo>
                  <a:cubicBezTo>
                    <a:pt x="50" y="23"/>
                    <a:pt x="50" y="23"/>
                    <a:pt x="51" y="23"/>
                  </a:cubicBezTo>
                  <a:cubicBezTo>
                    <a:pt x="68" y="23"/>
                    <a:pt x="84" y="23"/>
                    <a:pt x="101" y="23"/>
                  </a:cubicBezTo>
                  <a:cubicBezTo>
                    <a:pt x="102" y="23"/>
                    <a:pt x="103" y="23"/>
                    <a:pt x="103" y="23"/>
                  </a:cubicBezTo>
                  <a:cubicBezTo>
                    <a:pt x="105" y="23"/>
                    <a:pt x="106" y="21"/>
                    <a:pt x="106" y="19"/>
                  </a:cubicBezTo>
                  <a:cubicBezTo>
                    <a:pt x="106" y="18"/>
                    <a:pt x="105" y="16"/>
                    <a:pt x="103" y="16"/>
                  </a:cubicBezTo>
                  <a:cubicBezTo>
                    <a:pt x="103" y="16"/>
                    <a:pt x="102" y="16"/>
                    <a:pt x="101" y="16"/>
                  </a:cubicBezTo>
                  <a:cubicBezTo>
                    <a:pt x="92" y="16"/>
                    <a:pt x="84" y="16"/>
                    <a:pt x="76" y="16"/>
                  </a:cubicBezTo>
                  <a:close/>
                  <a:moveTo>
                    <a:pt x="87" y="225"/>
                  </a:moveTo>
                  <a:cubicBezTo>
                    <a:pt x="87" y="219"/>
                    <a:pt x="82" y="214"/>
                    <a:pt x="76" y="214"/>
                  </a:cubicBezTo>
                  <a:cubicBezTo>
                    <a:pt x="70" y="214"/>
                    <a:pt x="65" y="219"/>
                    <a:pt x="64" y="225"/>
                  </a:cubicBezTo>
                  <a:cubicBezTo>
                    <a:pt x="64" y="231"/>
                    <a:pt x="70" y="237"/>
                    <a:pt x="76" y="237"/>
                  </a:cubicBezTo>
                  <a:cubicBezTo>
                    <a:pt x="82" y="237"/>
                    <a:pt x="87" y="231"/>
                    <a:pt x="87" y="2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1" name="Freeform 18"/>
            <p:cNvSpPr>
              <a:spLocks/>
            </p:cNvSpPr>
            <p:nvPr/>
          </p:nvSpPr>
          <p:spPr bwMode="auto">
            <a:xfrm>
              <a:off x="7284243" y="3573463"/>
              <a:ext cx="257175" cy="298450"/>
            </a:xfrm>
            <a:custGeom>
              <a:avLst/>
              <a:gdLst>
                <a:gd name="T0" fmla="*/ 2147483647 w 177"/>
                <a:gd name="T1" fmla="*/ 2147483647 h 205"/>
                <a:gd name="T2" fmla="*/ 2147483647 w 177"/>
                <a:gd name="T3" fmla="*/ 2147483647 h 205"/>
                <a:gd name="T4" fmla="*/ 2147483647 w 177"/>
                <a:gd name="T5" fmla="*/ 2147483647 h 205"/>
                <a:gd name="T6" fmla="*/ 2147483647 w 177"/>
                <a:gd name="T7" fmla="*/ 2147483647 h 205"/>
                <a:gd name="T8" fmla="*/ 2147483647 w 177"/>
                <a:gd name="T9" fmla="*/ 2147483647 h 205"/>
                <a:gd name="T10" fmla="*/ 2147483647 w 177"/>
                <a:gd name="T11" fmla="*/ 2147483647 h 205"/>
                <a:gd name="T12" fmla="*/ 2147483647 w 177"/>
                <a:gd name="T13" fmla="*/ 2147483647 h 205"/>
                <a:gd name="T14" fmla="*/ 2147483647 w 177"/>
                <a:gd name="T15" fmla="*/ 2147483647 h 205"/>
                <a:gd name="T16" fmla="*/ 2147483647 w 177"/>
                <a:gd name="T17" fmla="*/ 2147483647 h 205"/>
                <a:gd name="T18" fmla="*/ 2147483647 w 177"/>
                <a:gd name="T19" fmla="*/ 2147483647 h 205"/>
                <a:gd name="T20" fmla="*/ 2147483647 w 177"/>
                <a:gd name="T21" fmla="*/ 2147483647 h 205"/>
                <a:gd name="T22" fmla="*/ 2147483647 w 177"/>
                <a:gd name="T23" fmla="*/ 2147483647 h 205"/>
                <a:gd name="T24" fmla="*/ 2147483647 w 177"/>
                <a:gd name="T25" fmla="*/ 0 h 205"/>
                <a:gd name="T26" fmla="*/ 2147483647 w 177"/>
                <a:gd name="T27" fmla="*/ 0 h 205"/>
                <a:gd name="T28" fmla="*/ 2147483647 w 177"/>
                <a:gd name="T29" fmla="*/ 0 h 205"/>
                <a:gd name="T30" fmla="*/ 2147483647 w 177"/>
                <a:gd name="T31" fmla="*/ 0 h 205"/>
                <a:gd name="T32" fmla="*/ 2147483647 w 177"/>
                <a:gd name="T33" fmla="*/ 2147483647 h 205"/>
                <a:gd name="T34" fmla="*/ 2147483647 w 177"/>
                <a:gd name="T35" fmla="*/ 2147483647 h 205"/>
                <a:gd name="T36" fmla="*/ 0 w 177"/>
                <a:gd name="T37" fmla="*/ 2147483647 h 205"/>
                <a:gd name="T38" fmla="*/ 0 w 177"/>
                <a:gd name="T39" fmla="*/ 2147483647 h 205"/>
                <a:gd name="T40" fmla="*/ 0 w 177"/>
                <a:gd name="T41" fmla="*/ 2147483647 h 205"/>
                <a:gd name="T42" fmla="*/ 2147483647 w 177"/>
                <a:gd name="T43" fmla="*/ 2147483647 h 205"/>
                <a:gd name="T44" fmla="*/ 2147483647 w 177"/>
                <a:gd name="T45" fmla="*/ 2147483647 h 205"/>
                <a:gd name="T46" fmla="*/ 2147483647 w 177"/>
                <a:gd name="T47" fmla="*/ 2147483647 h 205"/>
                <a:gd name="T48" fmla="*/ 2147483647 w 177"/>
                <a:gd name="T49" fmla="*/ 2147483647 h 205"/>
                <a:gd name="T50" fmla="*/ 2147483647 w 177"/>
                <a:gd name="T51" fmla="*/ 2147483647 h 205"/>
                <a:gd name="T52" fmla="*/ 2147483647 w 177"/>
                <a:gd name="T53" fmla="*/ 2147483647 h 205"/>
                <a:gd name="T54" fmla="*/ 2147483647 w 177"/>
                <a:gd name="T55" fmla="*/ 2147483647 h 205"/>
                <a:gd name="T56" fmla="*/ 2147483647 w 177"/>
                <a:gd name="T57" fmla="*/ 2147483647 h 205"/>
                <a:gd name="T58" fmla="*/ 2147483647 w 177"/>
                <a:gd name="T59" fmla="*/ 2147483647 h 205"/>
                <a:gd name="T60" fmla="*/ 2147483647 w 177"/>
                <a:gd name="T61" fmla="*/ 2147483647 h 205"/>
                <a:gd name="T62" fmla="*/ 2147483647 w 177"/>
                <a:gd name="T63" fmla="*/ 2147483647 h 205"/>
                <a:gd name="T64" fmla="*/ 2147483647 w 177"/>
                <a:gd name="T65" fmla="*/ 2147483647 h 205"/>
                <a:gd name="T66" fmla="*/ 2147483647 w 177"/>
                <a:gd name="T67" fmla="*/ 2147483647 h 205"/>
                <a:gd name="T68" fmla="*/ 2147483647 w 177"/>
                <a:gd name="T69" fmla="*/ 2147483647 h 205"/>
                <a:gd name="T70" fmla="*/ 2147483647 w 177"/>
                <a:gd name="T71" fmla="*/ 2147483647 h 205"/>
                <a:gd name="T72" fmla="*/ 2147483647 w 177"/>
                <a:gd name="T73" fmla="*/ 2147483647 h 205"/>
                <a:gd name="T74" fmla="*/ 2147483647 w 177"/>
                <a:gd name="T75" fmla="*/ 2147483647 h 205"/>
                <a:gd name="T76" fmla="*/ 2147483647 w 177"/>
                <a:gd name="T77" fmla="*/ 2147483647 h 205"/>
                <a:gd name="T78" fmla="*/ 2147483647 w 177"/>
                <a:gd name="T79" fmla="*/ 2147483647 h 205"/>
                <a:gd name="T80" fmla="*/ 2147483647 w 177"/>
                <a:gd name="T81" fmla="*/ 2147483647 h 205"/>
                <a:gd name="T82" fmla="*/ 2147483647 w 177"/>
                <a:gd name="T83" fmla="*/ 2147483647 h 205"/>
                <a:gd name="T84" fmla="*/ 2147483647 w 177"/>
                <a:gd name="T85" fmla="*/ 2147483647 h 205"/>
                <a:gd name="T86" fmla="*/ 2147483647 w 177"/>
                <a:gd name="T87" fmla="*/ 2147483647 h 205"/>
                <a:gd name="T88" fmla="*/ 2147483647 w 177"/>
                <a:gd name="T89" fmla="*/ 2147483647 h 205"/>
                <a:gd name="T90" fmla="*/ 2147483647 w 177"/>
                <a:gd name="T91" fmla="*/ 2147483647 h 205"/>
                <a:gd name="T92" fmla="*/ 2147483647 w 177"/>
                <a:gd name="T93" fmla="*/ 2147483647 h 20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7"/>
                <a:gd name="T142" fmla="*/ 0 h 205"/>
                <a:gd name="T143" fmla="*/ 177 w 177"/>
                <a:gd name="T144" fmla="*/ 205 h 20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7" h="205">
                  <a:moveTo>
                    <a:pt x="176" y="113"/>
                  </a:moveTo>
                  <a:cubicBezTo>
                    <a:pt x="174" y="106"/>
                    <a:pt x="171" y="99"/>
                    <a:pt x="169" y="93"/>
                  </a:cubicBezTo>
                  <a:cubicBezTo>
                    <a:pt x="168" y="90"/>
                    <a:pt x="167" y="87"/>
                    <a:pt x="167" y="85"/>
                  </a:cubicBezTo>
                  <a:cubicBezTo>
                    <a:pt x="166" y="84"/>
                    <a:pt x="167" y="82"/>
                    <a:pt x="167" y="81"/>
                  </a:cubicBezTo>
                  <a:cubicBezTo>
                    <a:pt x="169" y="79"/>
                    <a:pt x="168" y="77"/>
                    <a:pt x="168" y="74"/>
                  </a:cubicBezTo>
                  <a:cubicBezTo>
                    <a:pt x="165" y="64"/>
                    <a:pt x="162" y="54"/>
                    <a:pt x="157" y="45"/>
                  </a:cubicBezTo>
                  <a:cubicBezTo>
                    <a:pt x="157" y="44"/>
                    <a:pt x="156" y="43"/>
                    <a:pt x="156" y="42"/>
                  </a:cubicBezTo>
                  <a:cubicBezTo>
                    <a:pt x="157" y="41"/>
                    <a:pt x="159" y="40"/>
                    <a:pt x="160" y="39"/>
                  </a:cubicBezTo>
                  <a:cubicBezTo>
                    <a:pt x="156" y="32"/>
                    <a:pt x="151" y="25"/>
                    <a:pt x="144" y="19"/>
                  </a:cubicBezTo>
                  <a:cubicBezTo>
                    <a:pt x="146" y="18"/>
                    <a:pt x="147" y="18"/>
                    <a:pt x="148" y="17"/>
                  </a:cubicBezTo>
                  <a:cubicBezTo>
                    <a:pt x="148" y="17"/>
                    <a:pt x="148" y="17"/>
                    <a:pt x="148" y="17"/>
                  </a:cubicBezTo>
                  <a:cubicBezTo>
                    <a:pt x="144" y="15"/>
                    <a:pt x="141" y="12"/>
                    <a:pt x="137" y="10"/>
                  </a:cubicBezTo>
                  <a:cubicBezTo>
                    <a:pt x="124" y="4"/>
                    <a:pt x="111" y="1"/>
                    <a:pt x="97" y="0"/>
                  </a:cubicBezTo>
                  <a:cubicBezTo>
                    <a:pt x="96" y="0"/>
                    <a:pt x="96" y="0"/>
                    <a:pt x="95" y="0"/>
                  </a:cubicBezTo>
                  <a:cubicBezTo>
                    <a:pt x="92" y="0"/>
                    <a:pt x="89" y="0"/>
                    <a:pt x="86" y="0"/>
                  </a:cubicBezTo>
                  <a:cubicBezTo>
                    <a:pt x="84" y="0"/>
                    <a:pt x="81" y="0"/>
                    <a:pt x="78" y="0"/>
                  </a:cubicBezTo>
                  <a:cubicBezTo>
                    <a:pt x="62" y="2"/>
                    <a:pt x="47" y="6"/>
                    <a:pt x="33" y="15"/>
                  </a:cubicBezTo>
                  <a:cubicBezTo>
                    <a:pt x="21" y="23"/>
                    <a:pt x="13" y="33"/>
                    <a:pt x="7" y="46"/>
                  </a:cubicBezTo>
                  <a:cubicBezTo>
                    <a:pt x="3" y="54"/>
                    <a:pt x="1" y="62"/>
                    <a:pt x="0" y="71"/>
                  </a:cubicBezTo>
                  <a:cubicBezTo>
                    <a:pt x="0" y="71"/>
                    <a:pt x="0" y="72"/>
                    <a:pt x="0" y="72"/>
                  </a:cubicBezTo>
                  <a:cubicBezTo>
                    <a:pt x="0" y="75"/>
                    <a:pt x="0" y="78"/>
                    <a:pt x="0" y="80"/>
                  </a:cubicBezTo>
                  <a:cubicBezTo>
                    <a:pt x="1" y="84"/>
                    <a:pt x="1" y="89"/>
                    <a:pt x="2" y="93"/>
                  </a:cubicBezTo>
                  <a:cubicBezTo>
                    <a:pt x="3" y="98"/>
                    <a:pt x="5" y="104"/>
                    <a:pt x="8" y="109"/>
                  </a:cubicBezTo>
                  <a:cubicBezTo>
                    <a:pt x="10" y="111"/>
                    <a:pt x="11" y="114"/>
                    <a:pt x="13" y="116"/>
                  </a:cubicBezTo>
                  <a:cubicBezTo>
                    <a:pt x="17" y="123"/>
                    <a:pt x="21" y="130"/>
                    <a:pt x="27" y="137"/>
                  </a:cubicBezTo>
                  <a:cubicBezTo>
                    <a:pt x="36" y="147"/>
                    <a:pt x="42" y="159"/>
                    <a:pt x="44" y="173"/>
                  </a:cubicBezTo>
                  <a:cubicBezTo>
                    <a:pt x="45" y="176"/>
                    <a:pt x="46" y="180"/>
                    <a:pt x="46" y="183"/>
                  </a:cubicBezTo>
                  <a:cubicBezTo>
                    <a:pt x="46" y="189"/>
                    <a:pt x="46" y="196"/>
                    <a:pt x="46" y="202"/>
                  </a:cubicBezTo>
                  <a:cubicBezTo>
                    <a:pt x="46" y="203"/>
                    <a:pt x="46" y="203"/>
                    <a:pt x="46" y="205"/>
                  </a:cubicBezTo>
                  <a:cubicBezTo>
                    <a:pt x="75" y="205"/>
                    <a:pt x="105" y="205"/>
                    <a:pt x="134" y="205"/>
                  </a:cubicBezTo>
                  <a:cubicBezTo>
                    <a:pt x="134" y="204"/>
                    <a:pt x="134" y="203"/>
                    <a:pt x="134" y="203"/>
                  </a:cubicBezTo>
                  <a:cubicBezTo>
                    <a:pt x="135" y="195"/>
                    <a:pt x="135" y="188"/>
                    <a:pt x="135" y="181"/>
                  </a:cubicBezTo>
                  <a:cubicBezTo>
                    <a:pt x="135" y="179"/>
                    <a:pt x="135" y="177"/>
                    <a:pt x="136" y="175"/>
                  </a:cubicBezTo>
                  <a:cubicBezTo>
                    <a:pt x="136" y="172"/>
                    <a:pt x="138" y="171"/>
                    <a:pt x="140" y="170"/>
                  </a:cubicBezTo>
                  <a:cubicBezTo>
                    <a:pt x="144" y="169"/>
                    <a:pt x="147" y="169"/>
                    <a:pt x="151" y="169"/>
                  </a:cubicBezTo>
                  <a:cubicBezTo>
                    <a:pt x="153" y="169"/>
                    <a:pt x="155" y="170"/>
                    <a:pt x="157" y="170"/>
                  </a:cubicBezTo>
                  <a:cubicBezTo>
                    <a:pt x="161" y="171"/>
                    <a:pt x="168" y="168"/>
                    <a:pt x="168" y="163"/>
                  </a:cubicBezTo>
                  <a:cubicBezTo>
                    <a:pt x="168" y="162"/>
                    <a:pt x="168" y="161"/>
                    <a:pt x="168" y="159"/>
                  </a:cubicBezTo>
                  <a:cubicBezTo>
                    <a:pt x="167" y="157"/>
                    <a:pt x="168" y="155"/>
                    <a:pt x="169" y="152"/>
                  </a:cubicBezTo>
                  <a:cubicBezTo>
                    <a:pt x="172" y="148"/>
                    <a:pt x="172" y="145"/>
                    <a:pt x="167" y="142"/>
                  </a:cubicBezTo>
                  <a:cubicBezTo>
                    <a:pt x="167" y="141"/>
                    <a:pt x="167" y="141"/>
                    <a:pt x="167" y="141"/>
                  </a:cubicBezTo>
                  <a:cubicBezTo>
                    <a:pt x="168" y="140"/>
                    <a:pt x="169" y="140"/>
                    <a:pt x="170" y="139"/>
                  </a:cubicBezTo>
                  <a:cubicBezTo>
                    <a:pt x="172" y="137"/>
                    <a:pt x="172" y="136"/>
                    <a:pt x="172" y="133"/>
                  </a:cubicBezTo>
                  <a:cubicBezTo>
                    <a:pt x="171" y="130"/>
                    <a:pt x="170" y="126"/>
                    <a:pt x="170" y="123"/>
                  </a:cubicBezTo>
                  <a:cubicBezTo>
                    <a:pt x="169" y="122"/>
                    <a:pt x="170" y="121"/>
                    <a:pt x="171" y="121"/>
                  </a:cubicBezTo>
                  <a:cubicBezTo>
                    <a:pt x="172" y="120"/>
                    <a:pt x="173" y="120"/>
                    <a:pt x="175" y="119"/>
                  </a:cubicBezTo>
                  <a:cubicBezTo>
                    <a:pt x="177" y="117"/>
                    <a:pt x="177" y="116"/>
                    <a:pt x="176" y="113"/>
                  </a:cubicBezTo>
                  <a:close/>
                </a:path>
              </a:pathLst>
            </a:cu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2" name="Freeform 19"/>
            <p:cNvSpPr>
              <a:spLocks/>
            </p:cNvSpPr>
            <p:nvPr/>
          </p:nvSpPr>
          <p:spPr bwMode="auto">
            <a:xfrm>
              <a:off x="5050631" y="3970338"/>
              <a:ext cx="134938" cy="227013"/>
            </a:xfrm>
            <a:custGeom>
              <a:avLst/>
              <a:gdLst>
                <a:gd name="T0" fmla="*/ 2147483647 w 92"/>
                <a:gd name="T1" fmla="*/ 0 h 156"/>
                <a:gd name="T2" fmla="*/ 2147483647 w 92"/>
                <a:gd name="T3" fmla="*/ 2147483647 h 156"/>
                <a:gd name="T4" fmla="*/ 2147483647 w 92"/>
                <a:gd name="T5" fmla="*/ 2147483647 h 156"/>
                <a:gd name="T6" fmla="*/ 2147483647 w 92"/>
                <a:gd name="T7" fmla="*/ 2147483647 h 156"/>
                <a:gd name="T8" fmla="*/ 2147483647 w 92"/>
                <a:gd name="T9" fmla="*/ 2147483647 h 156"/>
                <a:gd name="T10" fmla="*/ 2147483647 w 92"/>
                <a:gd name="T11" fmla="*/ 2147483647 h 156"/>
                <a:gd name="T12" fmla="*/ 2147483647 w 92"/>
                <a:gd name="T13" fmla="*/ 2147483647 h 156"/>
                <a:gd name="T14" fmla="*/ 0 w 92"/>
                <a:gd name="T15" fmla="*/ 2147483647 h 156"/>
                <a:gd name="T16" fmla="*/ 0 w 92"/>
                <a:gd name="T17" fmla="*/ 2147483647 h 156"/>
                <a:gd name="T18" fmla="*/ 2147483647 w 92"/>
                <a:gd name="T19" fmla="*/ 2147483647 h 156"/>
                <a:gd name="T20" fmla="*/ 2147483647 w 92"/>
                <a:gd name="T21" fmla="*/ 2147483647 h 156"/>
                <a:gd name="T22" fmla="*/ 2147483647 w 92"/>
                <a:gd name="T23" fmla="*/ 2147483647 h 156"/>
                <a:gd name="T24" fmla="*/ 2147483647 w 92"/>
                <a:gd name="T25" fmla="*/ 0 h 156"/>
                <a:gd name="T26" fmla="*/ 2147483647 w 92"/>
                <a:gd name="T27" fmla="*/ 0 h 1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2"/>
                <a:gd name="T43" fmla="*/ 0 h 156"/>
                <a:gd name="T44" fmla="*/ 92 w 92"/>
                <a:gd name="T45" fmla="*/ 156 h 1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2" h="156">
                  <a:moveTo>
                    <a:pt x="92" y="0"/>
                  </a:moveTo>
                  <a:cubicBezTo>
                    <a:pt x="92" y="30"/>
                    <a:pt x="92" y="60"/>
                    <a:pt x="92" y="90"/>
                  </a:cubicBezTo>
                  <a:cubicBezTo>
                    <a:pt x="92" y="91"/>
                    <a:pt x="91" y="92"/>
                    <a:pt x="91" y="93"/>
                  </a:cubicBezTo>
                  <a:cubicBezTo>
                    <a:pt x="70" y="114"/>
                    <a:pt x="49" y="134"/>
                    <a:pt x="28" y="155"/>
                  </a:cubicBezTo>
                  <a:cubicBezTo>
                    <a:pt x="28" y="156"/>
                    <a:pt x="28" y="156"/>
                    <a:pt x="27" y="156"/>
                  </a:cubicBezTo>
                  <a:cubicBezTo>
                    <a:pt x="24" y="153"/>
                    <a:pt x="21" y="149"/>
                    <a:pt x="18" y="146"/>
                  </a:cubicBezTo>
                  <a:cubicBezTo>
                    <a:pt x="8" y="132"/>
                    <a:pt x="2" y="116"/>
                    <a:pt x="1" y="99"/>
                  </a:cubicBezTo>
                  <a:cubicBezTo>
                    <a:pt x="1" y="98"/>
                    <a:pt x="0" y="98"/>
                    <a:pt x="0" y="97"/>
                  </a:cubicBezTo>
                  <a:cubicBezTo>
                    <a:pt x="0" y="93"/>
                    <a:pt x="0" y="89"/>
                    <a:pt x="0" y="86"/>
                  </a:cubicBezTo>
                  <a:cubicBezTo>
                    <a:pt x="0" y="85"/>
                    <a:pt x="1" y="85"/>
                    <a:pt x="1" y="84"/>
                  </a:cubicBezTo>
                  <a:cubicBezTo>
                    <a:pt x="2" y="67"/>
                    <a:pt x="8" y="51"/>
                    <a:pt x="18" y="38"/>
                  </a:cubicBezTo>
                  <a:cubicBezTo>
                    <a:pt x="32" y="18"/>
                    <a:pt x="52" y="6"/>
                    <a:pt x="76" y="1"/>
                  </a:cubicBezTo>
                  <a:cubicBezTo>
                    <a:pt x="79" y="1"/>
                    <a:pt x="83" y="0"/>
                    <a:pt x="86" y="0"/>
                  </a:cubicBezTo>
                  <a:cubicBezTo>
                    <a:pt x="88" y="0"/>
                    <a:pt x="90" y="0"/>
                    <a:pt x="92" y="0"/>
                  </a:cubicBez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3" name="Freeform 20"/>
            <p:cNvSpPr>
              <a:spLocks/>
            </p:cNvSpPr>
            <p:nvPr/>
          </p:nvSpPr>
          <p:spPr bwMode="auto">
            <a:xfrm>
              <a:off x="5203031" y="3970338"/>
              <a:ext cx="131763" cy="133350"/>
            </a:xfrm>
            <a:custGeom>
              <a:avLst/>
              <a:gdLst>
                <a:gd name="T0" fmla="*/ 2147483647 w 91"/>
                <a:gd name="T1" fmla="*/ 0 h 91"/>
                <a:gd name="T2" fmla="*/ 2147483647 w 91"/>
                <a:gd name="T3" fmla="*/ 2147483647 h 91"/>
                <a:gd name="T4" fmla="*/ 2147483647 w 91"/>
                <a:gd name="T5" fmla="*/ 2147483647 h 91"/>
                <a:gd name="T6" fmla="*/ 2147483647 w 91"/>
                <a:gd name="T7" fmla="*/ 2147483647 h 91"/>
                <a:gd name="T8" fmla="*/ 2147483647 w 91"/>
                <a:gd name="T9" fmla="*/ 2147483647 h 91"/>
                <a:gd name="T10" fmla="*/ 0 w 91"/>
                <a:gd name="T11" fmla="*/ 2147483647 h 91"/>
                <a:gd name="T12" fmla="*/ 0 w 91"/>
                <a:gd name="T13" fmla="*/ 0 h 91"/>
                <a:gd name="T14" fmla="*/ 2147483647 w 91"/>
                <a:gd name="T15" fmla="*/ 0 h 91"/>
                <a:gd name="T16" fmla="*/ 0 60000 65536"/>
                <a:gd name="T17" fmla="*/ 0 60000 65536"/>
                <a:gd name="T18" fmla="*/ 0 60000 65536"/>
                <a:gd name="T19" fmla="*/ 0 60000 65536"/>
                <a:gd name="T20" fmla="*/ 0 60000 65536"/>
                <a:gd name="T21" fmla="*/ 0 60000 65536"/>
                <a:gd name="T22" fmla="*/ 0 60000 65536"/>
                <a:gd name="T23" fmla="*/ 0 60000 65536"/>
                <a:gd name="T24" fmla="*/ 0 w 91"/>
                <a:gd name="T25" fmla="*/ 0 h 91"/>
                <a:gd name="T26" fmla="*/ 91 w 91"/>
                <a:gd name="T27" fmla="*/ 91 h 9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1" h="91">
                  <a:moveTo>
                    <a:pt x="6" y="0"/>
                  </a:moveTo>
                  <a:cubicBezTo>
                    <a:pt x="9" y="0"/>
                    <a:pt x="13" y="1"/>
                    <a:pt x="16" y="1"/>
                  </a:cubicBezTo>
                  <a:cubicBezTo>
                    <a:pt x="43" y="7"/>
                    <a:pt x="64" y="21"/>
                    <a:pt x="79" y="45"/>
                  </a:cubicBezTo>
                  <a:cubicBezTo>
                    <a:pt x="87" y="58"/>
                    <a:pt x="91" y="73"/>
                    <a:pt x="91" y="89"/>
                  </a:cubicBezTo>
                  <a:cubicBezTo>
                    <a:pt x="91" y="90"/>
                    <a:pt x="91" y="91"/>
                    <a:pt x="91" y="91"/>
                  </a:cubicBezTo>
                  <a:cubicBezTo>
                    <a:pt x="61" y="91"/>
                    <a:pt x="31" y="91"/>
                    <a:pt x="0" y="91"/>
                  </a:cubicBezTo>
                  <a:cubicBezTo>
                    <a:pt x="0" y="61"/>
                    <a:pt x="0" y="30"/>
                    <a:pt x="0" y="0"/>
                  </a:cubicBezTo>
                  <a:cubicBezTo>
                    <a:pt x="2" y="0"/>
                    <a:pt x="4" y="0"/>
                    <a:pt x="6" y="0"/>
                  </a:cubicBez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4" name="Freeform 21"/>
            <p:cNvSpPr>
              <a:spLocks/>
            </p:cNvSpPr>
            <p:nvPr/>
          </p:nvSpPr>
          <p:spPr bwMode="auto">
            <a:xfrm>
              <a:off x="5103018" y="4119563"/>
              <a:ext cx="227013" cy="146050"/>
            </a:xfrm>
            <a:custGeom>
              <a:avLst/>
              <a:gdLst>
                <a:gd name="T0" fmla="*/ 2147483647 w 156"/>
                <a:gd name="T1" fmla="*/ 0 h 100"/>
                <a:gd name="T2" fmla="*/ 2147483647 w 156"/>
                <a:gd name="T3" fmla="*/ 2147483647 h 100"/>
                <a:gd name="T4" fmla="*/ 0 w 156"/>
                <a:gd name="T5" fmla="*/ 2147483647 h 100"/>
                <a:gd name="T6" fmla="*/ 2147483647 w 156"/>
                <a:gd name="T7" fmla="*/ 2147483647 h 100"/>
                <a:gd name="T8" fmla="*/ 2147483647 w 156"/>
                <a:gd name="T9" fmla="*/ 2147483647 h 100"/>
                <a:gd name="T10" fmla="*/ 2147483647 w 156"/>
                <a:gd name="T11" fmla="*/ 0 h 100"/>
                <a:gd name="T12" fmla="*/ 2147483647 w 156"/>
                <a:gd name="T13" fmla="*/ 0 h 100"/>
                <a:gd name="T14" fmla="*/ 2147483647 w 156"/>
                <a:gd name="T15" fmla="*/ 0 h 100"/>
                <a:gd name="T16" fmla="*/ 0 60000 65536"/>
                <a:gd name="T17" fmla="*/ 0 60000 65536"/>
                <a:gd name="T18" fmla="*/ 0 60000 65536"/>
                <a:gd name="T19" fmla="*/ 0 60000 65536"/>
                <a:gd name="T20" fmla="*/ 0 60000 65536"/>
                <a:gd name="T21" fmla="*/ 0 60000 65536"/>
                <a:gd name="T22" fmla="*/ 0 60000 65536"/>
                <a:gd name="T23" fmla="*/ 0 60000 65536"/>
                <a:gd name="T24" fmla="*/ 0 w 156"/>
                <a:gd name="T25" fmla="*/ 0 h 100"/>
                <a:gd name="T26" fmla="*/ 156 w 156"/>
                <a:gd name="T27" fmla="*/ 100 h 1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6" h="100">
                  <a:moveTo>
                    <a:pt x="156" y="0"/>
                  </a:moveTo>
                  <a:cubicBezTo>
                    <a:pt x="156" y="33"/>
                    <a:pt x="137" y="69"/>
                    <a:pt x="100" y="85"/>
                  </a:cubicBezTo>
                  <a:cubicBezTo>
                    <a:pt x="63" y="100"/>
                    <a:pt x="23" y="89"/>
                    <a:pt x="0" y="65"/>
                  </a:cubicBezTo>
                  <a:cubicBezTo>
                    <a:pt x="0" y="65"/>
                    <a:pt x="1" y="64"/>
                    <a:pt x="1" y="64"/>
                  </a:cubicBezTo>
                  <a:cubicBezTo>
                    <a:pt x="22" y="43"/>
                    <a:pt x="43" y="22"/>
                    <a:pt x="64" y="2"/>
                  </a:cubicBezTo>
                  <a:cubicBezTo>
                    <a:pt x="64" y="1"/>
                    <a:pt x="65" y="0"/>
                    <a:pt x="66" y="0"/>
                  </a:cubicBezTo>
                  <a:cubicBezTo>
                    <a:pt x="96" y="0"/>
                    <a:pt x="125" y="0"/>
                    <a:pt x="154" y="0"/>
                  </a:cubicBezTo>
                  <a:cubicBezTo>
                    <a:pt x="155" y="0"/>
                    <a:pt x="155" y="0"/>
                    <a:pt x="156" y="0"/>
                  </a:cubicBezTo>
                  <a:close/>
                </a:path>
              </a:pathLst>
            </a:cu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5" name="Freeform 22"/>
            <p:cNvSpPr>
              <a:spLocks noEditPoints="1"/>
            </p:cNvSpPr>
            <p:nvPr/>
          </p:nvSpPr>
          <p:spPr bwMode="auto">
            <a:xfrm>
              <a:off x="5171281" y="2727326"/>
              <a:ext cx="193675" cy="190500"/>
            </a:xfrm>
            <a:custGeom>
              <a:avLst/>
              <a:gdLst>
                <a:gd name="T0" fmla="*/ 2147483647 w 133"/>
                <a:gd name="T1" fmla="*/ 2147483647 h 131"/>
                <a:gd name="T2" fmla="*/ 2147483647 w 133"/>
                <a:gd name="T3" fmla="*/ 2147483647 h 131"/>
                <a:gd name="T4" fmla="*/ 2147483647 w 133"/>
                <a:gd name="T5" fmla="*/ 2147483647 h 131"/>
                <a:gd name="T6" fmla="*/ 2147483647 w 133"/>
                <a:gd name="T7" fmla="*/ 2147483647 h 131"/>
                <a:gd name="T8" fmla="*/ 2147483647 w 133"/>
                <a:gd name="T9" fmla="*/ 2147483647 h 131"/>
                <a:gd name="T10" fmla="*/ 0 w 133"/>
                <a:gd name="T11" fmla="*/ 2147483647 h 131"/>
                <a:gd name="T12" fmla="*/ 2147483647 w 133"/>
                <a:gd name="T13" fmla="*/ 2147483647 h 131"/>
                <a:gd name="T14" fmla="*/ 2147483647 w 133"/>
                <a:gd name="T15" fmla="*/ 2147483647 h 131"/>
                <a:gd name="T16" fmla="*/ 2147483647 w 133"/>
                <a:gd name="T17" fmla="*/ 2147483647 h 131"/>
                <a:gd name="T18" fmla="*/ 2147483647 w 133"/>
                <a:gd name="T19" fmla="*/ 2147483647 h 131"/>
                <a:gd name="T20" fmla="*/ 2147483647 w 133"/>
                <a:gd name="T21" fmla="*/ 0 h 131"/>
                <a:gd name="T22" fmla="*/ 2147483647 w 133"/>
                <a:gd name="T23" fmla="*/ 2147483647 h 131"/>
                <a:gd name="T24" fmla="*/ 2147483647 w 133"/>
                <a:gd name="T25" fmla="*/ 2147483647 h 131"/>
                <a:gd name="T26" fmla="*/ 2147483647 w 133"/>
                <a:gd name="T27" fmla="*/ 2147483647 h 131"/>
                <a:gd name="T28" fmla="*/ 2147483647 w 133"/>
                <a:gd name="T29" fmla="*/ 2147483647 h 131"/>
                <a:gd name="T30" fmla="*/ 2147483647 w 133"/>
                <a:gd name="T31" fmla="*/ 2147483647 h 131"/>
                <a:gd name="T32" fmla="*/ 2147483647 w 133"/>
                <a:gd name="T33" fmla="*/ 2147483647 h 131"/>
                <a:gd name="T34" fmla="*/ 2147483647 w 133"/>
                <a:gd name="T35" fmla="*/ 2147483647 h 131"/>
                <a:gd name="T36" fmla="*/ 2147483647 w 133"/>
                <a:gd name="T37" fmla="*/ 2147483647 h 131"/>
                <a:gd name="T38" fmla="*/ 2147483647 w 133"/>
                <a:gd name="T39" fmla="*/ 2147483647 h 131"/>
                <a:gd name="T40" fmla="*/ 2147483647 w 133"/>
                <a:gd name="T41" fmla="*/ 2147483647 h 131"/>
                <a:gd name="T42" fmla="*/ 2147483647 w 133"/>
                <a:gd name="T43" fmla="*/ 2147483647 h 131"/>
                <a:gd name="T44" fmla="*/ 2147483647 w 133"/>
                <a:gd name="T45" fmla="*/ 2147483647 h 131"/>
                <a:gd name="T46" fmla="*/ 2147483647 w 133"/>
                <a:gd name="T47" fmla="*/ 2147483647 h 131"/>
                <a:gd name="T48" fmla="*/ 2147483647 w 133"/>
                <a:gd name="T49" fmla="*/ 2147483647 h 131"/>
                <a:gd name="T50" fmla="*/ 2147483647 w 133"/>
                <a:gd name="T51" fmla="*/ 2147483647 h 131"/>
                <a:gd name="T52" fmla="*/ 2147483647 w 133"/>
                <a:gd name="T53" fmla="*/ 2147483647 h 131"/>
                <a:gd name="T54" fmla="*/ 2147483647 w 133"/>
                <a:gd name="T55" fmla="*/ 2147483647 h 131"/>
                <a:gd name="T56" fmla="*/ 2147483647 w 133"/>
                <a:gd name="T57" fmla="*/ 2147483647 h 131"/>
                <a:gd name="T58" fmla="*/ 2147483647 w 133"/>
                <a:gd name="T59" fmla="*/ 2147483647 h 131"/>
                <a:gd name="T60" fmla="*/ 2147483647 w 133"/>
                <a:gd name="T61" fmla="*/ 2147483647 h 131"/>
                <a:gd name="T62" fmla="*/ 2147483647 w 133"/>
                <a:gd name="T63" fmla="*/ 2147483647 h 131"/>
                <a:gd name="T64" fmla="*/ 2147483647 w 133"/>
                <a:gd name="T65" fmla="*/ 2147483647 h 131"/>
                <a:gd name="T66" fmla="*/ 2147483647 w 133"/>
                <a:gd name="T67" fmla="*/ 2147483647 h 131"/>
                <a:gd name="T68" fmla="*/ 2147483647 w 133"/>
                <a:gd name="T69" fmla="*/ 2147483647 h 131"/>
                <a:gd name="T70" fmla="*/ 2147483647 w 133"/>
                <a:gd name="T71" fmla="*/ 2147483647 h 131"/>
                <a:gd name="T72" fmla="*/ 2147483647 w 133"/>
                <a:gd name="T73" fmla="*/ 2147483647 h 131"/>
                <a:gd name="T74" fmla="*/ 2147483647 w 133"/>
                <a:gd name="T75" fmla="*/ 2147483647 h 131"/>
                <a:gd name="T76" fmla="*/ 2147483647 w 133"/>
                <a:gd name="T77" fmla="*/ 2147483647 h 131"/>
                <a:gd name="T78" fmla="*/ 2147483647 w 133"/>
                <a:gd name="T79" fmla="*/ 2147483647 h 131"/>
                <a:gd name="T80" fmla="*/ 2147483647 w 133"/>
                <a:gd name="T81" fmla="*/ 2147483647 h 131"/>
                <a:gd name="T82" fmla="*/ 2147483647 w 133"/>
                <a:gd name="T83" fmla="*/ 2147483647 h 131"/>
                <a:gd name="T84" fmla="*/ 2147483647 w 133"/>
                <a:gd name="T85" fmla="*/ 2147483647 h 13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3"/>
                <a:gd name="T130" fmla="*/ 0 h 131"/>
                <a:gd name="T131" fmla="*/ 133 w 133"/>
                <a:gd name="T132" fmla="*/ 131 h 13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3" h="131">
                  <a:moveTo>
                    <a:pt x="67" y="130"/>
                  </a:moveTo>
                  <a:cubicBezTo>
                    <a:pt x="65" y="130"/>
                    <a:pt x="63" y="130"/>
                    <a:pt x="60" y="130"/>
                  </a:cubicBezTo>
                  <a:cubicBezTo>
                    <a:pt x="59" y="130"/>
                    <a:pt x="58" y="130"/>
                    <a:pt x="57" y="128"/>
                  </a:cubicBezTo>
                  <a:cubicBezTo>
                    <a:pt x="56" y="126"/>
                    <a:pt x="55" y="124"/>
                    <a:pt x="54" y="122"/>
                  </a:cubicBezTo>
                  <a:cubicBezTo>
                    <a:pt x="52" y="119"/>
                    <a:pt x="51" y="117"/>
                    <a:pt x="50" y="114"/>
                  </a:cubicBezTo>
                  <a:cubicBezTo>
                    <a:pt x="50" y="113"/>
                    <a:pt x="49" y="113"/>
                    <a:pt x="48" y="112"/>
                  </a:cubicBezTo>
                  <a:cubicBezTo>
                    <a:pt x="46" y="111"/>
                    <a:pt x="44" y="111"/>
                    <a:pt x="41" y="112"/>
                  </a:cubicBezTo>
                  <a:cubicBezTo>
                    <a:pt x="37" y="114"/>
                    <a:pt x="33" y="115"/>
                    <a:pt x="29" y="117"/>
                  </a:cubicBezTo>
                  <a:cubicBezTo>
                    <a:pt x="27" y="118"/>
                    <a:pt x="26" y="117"/>
                    <a:pt x="24" y="116"/>
                  </a:cubicBezTo>
                  <a:cubicBezTo>
                    <a:pt x="21" y="113"/>
                    <a:pt x="18" y="110"/>
                    <a:pt x="15" y="107"/>
                  </a:cubicBezTo>
                  <a:cubicBezTo>
                    <a:pt x="14" y="106"/>
                    <a:pt x="14" y="105"/>
                    <a:pt x="14" y="103"/>
                  </a:cubicBezTo>
                  <a:cubicBezTo>
                    <a:pt x="15" y="101"/>
                    <a:pt x="16" y="98"/>
                    <a:pt x="17" y="96"/>
                  </a:cubicBezTo>
                  <a:cubicBezTo>
                    <a:pt x="18" y="93"/>
                    <a:pt x="19" y="91"/>
                    <a:pt x="20" y="88"/>
                  </a:cubicBezTo>
                  <a:cubicBezTo>
                    <a:pt x="20" y="87"/>
                    <a:pt x="20" y="86"/>
                    <a:pt x="20" y="86"/>
                  </a:cubicBezTo>
                  <a:cubicBezTo>
                    <a:pt x="19" y="83"/>
                    <a:pt x="18" y="82"/>
                    <a:pt x="15" y="81"/>
                  </a:cubicBezTo>
                  <a:cubicBezTo>
                    <a:pt x="11" y="80"/>
                    <a:pt x="7" y="78"/>
                    <a:pt x="4" y="76"/>
                  </a:cubicBezTo>
                  <a:cubicBezTo>
                    <a:pt x="1" y="75"/>
                    <a:pt x="0" y="74"/>
                    <a:pt x="0" y="71"/>
                  </a:cubicBezTo>
                  <a:cubicBezTo>
                    <a:pt x="1" y="67"/>
                    <a:pt x="0" y="63"/>
                    <a:pt x="0" y="59"/>
                  </a:cubicBezTo>
                  <a:cubicBezTo>
                    <a:pt x="0" y="57"/>
                    <a:pt x="1" y="56"/>
                    <a:pt x="2" y="56"/>
                  </a:cubicBezTo>
                  <a:cubicBezTo>
                    <a:pt x="4" y="54"/>
                    <a:pt x="6" y="53"/>
                    <a:pt x="9" y="52"/>
                  </a:cubicBezTo>
                  <a:cubicBezTo>
                    <a:pt x="11" y="51"/>
                    <a:pt x="14" y="50"/>
                    <a:pt x="17" y="49"/>
                  </a:cubicBezTo>
                  <a:cubicBezTo>
                    <a:pt x="18" y="49"/>
                    <a:pt x="18" y="48"/>
                    <a:pt x="19" y="47"/>
                  </a:cubicBezTo>
                  <a:cubicBezTo>
                    <a:pt x="20" y="45"/>
                    <a:pt x="20" y="43"/>
                    <a:pt x="19" y="41"/>
                  </a:cubicBezTo>
                  <a:cubicBezTo>
                    <a:pt x="17" y="37"/>
                    <a:pt x="16" y="33"/>
                    <a:pt x="14" y="29"/>
                  </a:cubicBezTo>
                  <a:cubicBezTo>
                    <a:pt x="13" y="27"/>
                    <a:pt x="14" y="25"/>
                    <a:pt x="15" y="24"/>
                  </a:cubicBezTo>
                  <a:cubicBezTo>
                    <a:pt x="18" y="21"/>
                    <a:pt x="21" y="18"/>
                    <a:pt x="24" y="15"/>
                  </a:cubicBezTo>
                  <a:cubicBezTo>
                    <a:pt x="25" y="14"/>
                    <a:pt x="27" y="13"/>
                    <a:pt x="29" y="14"/>
                  </a:cubicBezTo>
                  <a:cubicBezTo>
                    <a:pt x="34" y="16"/>
                    <a:pt x="38" y="18"/>
                    <a:pt x="43" y="19"/>
                  </a:cubicBezTo>
                  <a:cubicBezTo>
                    <a:pt x="44" y="20"/>
                    <a:pt x="45" y="20"/>
                    <a:pt x="46" y="19"/>
                  </a:cubicBezTo>
                  <a:cubicBezTo>
                    <a:pt x="49" y="19"/>
                    <a:pt x="50" y="17"/>
                    <a:pt x="51" y="15"/>
                  </a:cubicBezTo>
                  <a:cubicBezTo>
                    <a:pt x="52" y="11"/>
                    <a:pt x="54" y="7"/>
                    <a:pt x="56" y="3"/>
                  </a:cubicBezTo>
                  <a:cubicBezTo>
                    <a:pt x="56" y="1"/>
                    <a:pt x="58" y="0"/>
                    <a:pt x="61" y="0"/>
                  </a:cubicBezTo>
                  <a:cubicBezTo>
                    <a:pt x="65" y="0"/>
                    <a:pt x="69" y="0"/>
                    <a:pt x="73" y="0"/>
                  </a:cubicBezTo>
                  <a:cubicBezTo>
                    <a:pt x="75" y="0"/>
                    <a:pt x="76" y="1"/>
                    <a:pt x="77" y="3"/>
                  </a:cubicBezTo>
                  <a:cubicBezTo>
                    <a:pt x="78" y="5"/>
                    <a:pt x="79" y="8"/>
                    <a:pt x="80" y="10"/>
                  </a:cubicBezTo>
                  <a:cubicBezTo>
                    <a:pt x="81" y="12"/>
                    <a:pt x="82" y="15"/>
                    <a:pt x="83" y="17"/>
                  </a:cubicBezTo>
                  <a:cubicBezTo>
                    <a:pt x="84" y="17"/>
                    <a:pt x="84" y="18"/>
                    <a:pt x="85" y="18"/>
                  </a:cubicBezTo>
                  <a:cubicBezTo>
                    <a:pt x="87" y="20"/>
                    <a:pt x="89" y="20"/>
                    <a:pt x="92" y="18"/>
                  </a:cubicBezTo>
                  <a:cubicBezTo>
                    <a:pt x="96" y="17"/>
                    <a:pt x="100" y="15"/>
                    <a:pt x="104" y="14"/>
                  </a:cubicBezTo>
                  <a:cubicBezTo>
                    <a:pt x="106" y="13"/>
                    <a:pt x="108" y="13"/>
                    <a:pt x="109" y="15"/>
                  </a:cubicBezTo>
                  <a:cubicBezTo>
                    <a:pt x="112" y="18"/>
                    <a:pt x="115" y="20"/>
                    <a:pt x="118" y="23"/>
                  </a:cubicBezTo>
                  <a:cubicBezTo>
                    <a:pt x="119" y="25"/>
                    <a:pt x="120" y="26"/>
                    <a:pt x="119" y="29"/>
                  </a:cubicBezTo>
                  <a:cubicBezTo>
                    <a:pt x="117" y="33"/>
                    <a:pt x="116" y="37"/>
                    <a:pt x="114" y="42"/>
                  </a:cubicBezTo>
                  <a:cubicBezTo>
                    <a:pt x="113" y="43"/>
                    <a:pt x="113" y="44"/>
                    <a:pt x="114" y="46"/>
                  </a:cubicBezTo>
                  <a:cubicBezTo>
                    <a:pt x="114" y="48"/>
                    <a:pt x="115" y="49"/>
                    <a:pt x="117" y="49"/>
                  </a:cubicBezTo>
                  <a:cubicBezTo>
                    <a:pt x="122" y="51"/>
                    <a:pt x="126" y="53"/>
                    <a:pt x="130" y="54"/>
                  </a:cubicBezTo>
                  <a:cubicBezTo>
                    <a:pt x="132" y="55"/>
                    <a:pt x="133" y="57"/>
                    <a:pt x="133" y="59"/>
                  </a:cubicBezTo>
                  <a:cubicBezTo>
                    <a:pt x="133" y="63"/>
                    <a:pt x="133" y="68"/>
                    <a:pt x="133" y="72"/>
                  </a:cubicBezTo>
                  <a:cubicBezTo>
                    <a:pt x="133" y="73"/>
                    <a:pt x="132" y="74"/>
                    <a:pt x="131" y="75"/>
                  </a:cubicBezTo>
                  <a:cubicBezTo>
                    <a:pt x="129" y="76"/>
                    <a:pt x="127" y="77"/>
                    <a:pt x="125" y="78"/>
                  </a:cubicBezTo>
                  <a:cubicBezTo>
                    <a:pt x="122" y="79"/>
                    <a:pt x="119" y="81"/>
                    <a:pt x="116" y="82"/>
                  </a:cubicBezTo>
                  <a:cubicBezTo>
                    <a:pt x="115" y="82"/>
                    <a:pt x="115" y="83"/>
                    <a:pt x="114" y="83"/>
                  </a:cubicBezTo>
                  <a:cubicBezTo>
                    <a:pt x="113" y="86"/>
                    <a:pt x="113" y="88"/>
                    <a:pt x="114" y="90"/>
                  </a:cubicBezTo>
                  <a:cubicBezTo>
                    <a:pt x="116" y="94"/>
                    <a:pt x="118" y="98"/>
                    <a:pt x="119" y="101"/>
                  </a:cubicBezTo>
                  <a:cubicBezTo>
                    <a:pt x="120" y="104"/>
                    <a:pt x="120" y="105"/>
                    <a:pt x="118" y="107"/>
                  </a:cubicBezTo>
                  <a:cubicBezTo>
                    <a:pt x="115" y="110"/>
                    <a:pt x="112" y="112"/>
                    <a:pt x="110" y="115"/>
                  </a:cubicBezTo>
                  <a:cubicBezTo>
                    <a:pt x="108" y="117"/>
                    <a:pt x="106" y="117"/>
                    <a:pt x="104" y="117"/>
                  </a:cubicBezTo>
                  <a:cubicBezTo>
                    <a:pt x="99" y="115"/>
                    <a:pt x="95" y="113"/>
                    <a:pt x="90" y="111"/>
                  </a:cubicBezTo>
                  <a:cubicBezTo>
                    <a:pt x="89" y="111"/>
                    <a:pt x="88" y="111"/>
                    <a:pt x="87" y="111"/>
                  </a:cubicBezTo>
                  <a:cubicBezTo>
                    <a:pt x="85" y="112"/>
                    <a:pt x="83" y="113"/>
                    <a:pt x="83" y="116"/>
                  </a:cubicBezTo>
                  <a:cubicBezTo>
                    <a:pt x="81" y="120"/>
                    <a:pt x="79" y="124"/>
                    <a:pt x="78" y="127"/>
                  </a:cubicBezTo>
                  <a:cubicBezTo>
                    <a:pt x="77" y="129"/>
                    <a:pt x="75" y="131"/>
                    <a:pt x="73" y="130"/>
                  </a:cubicBezTo>
                  <a:cubicBezTo>
                    <a:pt x="71" y="130"/>
                    <a:pt x="69" y="130"/>
                    <a:pt x="67" y="130"/>
                  </a:cubicBezTo>
                  <a:close/>
                  <a:moveTo>
                    <a:pt x="112" y="28"/>
                  </a:moveTo>
                  <a:cubicBezTo>
                    <a:pt x="111" y="27"/>
                    <a:pt x="111" y="27"/>
                    <a:pt x="111" y="27"/>
                  </a:cubicBezTo>
                  <a:cubicBezTo>
                    <a:pt x="109" y="25"/>
                    <a:pt x="107" y="24"/>
                    <a:pt x="106" y="22"/>
                  </a:cubicBezTo>
                  <a:cubicBezTo>
                    <a:pt x="105" y="21"/>
                    <a:pt x="104" y="21"/>
                    <a:pt x="103" y="21"/>
                  </a:cubicBezTo>
                  <a:cubicBezTo>
                    <a:pt x="99" y="23"/>
                    <a:pt x="95" y="25"/>
                    <a:pt x="91" y="27"/>
                  </a:cubicBezTo>
                  <a:cubicBezTo>
                    <a:pt x="89" y="28"/>
                    <a:pt x="88" y="28"/>
                    <a:pt x="86" y="27"/>
                  </a:cubicBezTo>
                  <a:cubicBezTo>
                    <a:pt x="84" y="26"/>
                    <a:pt x="82" y="25"/>
                    <a:pt x="80" y="25"/>
                  </a:cubicBezTo>
                  <a:cubicBezTo>
                    <a:pt x="79" y="24"/>
                    <a:pt x="78" y="23"/>
                    <a:pt x="77" y="21"/>
                  </a:cubicBezTo>
                  <a:cubicBezTo>
                    <a:pt x="75" y="17"/>
                    <a:pt x="74" y="13"/>
                    <a:pt x="72" y="9"/>
                  </a:cubicBezTo>
                  <a:cubicBezTo>
                    <a:pt x="71" y="8"/>
                    <a:pt x="71" y="8"/>
                    <a:pt x="70" y="8"/>
                  </a:cubicBezTo>
                  <a:cubicBezTo>
                    <a:pt x="68" y="8"/>
                    <a:pt x="65" y="8"/>
                    <a:pt x="63" y="8"/>
                  </a:cubicBezTo>
                  <a:cubicBezTo>
                    <a:pt x="62" y="8"/>
                    <a:pt x="61" y="8"/>
                    <a:pt x="61" y="9"/>
                  </a:cubicBezTo>
                  <a:cubicBezTo>
                    <a:pt x="59" y="13"/>
                    <a:pt x="58" y="17"/>
                    <a:pt x="56" y="22"/>
                  </a:cubicBezTo>
                  <a:cubicBezTo>
                    <a:pt x="55" y="23"/>
                    <a:pt x="55" y="24"/>
                    <a:pt x="53" y="24"/>
                  </a:cubicBezTo>
                  <a:cubicBezTo>
                    <a:pt x="51" y="25"/>
                    <a:pt x="49" y="26"/>
                    <a:pt x="47" y="27"/>
                  </a:cubicBezTo>
                  <a:cubicBezTo>
                    <a:pt x="45" y="28"/>
                    <a:pt x="44" y="28"/>
                    <a:pt x="42" y="27"/>
                  </a:cubicBezTo>
                  <a:cubicBezTo>
                    <a:pt x="38" y="25"/>
                    <a:pt x="34" y="24"/>
                    <a:pt x="29" y="22"/>
                  </a:cubicBezTo>
                  <a:cubicBezTo>
                    <a:pt x="29" y="21"/>
                    <a:pt x="28" y="22"/>
                    <a:pt x="27" y="22"/>
                  </a:cubicBezTo>
                  <a:cubicBezTo>
                    <a:pt x="26" y="24"/>
                    <a:pt x="24" y="26"/>
                    <a:pt x="22" y="27"/>
                  </a:cubicBezTo>
                  <a:cubicBezTo>
                    <a:pt x="22" y="28"/>
                    <a:pt x="21" y="28"/>
                    <a:pt x="22" y="29"/>
                  </a:cubicBezTo>
                  <a:cubicBezTo>
                    <a:pt x="24" y="33"/>
                    <a:pt x="25" y="37"/>
                    <a:pt x="27" y="42"/>
                  </a:cubicBezTo>
                  <a:cubicBezTo>
                    <a:pt x="28" y="43"/>
                    <a:pt x="28" y="44"/>
                    <a:pt x="27" y="46"/>
                  </a:cubicBezTo>
                  <a:cubicBezTo>
                    <a:pt x="27" y="48"/>
                    <a:pt x="26" y="50"/>
                    <a:pt x="25" y="52"/>
                  </a:cubicBezTo>
                  <a:cubicBezTo>
                    <a:pt x="24" y="54"/>
                    <a:pt x="23" y="54"/>
                    <a:pt x="22" y="55"/>
                  </a:cubicBezTo>
                  <a:cubicBezTo>
                    <a:pt x="17" y="57"/>
                    <a:pt x="13" y="59"/>
                    <a:pt x="9" y="60"/>
                  </a:cubicBezTo>
                  <a:cubicBezTo>
                    <a:pt x="8" y="61"/>
                    <a:pt x="8" y="61"/>
                    <a:pt x="8" y="62"/>
                  </a:cubicBezTo>
                  <a:cubicBezTo>
                    <a:pt x="8" y="64"/>
                    <a:pt x="8" y="67"/>
                    <a:pt x="8" y="69"/>
                  </a:cubicBezTo>
                  <a:cubicBezTo>
                    <a:pt x="8" y="70"/>
                    <a:pt x="8" y="70"/>
                    <a:pt x="9" y="71"/>
                  </a:cubicBezTo>
                  <a:cubicBezTo>
                    <a:pt x="13" y="72"/>
                    <a:pt x="17" y="74"/>
                    <a:pt x="22" y="76"/>
                  </a:cubicBezTo>
                  <a:cubicBezTo>
                    <a:pt x="23" y="76"/>
                    <a:pt x="24" y="77"/>
                    <a:pt x="25" y="79"/>
                  </a:cubicBezTo>
                  <a:cubicBezTo>
                    <a:pt x="26" y="81"/>
                    <a:pt x="27" y="83"/>
                    <a:pt x="27" y="85"/>
                  </a:cubicBezTo>
                  <a:cubicBezTo>
                    <a:pt x="28" y="86"/>
                    <a:pt x="28" y="88"/>
                    <a:pt x="27" y="89"/>
                  </a:cubicBezTo>
                  <a:cubicBezTo>
                    <a:pt x="26" y="93"/>
                    <a:pt x="24" y="98"/>
                    <a:pt x="22" y="102"/>
                  </a:cubicBezTo>
                  <a:cubicBezTo>
                    <a:pt x="22" y="103"/>
                    <a:pt x="22" y="103"/>
                    <a:pt x="23" y="104"/>
                  </a:cubicBezTo>
                  <a:cubicBezTo>
                    <a:pt x="24" y="105"/>
                    <a:pt x="26" y="107"/>
                    <a:pt x="28" y="109"/>
                  </a:cubicBezTo>
                  <a:cubicBezTo>
                    <a:pt x="28" y="109"/>
                    <a:pt x="29" y="110"/>
                    <a:pt x="30" y="109"/>
                  </a:cubicBezTo>
                  <a:cubicBezTo>
                    <a:pt x="34" y="107"/>
                    <a:pt x="38" y="106"/>
                    <a:pt x="42" y="104"/>
                  </a:cubicBezTo>
                  <a:cubicBezTo>
                    <a:pt x="44" y="103"/>
                    <a:pt x="45" y="103"/>
                    <a:pt x="47" y="104"/>
                  </a:cubicBezTo>
                  <a:cubicBezTo>
                    <a:pt x="49" y="105"/>
                    <a:pt x="51" y="105"/>
                    <a:pt x="53" y="106"/>
                  </a:cubicBezTo>
                  <a:cubicBezTo>
                    <a:pt x="55" y="107"/>
                    <a:pt x="56" y="108"/>
                    <a:pt x="56" y="109"/>
                  </a:cubicBezTo>
                  <a:cubicBezTo>
                    <a:pt x="58" y="113"/>
                    <a:pt x="60" y="118"/>
                    <a:pt x="61" y="122"/>
                  </a:cubicBezTo>
                  <a:cubicBezTo>
                    <a:pt x="62" y="123"/>
                    <a:pt x="62" y="123"/>
                    <a:pt x="63" y="123"/>
                  </a:cubicBezTo>
                  <a:cubicBezTo>
                    <a:pt x="66" y="123"/>
                    <a:pt x="68" y="123"/>
                    <a:pt x="71" y="123"/>
                  </a:cubicBezTo>
                  <a:cubicBezTo>
                    <a:pt x="72" y="123"/>
                    <a:pt x="72" y="123"/>
                    <a:pt x="72" y="122"/>
                  </a:cubicBezTo>
                  <a:cubicBezTo>
                    <a:pt x="74" y="118"/>
                    <a:pt x="76" y="113"/>
                    <a:pt x="77" y="109"/>
                  </a:cubicBezTo>
                  <a:cubicBezTo>
                    <a:pt x="78" y="108"/>
                    <a:pt x="79" y="107"/>
                    <a:pt x="80" y="106"/>
                  </a:cubicBezTo>
                  <a:cubicBezTo>
                    <a:pt x="82" y="105"/>
                    <a:pt x="85" y="104"/>
                    <a:pt x="87" y="104"/>
                  </a:cubicBezTo>
                  <a:cubicBezTo>
                    <a:pt x="88" y="103"/>
                    <a:pt x="89" y="103"/>
                    <a:pt x="91" y="104"/>
                  </a:cubicBezTo>
                  <a:cubicBezTo>
                    <a:pt x="95" y="105"/>
                    <a:pt x="100" y="107"/>
                    <a:pt x="104" y="109"/>
                  </a:cubicBezTo>
                  <a:cubicBezTo>
                    <a:pt x="105" y="109"/>
                    <a:pt x="105" y="109"/>
                    <a:pt x="106" y="108"/>
                  </a:cubicBezTo>
                  <a:cubicBezTo>
                    <a:pt x="108" y="107"/>
                    <a:pt x="109" y="105"/>
                    <a:pt x="111" y="103"/>
                  </a:cubicBezTo>
                  <a:cubicBezTo>
                    <a:pt x="112" y="103"/>
                    <a:pt x="112" y="102"/>
                    <a:pt x="112" y="101"/>
                  </a:cubicBezTo>
                  <a:cubicBezTo>
                    <a:pt x="110" y="97"/>
                    <a:pt x="108" y="93"/>
                    <a:pt x="106" y="89"/>
                  </a:cubicBezTo>
                  <a:cubicBezTo>
                    <a:pt x="105" y="88"/>
                    <a:pt x="105" y="86"/>
                    <a:pt x="106" y="85"/>
                  </a:cubicBezTo>
                  <a:cubicBezTo>
                    <a:pt x="107" y="83"/>
                    <a:pt x="108" y="81"/>
                    <a:pt x="108" y="79"/>
                  </a:cubicBezTo>
                  <a:cubicBezTo>
                    <a:pt x="109" y="77"/>
                    <a:pt x="110" y="76"/>
                    <a:pt x="111" y="76"/>
                  </a:cubicBezTo>
                  <a:cubicBezTo>
                    <a:pt x="116" y="74"/>
                    <a:pt x="120" y="72"/>
                    <a:pt x="125" y="70"/>
                  </a:cubicBezTo>
                  <a:cubicBezTo>
                    <a:pt x="125" y="70"/>
                    <a:pt x="126" y="69"/>
                    <a:pt x="126" y="69"/>
                  </a:cubicBezTo>
                  <a:cubicBezTo>
                    <a:pt x="126" y="66"/>
                    <a:pt x="126" y="64"/>
                    <a:pt x="126" y="62"/>
                  </a:cubicBezTo>
                  <a:cubicBezTo>
                    <a:pt x="126" y="61"/>
                    <a:pt x="125" y="60"/>
                    <a:pt x="124" y="60"/>
                  </a:cubicBezTo>
                  <a:cubicBezTo>
                    <a:pt x="120" y="58"/>
                    <a:pt x="116" y="57"/>
                    <a:pt x="111" y="55"/>
                  </a:cubicBezTo>
                  <a:cubicBezTo>
                    <a:pt x="110" y="54"/>
                    <a:pt x="109" y="53"/>
                    <a:pt x="108" y="52"/>
                  </a:cubicBezTo>
                  <a:cubicBezTo>
                    <a:pt x="108" y="50"/>
                    <a:pt x="107" y="48"/>
                    <a:pt x="106" y="46"/>
                  </a:cubicBezTo>
                  <a:cubicBezTo>
                    <a:pt x="105" y="44"/>
                    <a:pt x="105" y="43"/>
                    <a:pt x="106" y="42"/>
                  </a:cubicBezTo>
                  <a:cubicBezTo>
                    <a:pt x="108" y="37"/>
                    <a:pt x="109" y="33"/>
                    <a:pt x="111" y="29"/>
                  </a:cubicBezTo>
                  <a:cubicBezTo>
                    <a:pt x="111" y="29"/>
                    <a:pt x="111" y="28"/>
                    <a:pt x="112"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6" name="Freeform 23"/>
            <p:cNvSpPr>
              <a:spLocks noEditPoints="1"/>
            </p:cNvSpPr>
            <p:nvPr/>
          </p:nvSpPr>
          <p:spPr bwMode="auto">
            <a:xfrm>
              <a:off x="5233193" y="2789238"/>
              <a:ext cx="68263" cy="68263"/>
            </a:xfrm>
            <a:custGeom>
              <a:avLst/>
              <a:gdLst>
                <a:gd name="T0" fmla="*/ 2147483647 w 47"/>
                <a:gd name="T1" fmla="*/ 2147483647 h 47"/>
                <a:gd name="T2" fmla="*/ 0 w 47"/>
                <a:gd name="T3" fmla="*/ 2147483647 h 47"/>
                <a:gd name="T4" fmla="*/ 2147483647 w 47"/>
                <a:gd name="T5" fmla="*/ 0 h 47"/>
                <a:gd name="T6" fmla="*/ 2147483647 w 47"/>
                <a:gd name="T7" fmla="*/ 2147483647 h 47"/>
                <a:gd name="T8" fmla="*/ 2147483647 w 47"/>
                <a:gd name="T9" fmla="*/ 2147483647 h 47"/>
                <a:gd name="T10" fmla="*/ 2147483647 w 47"/>
                <a:gd name="T11" fmla="*/ 2147483647 h 47"/>
                <a:gd name="T12" fmla="*/ 2147483647 w 47"/>
                <a:gd name="T13" fmla="*/ 2147483647 h 47"/>
                <a:gd name="T14" fmla="*/ 2147483647 w 47"/>
                <a:gd name="T15" fmla="*/ 2147483647 h 47"/>
                <a:gd name="T16" fmla="*/ 2147483647 w 47"/>
                <a:gd name="T17" fmla="*/ 2147483647 h 47"/>
                <a:gd name="T18" fmla="*/ 2147483647 w 47"/>
                <a:gd name="T19" fmla="*/ 2147483647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
                <a:gd name="T31" fmla="*/ 0 h 47"/>
                <a:gd name="T32" fmla="*/ 47 w 47"/>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 h="47">
                  <a:moveTo>
                    <a:pt x="24" y="47"/>
                  </a:moveTo>
                  <a:cubicBezTo>
                    <a:pt x="11" y="47"/>
                    <a:pt x="0" y="36"/>
                    <a:pt x="0" y="23"/>
                  </a:cubicBezTo>
                  <a:cubicBezTo>
                    <a:pt x="0" y="11"/>
                    <a:pt x="10" y="0"/>
                    <a:pt x="24" y="0"/>
                  </a:cubicBezTo>
                  <a:cubicBezTo>
                    <a:pt x="37" y="0"/>
                    <a:pt x="47" y="10"/>
                    <a:pt x="47" y="23"/>
                  </a:cubicBezTo>
                  <a:cubicBezTo>
                    <a:pt x="47" y="36"/>
                    <a:pt x="37" y="47"/>
                    <a:pt x="24" y="47"/>
                  </a:cubicBezTo>
                  <a:close/>
                  <a:moveTo>
                    <a:pt x="40" y="23"/>
                  </a:moveTo>
                  <a:cubicBezTo>
                    <a:pt x="40" y="15"/>
                    <a:pt x="33" y="7"/>
                    <a:pt x="24" y="7"/>
                  </a:cubicBezTo>
                  <a:cubicBezTo>
                    <a:pt x="15" y="7"/>
                    <a:pt x="7" y="14"/>
                    <a:pt x="7" y="23"/>
                  </a:cubicBezTo>
                  <a:cubicBezTo>
                    <a:pt x="7" y="32"/>
                    <a:pt x="15" y="39"/>
                    <a:pt x="24" y="39"/>
                  </a:cubicBezTo>
                  <a:cubicBezTo>
                    <a:pt x="33" y="39"/>
                    <a:pt x="40" y="32"/>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7" name="Freeform 24"/>
            <p:cNvSpPr>
              <a:spLocks/>
            </p:cNvSpPr>
            <p:nvPr/>
          </p:nvSpPr>
          <p:spPr bwMode="auto">
            <a:xfrm>
              <a:off x="5695156" y="3054351"/>
              <a:ext cx="155575" cy="225425"/>
            </a:xfrm>
            <a:custGeom>
              <a:avLst/>
              <a:gdLst>
                <a:gd name="T0" fmla="*/ 0 w 107"/>
                <a:gd name="T1" fmla="*/ 2147483647 h 155"/>
                <a:gd name="T2" fmla="*/ 0 w 107"/>
                <a:gd name="T3" fmla="*/ 2147483647 h 155"/>
                <a:gd name="T4" fmla="*/ 2147483647 w 107"/>
                <a:gd name="T5" fmla="*/ 2147483647 h 155"/>
                <a:gd name="T6" fmla="*/ 2147483647 w 107"/>
                <a:gd name="T7" fmla="*/ 2147483647 h 155"/>
                <a:gd name="T8" fmla="*/ 2147483647 w 107"/>
                <a:gd name="T9" fmla="*/ 2147483647 h 155"/>
                <a:gd name="T10" fmla="*/ 2147483647 w 107"/>
                <a:gd name="T11" fmla="*/ 2147483647 h 155"/>
                <a:gd name="T12" fmla="*/ 0 w 107"/>
                <a:gd name="T13" fmla="*/ 2147483647 h 155"/>
                <a:gd name="T14" fmla="*/ 0 60000 65536"/>
                <a:gd name="T15" fmla="*/ 0 60000 65536"/>
                <a:gd name="T16" fmla="*/ 0 60000 65536"/>
                <a:gd name="T17" fmla="*/ 0 60000 65536"/>
                <a:gd name="T18" fmla="*/ 0 60000 65536"/>
                <a:gd name="T19" fmla="*/ 0 60000 65536"/>
                <a:gd name="T20" fmla="*/ 0 60000 65536"/>
                <a:gd name="T21" fmla="*/ 0 w 107"/>
                <a:gd name="T22" fmla="*/ 0 h 155"/>
                <a:gd name="T23" fmla="*/ 107 w 107"/>
                <a:gd name="T24" fmla="*/ 155 h 15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7" h="155">
                  <a:moveTo>
                    <a:pt x="0" y="155"/>
                  </a:moveTo>
                  <a:cubicBezTo>
                    <a:pt x="0" y="123"/>
                    <a:pt x="0" y="91"/>
                    <a:pt x="0" y="60"/>
                  </a:cubicBezTo>
                  <a:cubicBezTo>
                    <a:pt x="0" y="34"/>
                    <a:pt x="17" y="13"/>
                    <a:pt x="42" y="7"/>
                  </a:cubicBezTo>
                  <a:cubicBezTo>
                    <a:pt x="74" y="0"/>
                    <a:pt x="105" y="23"/>
                    <a:pt x="107" y="56"/>
                  </a:cubicBezTo>
                  <a:cubicBezTo>
                    <a:pt x="107" y="58"/>
                    <a:pt x="107" y="60"/>
                    <a:pt x="107" y="62"/>
                  </a:cubicBezTo>
                  <a:cubicBezTo>
                    <a:pt x="107" y="93"/>
                    <a:pt x="107" y="124"/>
                    <a:pt x="107" y="155"/>
                  </a:cubicBezTo>
                  <a:cubicBezTo>
                    <a:pt x="72" y="155"/>
                    <a:pt x="36"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8" name="Freeform 25"/>
            <p:cNvSpPr>
              <a:spLocks/>
            </p:cNvSpPr>
            <p:nvPr/>
          </p:nvSpPr>
          <p:spPr bwMode="auto">
            <a:xfrm>
              <a:off x="5718968" y="2947988"/>
              <a:ext cx="107950" cy="101600"/>
            </a:xfrm>
            <a:custGeom>
              <a:avLst/>
              <a:gdLst>
                <a:gd name="T0" fmla="*/ 2147483647 w 74"/>
                <a:gd name="T1" fmla="*/ 0 h 69"/>
                <a:gd name="T2" fmla="*/ 2147483647 w 74"/>
                <a:gd name="T3" fmla="*/ 2147483647 h 69"/>
                <a:gd name="T4" fmla="*/ 2147483647 w 74"/>
                <a:gd name="T5" fmla="*/ 2147483647 h 69"/>
                <a:gd name="T6" fmla="*/ 2147483647 w 74"/>
                <a:gd name="T7" fmla="*/ 2147483647 h 69"/>
                <a:gd name="T8" fmla="*/ 2147483647 w 74"/>
                <a:gd name="T9" fmla="*/ 2147483647 h 69"/>
                <a:gd name="T10" fmla="*/ 2147483647 w 74"/>
                <a:gd name="T11" fmla="*/ 2147483647 h 69"/>
                <a:gd name="T12" fmla="*/ 2147483647 w 74"/>
                <a:gd name="T13" fmla="*/ 0 h 69"/>
                <a:gd name="T14" fmla="*/ 2147483647 w 74"/>
                <a:gd name="T15" fmla="*/ 0 h 69"/>
                <a:gd name="T16" fmla="*/ 0 60000 65536"/>
                <a:gd name="T17" fmla="*/ 0 60000 65536"/>
                <a:gd name="T18" fmla="*/ 0 60000 65536"/>
                <a:gd name="T19" fmla="*/ 0 60000 65536"/>
                <a:gd name="T20" fmla="*/ 0 60000 65536"/>
                <a:gd name="T21" fmla="*/ 0 60000 65536"/>
                <a:gd name="T22" fmla="*/ 0 60000 65536"/>
                <a:gd name="T23" fmla="*/ 0 60000 65536"/>
                <a:gd name="T24" fmla="*/ 0 w 74"/>
                <a:gd name="T25" fmla="*/ 0 h 69"/>
                <a:gd name="T26" fmla="*/ 74 w 74"/>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 h="69">
                  <a:moveTo>
                    <a:pt x="42" y="0"/>
                  </a:moveTo>
                  <a:cubicBezTo>
                    <a:pt x="44" y="1"/>
                    <a:pt x="47" y="1"/>
                    <a:pt x="49" y="2"/>
                  </a:cubicBezTo>
                  <a:cubicBezTo>
                    <a:pt x="65" y="8"/>
                    <a:pt x="74" y="24"/>
                    <a:pt x="71" y="40"/>
                  </a:cubicBezTo>
                  <a:cubicBezTo>
                    <a:pt x="69" y="56"/>
                    <a:pt x="54" y="68"/>
                    <a:pt x="38" y="69"/>
                  </a:cubicBezTo>
                  <a:cubicBezTo>
                    <a:pt x="21" y="69"/>
                    <a:pt x="7" y="57"/>
                    <a:pt x="4" y="41"/>
                  </a:cubicBezTo>
                  <a:cubicBezTo>
                    <a:pt x="0" y="22"/>
                    <a:pt x="13" y="4"/>
                    <a:pt x="32" y="1"/>
                  </a:cubicBezTo>
                  <a:cubicBezTo>
                    <a:pt x="32" y="0"/>
                    <a:pt x="33" y="0"/>
                    <a:pt x="33" y="0"/>
                  </a:cubicBezTo>
                  <a:cubicBezTo>
                    <a:pt x="36" y="0"/>
                    <a:pt x="39" y="0"/>
                    <a:pt x="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59" name="Freeform 26"/>
            <p:cNvSpPr>
              <a:spLocks/>
            </p:cNvSpPr>
            <p:nvPr/>
          </p:nvSpPr>
          <p:spPr bwMode="auto">
            <a:xfrm>
              <a:off x="5611018" y="2105026"/>
              <a:ext cx="334963" cy="203200"/>
            </a:xfrm>
            <a:custGeom>
              <a:avLst/>
              <a:gdLst>
                <a:gd name="T0" fmla="*/ 2147483647 w 230"/>
                <a:gd name="T1" fmla="*/ 2147483647 h 140"/>
                <a:gd name="T2" fmla="*/ 2147483647 w 230"/>
                <a:gd name="T3" fmla="*/ 2147483647 h 140"/>
                <a:gd name="T4" fmla="*/ 2147483647 w 230"/>
                <a:gd name="T5" fmla="*/ 2147483647 h 140"/>
                <a:gd name="T6" fmla="*/ 2147483647 w 230"/>
                <a:gd name="T7" fmla="*/ 2147483647 h 140"/>
                <a:gd name="T8" fmla="*/ 2147483647 w 230"/>
                <a:gd name="T9" fmla="*/ 2147483647 h 140"/>
                <a:gd name="T10" fmla="*/ 2147483647 w 230"/>
                <a:gd name="T11" fmla="*/ 2147483647 h 140"/>
                <a:gd name="T12" fmla="*/ 2147483647 w 230"/>
                <a:gd name="T13" fmla="*/ 2147483647 h 140"/>
                <a:gd name="T14" fmla="*/ 2147483647 w 230"/>
                <a:gd name="T15" fmla="*/ 2147483647 h 140"/>
                <a:gd name="T16" fmla="*/ 2147483647 w 230"/>
                <a:gd name="T17" fmla="*/ 2147483647 h 140"/>
                <a:gd name="T18" fmla="*/ 2147483647 w 230"/>
                <a:gd name="T19" fmla="*/ 2147483647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0"/>
                <a:gd name="T31" fmla="*/ 0 h 140"/>
                <a:gd name="T32" fmla="*/ 230 w 230"/>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0" h="140">
                  <a:moveTo>
                    <a:pt x="31" y="62"/>
                  </a:moveTo>
                  <a:cubicBezTo>
                    <a:pt x="31" y="62"/>
                    <a:pt x="3" y="70"/>
                    <a:pt x="1" y="92"/>
                  </a:cubicBezTo>
                  <a:cubicBezTo>
                    <a:pt x="0" y="115"/>
                    <a:pt x="19" y="140"/>
                    <a:pt x="39" y="140"/>
                  </a:cubicBezTo>
                  <a:cubicBezTo>
                    <a:pt x="60" y="140"/>
                    <a:pt x="179" y="140"/>
                    <a:pt x="191" y="140"/>
                  </a:cubicBezTo>
                  <a:cubicBezTo>
                    <a:pt x="202" y="140"/>
                    <a:pt x="230" y="118"/>
                    <a:pt x="229" y="92"/>
                  </a:cubicBezTo>
                  <a:cubicBezTo>
                    <a:pt x="227" y="49"/>
                    <a:pt x="173" y="40"/>
                    <a:pt x="173" y="40"/>
                  </a:cubicBezTo>
                  <a:cubicBezTo>
                    <a:pt x="173" y="40"/>
                    <a:pt x="173" y="0"/>
                    <a:pt x="121" y="2"/>
                  </a:cubicBezTo>
                  <a:cubicBezTo>
                    <a:pt x="76" y="3"/>
                    <a:pt x="71" y="35"/>
                    <a:pt x="71" y="35"/>
                  </a:cubicBezTo>
                  <a:cubicBezTo>
                    <a:pt x="71" y="35"/>
                    <a:pt x="53" y="26"/>
                    <a:pt x="38" y="38"/>
                  </a:cubicBezTo>
                  <a:cubicBezTo>
                    <a:pt x="23" y="49"/>
                    <a:pt x="31" y="62"/>
                    <a:pt x="31"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60" name="Freeform 27"/>
            <p:cNvSpPr>
              <a:spLocks/>
            </p:cNvSpPr>
            <p:nvPr/>
          </p:nvSpPr>
          <p:spPr bwMode="auto">
            <a:xfrm>
              <a:off x="6199981" y="3717926"/>
              <a:ext cx="261938" cy="254000"/>
            </a:xfrm>
            <a:custGeom>
              <a:avLst/>
              <a:gdLst>
                <a:gd name="T0" fmla="*/ 2147483647 w 165"/>
                <a:gd name="T1" fmla="*/ 2147483647 h 160"/>
                <a:gd name="T2" fmla="*/ 2147483647 w 165"/>
                <a:gd name="T3" fmla="*/ 2147483647 h 160"/>
                <a:gd name="T4" fmla="*/ 2147483647 w 165"/>
                <a:gd name="T5" fmla="*/ 0 h 160"/>
                <a:gd name="T6" fmla="*/ 2147483647 w 165"/>
                <a:gd name="T7" fmla="*/ 0 h 160"/>
                <a:gd name="T8" fmla="*/ 2147483647 w 165"/>
                <a:gd name="T9" fmla="*/ 2147483647 h 160"/>
                <a:gd name="T10" fmla="*/ 0 w 165"/>
                <a:gd name="T11" fmla="*/ 2147483647 h 160"/>
                <a:gd name="T12" fmla="*/ 0 w 165"/>
                <a:gd name="T13" fmla="*/ 2147483647 h 160"/>
                <a:gd name="T14" fmla="*/ 2147483647 w 165"/>
                <a:gd name="T15" fmla="*/ 2147483647 h 160"/>
                <a:gd name="T16" fmla="*/ 2147483647 w 165"/>
                <a:gd name="T17" fmla="*/ 2147483647 h 160"/>
                <a:gd name="T18" fmla="*/ 2147483647 w 165"/>
                <a:gd name="T19" fmla="*/ 2147483647 h 160"/>
                <a:gd name="T20" fmla="*/ 2147483647 w 165"/>
                <a:gd name="T21" fmla="*/ 2147483647 h 160"/>
                <a:gd name="T22" fmla="*/ 2147483647 w 165"/>
                <a:gd name="T23" fmla="*/ 2147483647 h 160"/>
                <a:gd name="T24" fmla="*/ 2147483647 w 165"/>
                <a:gd name="T25" fmla="*/ 2147483647 h 1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5"/>
                <a:gd name="T40" fmla="*/ 0 h 160"/>
                <a:gd name="T41" fmla="*/ 165 w 165"/>
                <a:gd name="T42" fmla="*/ 160 h 1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5" h="160">
                  <a:moveTo>
                    <a:pt x="165" y="67"/>
                  </a:moveTo>
                  <a:lnTo>
                    <a:pt x="101" y="67"/>
                  </a:lnTo>
                  <a:lnTo>
                    <a:pt x="101" y="0"/>
                  </a:lnTo>
                  <a:lnTo>
                    <a:pt x="69" y="0"/>
                  </a:lnTo>
                  <a:lnTo>
                    <a:pt x="69" y="67"/>
                  </a:lnTo>
                  <a:lnTo>
                    <a:pt x="0" y="67"/>
                  </a:lnTo>
                  <a:lnTo>
                    <a:pt x="0" y="99"/>
                  </a:lnTo>
                  <a:lnTo>
                    <a:pt x="69" y="99"/>
                  </a:lnTo>
                  <a:lnTo>
                    <a:pt x="69" y="160"/>
                  </a:lnTo>
                  <a:lnTo>
                    <a:pt x="101" y="160"/>
                  </a:lnTo>
                  <a:lnTo>
                    <a:pt x="101" y="99"/>
                  </a:lnTo>
                  <a:lnTo>
                    <a:pt x="165" y="99"/>
                  </a:lnTo>
                  <a:lnTo>
                    <a:pt x="165" y="6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61" name="Freeform 28"/>
            <p:cNvSpPr>
              <a:spLocks/>
            </p:cNvSpPr>
            <p:nvPr/>
          </p:nvSpPr>
          <p:spPr bwMode="auto">
            <a:xfrm>
              <a:off x="7482681" y="3484563"/>
              <a:ext cx="106363" cy="103188"/>
            </a:xfrm>
            <a:custGeom>
              <a:avLst/>
              <a:gdLst>
                <a:gd name="T0" fmla="*/ 2147483647 w 67"/>
                <a:gd name="T1" fmla="*/ 2147483647 h 65"/>
                <a:gd name="T2" fmla="*/ 2147483647 w 67"/>
                <a:gd name="T3" fmla="*/ 2147483647 h 65"/>
                <a:gd name="T4" fmla="*/ 2147483647 w 67"/>
                <a:gd name="T5" fmla="*/ 0 h 65"/>
                <a:gd name="T6" fmla="*/ 2147483647 w 67"/>
                <a:gd name="T7" fmla="*/ 0 h 65"/>
                <a:gd name="T8" fmla="*/ 2147483647 w 67"/>
                <a:gd name="T9" fmla="*/ 2147483647 h 65"/>
                <a:gd name="T10" fmla="*/ 0 w 67"/>
                <a:gd name="T11" fmla="*/ 2147483647 h 65"/>
                <a:gd name="T12" fmla="*/ 0 w 67"/>
                <a:gd name="T13" fmla="*/ 2147483647 h 65"/>
                <a:gd name="T14" fmla="*/ 2147483647 w 67"/>
                <a:gd name="T15" fmla="*/ 2147483647 h 65"/>
                <a:gd name="T16" fmla="*/ 2147483647 w 67"/>
                <a:gd name="T17" fmla="*/ 2147483647 h 65"/>
                <a:gd name="T18" fmla="*/ 2147483647 w 67"/>
                <a:gd name="T19" fmla="*/ 2147483647 h 65"/>
                <a:gd name="T20" fmla="*/ 2147483647 w 67"/>
                <a:gd name="T21" fmla="*/ 2147483647 h 65"/>
                <a:gd name="T22" fmla="*/ 2147483647 w 67"/>
                <a:gd name="T23" fmla="*/ 2147483647 h 65"/>
                <a:gd name="T24" fmla="*/ 2147483647 w 67"/>
                <a:gd name="T25" fmla="*/ 2147483647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65"/>
                <a:gd name="T41" fmla="*/ 67 w 67"/>
                <a:gd name="T42" fmla="*/ 65 h 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65">
                  <a:moveTo>
                    <a:pt x="67" y="27"/>
                  </a:moveTo>
                  <a:lnTo>
                    <a:pt x="42" y="27"/>
                  </a:lnTo>
                  <a:lnTo>
                    <a:pt x="42" y="0"/>
                  </a:lnTo>
                  <a:lnTo>
                    <a:pt x="28" y="0"/>
                  </a:lnTo>
                  <a:lnTo>
                    <a:pt x="28" y="27"/>
                  </a:lnTo>
                  <a:lnTo>
                    <a:pt x="0" y="27"/>
                  </a:lnTo>
                  <a:lnTo>
                    <a:pt x="0" y="40"/>
                  </a:lnTo>
                  <a:lnTo>
                    <a:pt x="28" y="40"/>
                  </a:lnTo>
                  <a:lnTo>
                    <a:pt x="28" y="65"/>
                  </a:lnTo>
                  <a:lnTo>
                    <a:pt x="42" y="65"/>
                  </a:lnTo>
                  <a:lnTo>
                    <a:pt x="42" y="40"/>
                  </a:lnTo>
                  <a:lnTo>
                    <a:pt x="67" y="40"/>
                  </a:lnTo>
                  <a:lnTo>
                    <a:pt x="67" y="27"/>
                  </a:lnTo>
                  <a:close/>
                </a:path>
              </a:pathLst>
            </a:cu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62" name="Freeform 29"/>
            <p:cNvSpPr>
              <a:spLocks/>
            </p:cNvSpPr>
            <p:nvPr/>
          </p:nvSpPr>
          <p:spPr bwMode="auto">
            <a:xfrm>
              <a:off x="5628481" y="4583113"/>
              <a:ext cx="935038" cy="858838"/>
            </a:xfrm>
            <a:custGeom>
              <a:avLst/>
              <a:gdLst>
                <a:gd name="T0" fmla="*/ 2147483647 w 642"/>
                <a:gd name="T1" fmla="*/ 0 h 589"/>
                <a:gd name="T2" fmla="*/ 2147483647 w 642"/>
                <a:gd name="T3" fmla="*/ 0 h 589"/>
                <a:gd name="T4" fmla="*/ 2147483647 w 642"/>
                <a:gd name="T5" fmla="*/ 2147483647 h 589"/>
                <a:gd name="T6" fmla="*/ 2147483647 w 642"/>
                <a:gd name="T7" fmla="*/ 2147483647 h 589"/>
                <a:gd name="T8" fmla="*/ 2147483647 w 642"/>
                <a:gd name="T9" fmla="*/ 2147483647 h 589"/>
                <a:gd name="T10" fmla="*/ 2147483647 w 642"/>
                <a:gd name="T11" fmla="*/ 2147483647 h 589"/>
                <a:gd name="T12" fmla="*/ 2147483647 w 642"/>
                <a:gd name="T13" fmla="*/ 2147483647 h 589"/>
                <a:gd name="T14" fmla="*/ 2147483647 w 642"/>
                <a:gd name="T15" fmla="*/ 2147483647 h 589"/>
                <a:gd name="T16" fmla="*/ 2147483647 w 642"/>
                <a:gd name="T17" fmla="*/ 2147483647 h 589"/>
                <a:gd name="T18" fmla="*/ 2147483647 w 642"/>
                <a:gd name="T19" fmla="*/ 2147483647 h 589"/>
                <a:gd name="T20" fmla="*/ 2147483647 w 642"/>
                <a:gd name="T21" fmla="*/ 2147483647 h 589"/>
                <a:gd name="T22" fmla="*/ 2147483647 w 642"/>
                <a:gd name="T23" fmla="*/ 2147483647 h 589"/>
                <a:gd name="T24" fmla="*/ 2147483647 w 642"/>
                <a:gd name="T25" fmla="*/ 2147483647 h 589"/>
                <a:gd name="T26" fmla="*/ 2147483647 w 642"/>
                <a:gd name="T27" fmla="*/ 2147483647 h 589"/>
                <a:gd name="T28" fmla="*/ 2147483647 w 642"/>
                <a:gd name="T29" fmla="*/ 2147483647 h 589"/>
                <a:gd name="T30" fmla="*/ 2147483647 w 642"/>
                <a:gd name="T31" fmla="*/ 2147483647 h 589"/>
                <a:gd name="T32" fmla="*/ 2147483647 w 642"/>
                <a:gd name="T33" fmla="*/ 2147483647 h 589"/>
                <a:gd name="T34" fmla="*/ 2147483647 w 642"/>
                <a:gd name="T35" fmla="*/ 2147483647 h 589"/>
                <a:gd name="T36" fmla="*/ 2147483647 w 642"/>
                <a:gd name="T37" fmla="*/ 2147483647 h 589"/>
                <a:gd name="T38" fmla="*/ 2147483647 w 642"/>
                <a:gd name="T39" fmla="*/ 2147483647 h 589"/>
                <a:gd name="T40" fmla="*/ 2147483647 w 642"/>
                <a:gd name="T41" fmla="*/ 2147483647 h 589"/>
                <a:gd name="T42" fmla="*/ 2147483647 w 642"/>
                <a:gd name="T43" fmla="*/ 2147483647 h 589"/>
                <a:gd name="T44" fmla="*/ 2147483647 w 642"/>
                <a:gd name="T45" fmla="*/ 2147483647 h 589"/>
                <a:gd name="T46" fmla="*/ 2147483647 w 642"/>
                <a:gd name="T47" fmla="*/ 2147483647 h 589"/>
                <a:gd name="T48" fmla="*/ 2147483647 w 642"/>
                <a:gd name="T49" fmla="*/ 0 h 58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2"/>
                <a:gd name="T76" fmla="*/ 0 h 589"/>
                <a:gd name="T77" fmla="*/ 642 w 642"/>
                <a:gd name="T78" fmla="*/ 589 h 58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2" h="589">
                  <a:moveTo>
                    <a:pt x="7" y="0"/>
                  </a:moveTo>
                  <a:cubicBezTo>
                    <a:pt x="627" y="0"/>
                    <a:pt x="627" y="0"/>
                    <a:pt x="627" y="0"/>
                  </a:cubicBezTo>
                  <a:cubicBezTo>
                    <a:pt x="627" y="51"/>
                    <a:pt x="627" y="51"/>
                    <a:pt x="627" y="51"/>
                  </a:cubicBezTo>
                  <a:cubicBezTo>
                    <a:pt x="627" y="51"/>
                    <a:pt x="642" y="62"/>
                    <a:pt x="642" y="82"/>
                  </a:cubicBezTo>
                  <a:cubicBezTo>
                    <a:pt x="642" y="101"/>
                    <a:pt x="612" y="115"/>
                    <a:pt x="612" y="129"/>
                  </a:cubicBezTo>
                  <a:cubicBezTo>
                    <a:pt x="612" y="144"/>
                    <a:pt x="637" y="152"/>
                    <a:pt x="637" y="171"/>
                  </a:cubicBezTo>
                  <a:cubicBezTo>
                    <a:pt x="637" y="190"/>
                    <a:pt x="610" y="206"/>
                    <a:pt x="612" y="225"/>
                  </a:cubicBezTo>
                  <a:cubicBezTo>
                    <a:pt x="613" y="244"/>
                    <a:pt x="637" y="246"/>
                    <a:pt x="635" y="261"/>
                  </a:cubicBezTo>
                  <a:cubicBezTo>
                    <a:pt x="634" y="277"/>
                    <a:pt x="612" y="292"/>
                    <a:pt x="612" y="306"/>
                  </a:cubicBezTo>
                  <a:cubicBezTo>
                    <a:pt x="612" y="320"/>
                    <a:pt x="635" y="331"/>
                    <a:pt x="635" y="347"/>
                  </a:cubicBezTo>
                  <a:cubicBezTo>
                    <a:pt x="635" y="363"/>
                    <a:pt x="612" y="378"/>
                    <a:pt x="610" y="394"/>
                  </a:cubicBezTo>
                  <a:cubicBezTo>
                    <a:pt x="608" y="409"/>
                    <a:pt x="626" y="413"/>
                    <a:pt x="626" y="424"/>
                  </a:cubicBezTo>
                  <a:cubicBezTo>
                    <a:pt x="626" y="435"/>
                    <a:pt x="618" y="459"/>
                    <a:pt x="575" y="495"/>
                  </a:cubicBezTo>
                  <a:cubicBezTo>
                    <a:pt x="532" y="532"/>
                    <a:pt x="467" y="589"/>
                    <a:pt x="467" y="589"/>
                  </a:cubicBezTo>
                  <a:cubicBezTo>
                    <a:pt x="174" y="589"/>
                    <a:pt x="174" y="589"/>
                    <a:pt x="174" y="589"/>
                  </a:cubicBezTo>
                  <a:cubicBezTo>
                    <a:pt x="39" y="476"/>
                    <a:pt x="39" y="476"/>
                    <a:pt x="39" y="476"/>
                  </a:cubicBezTo>
                  <a:cubicBezTo>
                    <a:pt x="35" y="462"/>
                    <a:pt x="35" y="438"/>
                    <a:pt x="32" y="429"/>
                  </a:cubicBezTo>
                  <a:cubicBezTo>
                    <a:pt x="29" y="419"/>
                    <a:pt x="2" y="405"/>
                    <a:pt x="2" y="389"/>
                  </a:cubicBezTo>
                  <a:cubicBezTo>
                    <a:pt x="2" y="373"/>
                    <a:pt x="26" y="366"/>
                    <a:pt x="26" y="355"/>
                  </a:cubicBezTo>
                  <a:cubicBezTo>
                    <a:pt x="26" y="344"/>
                    <a:pt x="0" y="316"/>
                    <a:pt x="2" y="295"/>
                  </a:cubicBezTo>
                  <a:cubicBezTo>
                    <a:pt x="3" y="274"/>
                    <a:pt x="21" y="269"/>
                    <a:pt x="23" y="258"/>
                  </a:cubicBezTo>
                  <a:cubicBezTo>
                    <a:pt x="24" y="247"/>
                    <a:pt x="5" y="230"/>
                    <a:pt x="5" y="214"/>
                  </a:cubicBezTo>
                  <a:cubicBezTo>
                    <a:pt x="5" y="198"/>
                    <a:pt x="24" y="182"/>
                    <a:pt x="24" y="168"/>
                  </a:cubicBezTo>
                  <a:cubicBezTo>
                    <a:pt x="24" y="153"/>
                    <a:pt x="3" y="144"/>
                    <a:pt x="2" y="120"/>
                  </a:cubicBezTo>
                  <a:cubicBezTo>
                    <a:pt x="0" y="96"/>
                    <a:pt x="7" y="0"/>
                    <a:pt x="7" y="0"/>
                  </a:cubicBez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63" name="Freeform 30"/>
            <p:cNvSpPr>
              <a:spLocks/>
            </p:cNvSpPr>
            <p:nvPr/>
          </p:nvSpPr>
          <p:spPr bwMode="auto">
            <a:xfrm>
              <a:off x="5890418" y="5467351"/>
              <a:ext cx="387350" cy="52388"/>
            </a:xfrm>
            <a:custGeom>
              <a:avLst/>
              <a:gdLst>
                <a:gd name="T0" fmla="*/ 0 w 266"/>
                <a:gd name="T1" fmla="*/ 0 h 36"/>
                <a:gd name="T2" fmla="*/ 2147483647 w 266"/>
                <a:gd name="T3" fmla="*/ 0 h 36"/>
                <a:gd name="T4" fmla="*/ 2147483647 w 266"/>
                <a:gd name="T5" fmla="*/ 2147483647 h 36"/>
                <a:gd name="T6" fmla="*/ 2147483647 w 266"/>
                <a:gd name="T7" fmla="*/ 2147483647 h 36"/>
                <a:gd name="T8" fmla="*/ 0 w 266"/>
                <a:gd name="T9" fmla="*/ 0 h 36"/>
                <a:gd name="T10" fmla="*/ 0 60000 65536"/>
                <a:gd name="T11" fmla="*/ 0 60000 65536"/>
                <a:gd name="T12" fmla="*/ 0 60000 65536"/>
                <a:gd name="T13" fmla="*/ 0 60000 65536"/>
                <a:gd name="T14" fmla="*/ 0 60000 65536"/>
                <a:gd name="T15" fmla="*/ 0 w 266"/>
                <a:gd name="T16" fmla="*/ 0 h 36"/>
                <a:gd name="T17" fmla="*/ 266 w 266"/>
                <a:gd name="T18" fmla="*/ 36 h 36"/>
              </a:gdLst>
              <a:ahLst/>
              <a:cxnLst>
                <a:cxn ang="T10">
                  <a:pos x="T0" y="T1"/>
                </a:cxn>
                <a:cxn ang="T11">
                  <a:pos x="T2" y="T3"/>
                </a:cxn>
                <a:cxn ang="T12">
                  <a:pos x="T4" y="T5"/>
                </a:cxn>
                <a:cxn ang="T13">
                  <a:pos x="T6" y="T7"/>
                </a:cxn>
                <a:cxn ang="T14">
                  <a:pos x="T8" y="T9"/>
                </a:cxn>
              </a:cxnLst>
              <a:rect l="T15" t="T16" r="T17" b="T18"/>
              <a:pathLst>
                <a:path w="266" h="36">
                  <a:moveTo>
                    <a:pt x="0" y="0"/>
                  </a:moveTo>
                  <a:cubicBezTo>
                    <a:pt x="266" y="0"/>
                    <a:pt x="266" y="0"/>
                    <a:pt x="266" y="0"/>
                  </a:cubicBezTo>
                  <a:cubicBezTo>
                    <a:pt x="266" y="0"/>
                    <a:pt x="237" y="36"/>
                    <a:pt x="223" y="36"/>
                  </a:cubicBezTo>
                  <a:cubicBezTo>
                    <a:pt x="209" y="36"/>
                    <a:pt x="62" y="36"/>
                    <a:pt x="50" y="36"/>
                  </a:cubicBezTo>
                  <a:cubicBezTo>
                    <a:pt x="37" y="36"/>
                    <a:pt x="0" y="0"/>
                    <a:pt x="0" y="0"/>
                  </a:cubicBezTo>
                  <a:close/>
                </a:path>
              </a:pathLst>
            </a:custGeom>
            <a:solidFill>
              <a:srgbClr val="697A7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64" name="Oval 34"/>
            <p:cNvSpPr>
              <a:spLocks noChangeArrowheads="1"/>
            </p:cNvSpPr>
            <p:nvPr/>
          </p:nvSpPr>
          <p:spPr bwMode="auto">
            <a:xfrm>
              <a:off x="4714081" y="3819526"/>
              <a:ext cx="44450" cy="46038"/>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65" name="Oval 35"/>
            <p:cNvSpPr>
              <a:spLocks noChangeArrowheads="1"/>
            </p:cNvSpPr>
            <p:nvPr/>
          </p:nvSpPr>
          <p:spPr bwMode="auto">
            <a:xfrm>
              <a:off x="4729956" y="3881438"/>
              <a:ext cx="44450" cy="47625"/>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66" name="Oval 36"/>
            <p:cNvSpPr>
              <a:spLocks noChangeArrowheads="1"/>
            </p:cNvSpPr>
            <p:nvPr/>
          </p:nvSpPr>
          <p:spPr bwMode="auto">
            <a:xfrm>
              <a:off x="4756943" y="3944938"/>
              <a:ext cx="47625" cy="46038"/>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67" name="Oval 37"/>
            <p:cNvSpPr>
              <a:spLocks noChangeArrowheads="1"/>
            </p:cNvSpPr>
            <p:nvPr/>
          </p:nvSpPr>
          <p:spPr bwMode="auto">
            <a:xfrm>
              <a:off x="4798218" y="3995738"/>
              <a:ext cx="46038" cy="46038"/>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68" name="Oval 38"/>
            <p:cNvSpPr>
              <a:spLocks noChangeArrowheads="1"/>
            </p:cNvSpPr>
            <p:nvPr/>
          </p:nvSpPr>
          <p:spPr bwMode="auto">
            <a:xfrm>
              <a:off x="4856956" y="4038601"/>
              <a:ext cx="46038" cy="47625"/>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69" name="Oval 39"/>
            <p:cNvSpPr>
              <a:spLocks noChangeArrowheads="1"/>
            </p:cNvSpPr>
            <p:nvPr/>
          </p:nvSpPr>
          <p:spPr bwMode="auto">
            <a:xfrm>
              <a:off x="4923631" y="4071938"/>
              <a:ext cx="46038" cy="46038"/>
            </a:xfrm>
            <a:prstGeom prst="ellipse">
              <a:avLst/>
            </a:prstGeom>
            <a:solidFill>
              <a:srgbClr val="FA9A6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0" name="Oval 40"/>
            <p:cNvSpPr>
              <a:spLocks noChangeArrowheads="1"/>
            </p:cNvSpPr>
            <p:nvPr/>
          </p:nvSpPr>
          <p:spPr bwMode="auto">
            <a:xfrm>
              <a:off x="6936581" y="3971926"/>
              <a:ext cx="46038" cy="47625"/>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1" name="Oval 41"/>
            <p:cNvSpPr>
              <a:spLocks noChangeArrowheads="1"/>
            </p:cNvSpPr>
            <p:nvPr/>
          </p:nvSpPr>
          <p:spPr bwMode="auto">
            <a:xfrm>
              <a:off x="6971506" y="3900488"/>
              <a:ext cx="46038" cy="47625"/>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2" name="Oval 42"/>
            <p:cNvSpPr>
              <a:spLocks noChangeArrowheads="1"/>
            </p:cNvSpPr>
            <p:nvPr/>
          </p:nvSpPr>
          <p:spPr bwMode="auto">
            <a:xfrm>
              <a:off x="7014368" y="3843338"/>
              <a:ext cx="46038"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3" name="Oval 43"/>
            <p:cNvSpPr>
              <a:spLocks noChangeArrowheads="1"/>
            </p:cNvSpPr>
            <p:nvPr/>
          </p:nvSpPr>
          <p:spPr bwMode="auto">
            <a:xfrm>
              <a:off x="7068343" y="3798888"/>
              <a:ext cx="46038"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4" name="Oval 44"/>
            <p:cNvSpPr>
              <a:spLocks noChangeArrowheads="1"/>
            </p:cNvSpPr>
            <p:nvPr/>
          </p:nvSpPr>
          <p:spPr bwMode="auto">
            <a:xfrm>
              <a:off x="7127081" y="3775076"/>
              <a:ext cx="44450" cy="47625"/>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5" name="Oval 45"/>
            <p:cNvSpPr>
              <a:spLocks noChangeArrowheads="1"/>
            </p:cNvSpPr>
            <p:nvPr/>
          </p:nvSpPr>
          <p:spPr bwMode="auto">
            <a:xfrm>
              <a:off x="7190581" y="3759201"/>
              <a:ext cx="46038"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6" name="Oval 46"/>
            <p:cNvSpPr>
              <a:spLocks noChangeArrowheads="1"/>
            </p:cNvSpPr>
            <p:nvPr/>
          </p:nvSpPr>
          <p:spPr bwMode="auto">
            <a:xfrm>
              <a:off x="7581106" y="3603626"/>
              <a:ext cx="44450" cy="47625"/>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7" name="Oval 47"/>
            <p:cNvSpPr>
              <a:spLocks noChangeArrowheads="1"/>
            </p:cNvSpPr>
            <p:nvPr/>
          </p:nvSpPr>
          <p:spPr bwMode="auto">
            <a:xfrm>
              <a:off x="7655718" y="3563938"/>
              <a:ext cx="44450" cy="47625"/>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8" name="Oval 48"/>
            <p:cNvSpPr>
              <a:spLocks noChangeArrowheads="1"/>
            </p:cNvSpPr>
            <p:nvPr/>
          </p:nvSpPr>
          <p:spPr bwMode="auto">
            <a:xfrm>
              <a:off x="7711281" y="3522663"/>
              <a:ext cx="47625"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79" name="Oval 49"/>
            <p:cNvSpPr>
              <a:spLocks noChangeArrowheads="1"/>
            </p:cNvSpPr>
            <p:nvPr/>
          </p:nvSpPr>
          <p:spPr bwMode="auto">
            <a:xfrm>
              <a:off x="7757318" y="3463926"/>
              <a:ext cx="44450"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80" name="Oval 50"/>
            <p:cNvSpPr>
              <a:spLocks noChangeArrowheads="1"/>
            </p:cNvSpPr>
            <p:nvPr/>
          </p:nvSpPr>
          <p:spPr bwMode="auto">
            <a:xfrm>
              <a:off x="7784306" y="3405188"/>
              <a:ext cx="47625"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81" name="Oval 51"/>
            <p:cNvSpPr>
              <a:spLocks noChangeArrowheads="1"/>
            </p:cNvSpPr>
            <p:nvPr/>
          </p:nvSpPr>
          <p:spPr bwMode="auto">
            <a:xfrm>
              <a:off x="7798593" y="3341688"/>
              <a:ext cx="46038" cy="46038"/>
            </a:xfrm>
            <a:prstGeom prst="ellipse">
              <a:avLst/>
            </a:prstGeom>
            <a:solidFill>
              <a:srgbClr val="B4B17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82" name="Freeform 52"/>
            <p:cNvSpPr>
              <a:spLocks/>
            </p:cNvSpPr>
            <p:nvPr/>
          </p:nvSpPr>
          <p:spPr bwMode="auto">
            <a:xfrm>
              <a:off x="5522118" y="2360613"/>
              <a:ext cx="57150" cy="79375"/>
            </a:xfrm>
            <a:custGeom>
              <a:avLst/>
              <a:gdLst>
                <a:gd name="T0" fmla="*/ 2147483647 w 40"/>
                <a:gd name="T1" fmla="*/ 2147483647 h 55"/>
                <a:gd name="T2" fmla="*/ 2147483647 w 40"/>
                <a:gd name="T3" fmla="*/ 2147483647 h 55"/>
                <a:gd name="T4" fmla="*/ 0 w 40"/>
                <a:gd name="T5" fmla="*/ 2147483647 h 55"/>
                <a:gd name="T6" fmla="*/ 2147483647 w 40"/>
                <a:gd name="T7" fmla="*/ 2147483647 h 55"/>
                <a:gd name="T8" fmla="*/ 2147483647 w 40"/>
                <a:gd name="T9" fmla="*/ 0 h 55"/>
                <a:gd name="T10" fmla="*/ 2147483647 w 40"/>
                <a:gd name="T11" fmla="*/ 2147483647 h 55"/>
                <a:gd name="T12" fmla="*/ 2147483647 w 40"/>
                <a:gd name="T13" fmla="*/ 2147483647 h 55"/>
                <a:gd name="T14" fmla="*/ 2147483647 w 40"/>
                <a:gd name="T15" fmla="*/ 2147483647 h 55"/>
                <a:gd name="T16" fmla="*/ 2147483647 w 40"/>
                <a:gd name="T17" fmla="*/ 2147483647 h 55"/>
                <a:gd name="T18" fmla="*/ 2147483647 w 40"/>
                <a:gd name="T19" fmla="*/ 2147483647 h 55"/>
                <a:gd name="T20" fmla="*/ 2147483647 w 40"/>
                <a:gd name="T21" fmla="*/ 2147483647 h 55"/>
                <a:gd name="T22" fmla="*/ 2147483647 w 40"/>
                <a:gd name="T23" fmla="*/ 2147483647 h 55"/>
                <a:gd name="T24" fmla="*/ 2147483647 w 40"/>
                <a:gd name="T25" fmla="*/ 2147483647 h 55"/>
                <a:gd name="T26" fmla="*/ 2147483647 w 40"/>
                <a:gd name="T27" fmla="*/ 2147483647 h 55"/>
                <a:gd name="T28" fmla="*/ 2147483647 w 40"/>
                <a:gd name="T29" fmla="*/ 2147483647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0"/>
                <a:gd name="T46" fmla="*/ 0 h 55"/>
                <a:gd name="T47" fmla="*/ 40 w 40"/>
                <a:gd name="T48" fmla="*/ 55 h 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0" h="55">
                  <a:moveTo>
                    <a:pt x="20" y="55"/>
                  </a:moveTo>
                  <a:cubicBezTo>
                    <a:pt x="14" y="55"/>
                    <a:pt x="9" y="53"/>
                    <a:pt x="5" y="49"/>
                  </a:cubicBezTo>
                  <a:cubicBezTo>
                    <a:pt x="0" y="43"/>
                    <a:pt x="0" y="37"/>
                    <a:pt x="0" y="27"/>
                  </a:cubicBezTo>
                  <a:cubicBezTo>
                    <a:pt x="0" y="18"/>
                    <a:pt x="0" y="11"/>
                    <a:pt x="5" y="6"/>
                  </a:cubicBezTo>
                  <a:cubicBezTo>
                    <a:pt x="9" y="2"/>
                    <a:pt x="14" y="0"/>
                    <a:pt x="20" y="0"/>
                  </a:cubicBezTo>
                  <a:cubicBezTo>
                    <a:pt x="30" y="0"/>
                    <a:pt x="38" y="6"/>
                    <a:pt x="40" y="17"/>
                  </a:cubicBezTo>
                  <a:cubicBezTo>
                    <a:pt x="29" y="17"/>
                    <a:pt x="29" y="17"/>
                    <a:pt x="29" y="17"/>
                  </a:cubicBezTo>
                  <a:cubicBezTo>
                    <a:pt x="28" y="13"/>
                    <a:pt x="25" y="9"/>
                    <a:pt x="20" y="9"/>
                  </a:cubicBezTo>
                  <a:cubicBezTo>
                    <a:pt x="17" y="9"/>
                    <a:pt x="15" y="10"/>
                    <a:pt x="13" y="12"/>
                  </a:cubicBezTo>
                  <a:cubicBezTo>
                    <a:pt x="11" y="14"/>
                    <a:pt x="10" y="17"/>
                    <a:pt x="10" y="27"/>
                  </a:cubicBezTo>
                  <a:cubicBezTo>
                    <a:pt x="10" y="38"/>
                    <a:pt x="11" y="40"/>
                    <a:pt x="13" y="43"/>
                  </a:cubicBezTo>
                  <a:cubicBezTo>
                    <a:pt x="15" y="44"/>
                    <a:pt x="17" y="45"/>
                    <a:pt x="20" y="45"/>
                  </a:cubicBezTo>
                  <a:cubicBezTo>
                    <a:pt x="25" y="45"/>
                    <a:pt x="28" y="42"/>
                    <a:pt x="29" y="38"/>
                  </a:cubicBezTo>
                  <a:cubicBezTo>
                    <a:pt x="40" y="38"/>
                    <a:pt x="40" y="38"/>
                    <a:pt x="40" y="38"/>
                  </a:cubicBezTo>
                  <a:cubicBezTo>
                    <a:pt x="38" y="49"/>
                    <a:pt x="30" y="55"/>
                    <a:pt x="20" y="5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3" name="Freeform 53"/>
            <p:cNvSpPr>
              <a:spLocks noEditPoints="1"/>
            </p:cNvSpPr>
            <p:nvPr/>
          </p:nvSpPr>
          <p:spPr bwMode="auto">
            <a:xfrm>
              <a:off x="5593556" y="2360613"/>
              <a:ext cx="58738" cy="79375"/>
            </a:xfrm>
            <a:custGeom>
              <a:avLst/>
              <a:gdLst>
                <a:gd name="T0" fmla="*/ 2147483647 w 41"/>
                <a:gd name="T1" fmla="*/ 2147483647 h 54"/>
                <a:gd name="T2" fmla="*/ 2147483647 w 41"/>
                <a:gd name="T3" fmla="*/ 2147483647 h 54"/>
                <a:gd name="T4" fmla="*/ 2147483647 w 41"/>
                <a:gd name="T5" fmla="*/ 2147483647 h 54"/>
                <a:gd name="T6" fmla="*/ 2147483647 w 41"/>
                <a:gd name="T7" fmla="*/ 2147483647 h 54"/>
                <a:gd name="T8" fmla="*/ 0 w 41"/>
                <a:gd name="T9" fmla="*/ 2147483647 h 54"/>
                <a:gd name="T10" fmla="*/ 0 w 41"/>
                <a:gd name="T11" fmla="*/ 0 h 54"/>
                <a:gd name="T12" fmla="*/ 2147483647 w 41"/>
                <a:gd name="T13" fmla="*/ 0 h 54"/>
                <a:gd name="T14" fmla="*/ 2147483647 w 41"/>
                <a:gd name="T15" fmla="*/ 2147483647 h 54"/>
                <a:gd name="T16" fmla="*/ 2147483647 w 41"/>
                <a:gd name="T17" fmla="*/ 2147483647 h 54"/>
                <a:gd name="T18" fmla="*/ 2147483647 w 41"/>
                <a:gd name="T19" fmla="*/ 2147483647 h 54"/>
                <a:gd name="T20" fmla="*/ 2147483647 w 41"/>
                <a:gd name="T21" fmla="*/ 2147483647 h 54"/>
                <a:gd name="T22" fmla="*/ 2147483647 w 41"/>
                <a:gd name="T23" fmla="*/ 2147483647 h 54"/>
                <a:gd name="T24" fmla="*/ 2147483647 w 41"/>
                <a:gd name="T25" fmla="*/ 2147483647 h 54"/>
                <a:gd name="T26" fmla="*/ 2147483647 w 41"/>
                <a:gd name="T27" fmla="*/ 2147483647 h 54"/>
                <a:gd name="T28" fmla="*/ 2147483647 w 41"/>
                <a:gd name="T29" fmla="*/ 2147483647 h 54"/>
                <a:gd name="T30" fmla="*/ 2147483647 w 41"/>
                <a:gd name="T31" fmla="*/ 2147483647 h 54"/>
                <a:gd name="T32" fmla="*/ 2147483647 w 41"/>
                <a:gd name="T33" fmla="*/ 2147483647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1"/>
                <a:gd name="T52" fmla="*/ 0 h 54"/>
                <a:gd name="T53" fmla="*/ 41 w 41"/>
                <a:gd name="T54" fmla="*/ 54 h 5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1" h="54">
                  <a:moveTo>
                    <a:pt x="29" y="54"/>
                  </a:moveTo>
                  <a:cubicBezTo>
                    <a:pt x="18" y="33"/>
                    <a:pt x="18" y="33"/>
                    <a:pt x="18" y="33"/>
                  </a:cubicBezTo>
                  <a:cubicBezTo>
                    <a:pt x="10" y="33"/>
                    <a:pt x="10" y="33"/>
                    <a:pt x="10" y="33"/>
                  </a:cubicBezTo>
                  <a:cubicBezTo>
                    <a:pt x="10" y="54"/>
                    <a:pt x="10" y="54"/>
                    <a:pt x="10" y="54"/>
                  </a:cubicBezTo>
                  <a:cubicBezTo>
                    <a:pt x="0" y="54"/>
                    <a:pt x="0" y="54"/>
                    <a:pt x="0" y="54"/>
                  </a:cubicBezTo>
                  <a:cubicBezTo>
                    <a:pt x="0" y="0"/>
                    <a:pt x="0" y="0"/>
                    <a:pt x="0" y="0"/>
                  </a:cubicBezTo>
                  <a:cubicBezTo>
                    <a:pt x="21" y="0"/>
                    <a:pt x="21" y="0"/>
                    <a:pt x="21" y="0"/>
                  </a:cubicBezTo>
                  <a:cubicBezTo>
                    <a:pt x="32" y="0"/>
                    <a:pt x="39" y="8"/>
                    <a:pt x="39" y="17"/>
                  </a:cubicBezTo>
                  <a:cubicBezTo>
                    <a:pt x="39" y="24"/>
                    <a:pt x="34" y="29"/>
                    <a:pt x="29" y="31"/>
                  </a:cubicBezTo>
                  <a:cubicBezTo>
                    <a:pt x="41" y="54"/>
                    <a:pt x="41" y="54"/>
                    <a:pt x="41" y="54"/>
                  </a:cubicBezTo>
                  <a:lnTo>
                    <a:pt x="29" y="54"/>
                  </a:lnTo>
                  <a:close/>
                  <a:moveTo>
                    <a:pt x="20" y="10"/>
                  </a:moveTo>
                  <a:cubicBezTo>
                    <a:pt x="10" y="10"/>
                    <a:pt x="10" y="10"/>
                    <a:pt x="10" y="10"/>
                  </a:cubicBezTo>
                  <a:cubicBezTo>
                    <a:pt x="10" y="24"/>
                    <a:pt x="10" y="24"/>
                    <a:pt x="10" y="24"/>
                  </a:cubicBezTo>
                  <a:cubicBezTo>
                    <a:pt x="20" y="24"/>
                    <a:pt x="20" y="24"/>
                    <a:pt x="20" y="24"/>
                  </a:cubicBezTo>
                  <a:cubicBezTo>
                    <a:pt x="25" y="24"/>
                    <a:pt x="28" y="21"/>
                    <a:pt x="28" y="17"/>
                  </a:cubicBezTo>
                  <a:cubicBezTo>
                    <a:pt x="28" y="13"/>
                    <a:pt x="25" y="10"/>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4" name="Freeform 54"/>
            <p:cNvSpPr>
              <a:spLocks/>
            </p:cNvSpPr>
            <p:nvPr/>
          </p:nvSpPr>
          <p:spPr bwMode="auto">
            <a:xfrm>
              <a:off x="5666581" y="2360613"/>
              <a:ext cx="50800" cy="79375"/>
            </a:xfrm>
            <a:custGeom>
              <a:avLst/>
              <a:gdLst>
                <a:gd name="T0" fmla="*/ 0 w 32"/>
                <a:gd name="T1" fmla="*/ 2147483647 h 50"/>
                <a:gd name="T2" fmla="*/ 0 w 32"/>
                <a:gd name="T3" fmla="*/ 0 h 50"/>
                <a:gd name="T4" fmla="*/ 2147483647 w 32"/>
                <a:gd name="T5" fmla="*/ 0 h 50"/>
                <a:gd name="T6" fmla="*/ 2147483647 w 32"/>
                <a:gd name="T7" fmla="*/ 2147483647 h 50"/>
                <a:gd name="T8" fmla="*/ 2147483647 w 32"/>
                <a:gd name="T9" fmla="*/ 2147483647 h 50"/>
                <a:gd name="T10" fmla="*/ 2147483647 w 32"/>
                <a:gd name="T11" fmla="*/ 2147483647 h 50"/>
                <a:gd name="T12" fmla="*/ 2147483647 w 32"/>
                <a:gd name="T13" fmla="*/ 2147483647 h 50"/>
                <a:gd name="T14" fmla="*/ 2147483647 w 32"/>
                <a:gd name="T15" fmla="*/ 2147483647 h 50"/>
                <a:gd name="T16" fmla="*/ 2147483647 w 32"/>
                <a:gd name="T17" fmla="*/ 2147483647 h 50"/>
                <a:gd name="T18" fmla="*/ 2147483647 w 32"/>
                <a:gd name="T19" fmla="*/ 2147483647 h 50"/>
                <a:gd name="T20" fmla="*/ 2147483647 w 32"/>
                <a:gd name="T21" fmla="*/ 2147483647 h 50"/>
                <a:gd name="T22" fmla="*/ 2147483647 w 32"/>
                <a:gd name="T23" fmla="*/ 2147483647 h 50"/>
                <a:gd name="T24" fmla="*/ 0 w 32"/>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
                <a:gd name="T40" fmla="*/ 0 h 50"/>
                <a:gd name="T41" fmla="*/ 32 w 32"/>
                <a:gd name="T42" fmla="*/ 50 h 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 h="50">
                  <a:moveTo>
                    <a:pt x="0" y="50"/>
                  </a:moveTo>
                  <a:lnTo>
                    <a:pt x="0" y="0"/>
                  </a:lnTo>
                  <a:lnTo>
                    <a:pt x="32" y="0"/>
                  </a:lnTo>
                  <a:lnTo>
                    <a:pt x="32" y="9"/>
                  </a:lnTo>
                  <a:lnTo>
                    <a:pt x="9" y="9"/>
                  </a:lnTo>
                  <a:lnTo>
                    <a:pt x="9" y="20"/>
                  </a:lnTo>
                  <a:lnTo>
                    <a:pt x="29" y="20"/>
                  </a:lnTo>
                  <a:lnTo>
                    <a:pt x="29" y="29"/>
                  </a:lnTo>
                  <a:lnTo>
                    <a:pt x="9" y="29"/>
                  </a:lnTo>
                  <a:lnTo>
                    <a:pt x="9" y="41"/>
                  </a:lnTo>
                  <a:lnTo>
                    <a:pt x="32" y="41"/>
                  </a:lnTo>
                  <a:lnTo>
                    <a:pt x="32"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5" name="Freeform 55"/>
            <p:cNvSpPr>
              <a:spLocks noEditPoints="1"/>
            </p:cNvSpPr>
            <p:nvPr/>
          </p:nvSpPr>
          <p:spPr bwMode="auto">
            <a:xfrm>
              <a:off x="5723731" y="2360613"/>
              <a:ext cx="69850" cy="79375"/>
            </a:xfrm>
            <a:custGeom>
              <a:avLst/>
              <a:gdLst>
                <a:gd name="T0" fmla="*/ 2147483647 w 44"/>
                <a:gd name="T1" fmla="*/ 2147483647 h 50"/>
                <a:gd name="T2" fmla="*/ 2147483647 w 44"/>
                <a:gd name="T3" fmla="*/ 2147483647 h 50"/>
                <a:gd name="T4" fmla="*/ 2147483647 w 44"/>
                <a:gd name="T5" fmla="*/ 2147483647 h 50"/>
                <a:gd name="T6" fmla="*/ 2147483647 w 44"/>
                <a:gd name="T7" fmla="*/ 2147483647 h 50"/>
                <a:gd name="T8" fmla="*/ 0 w 44"/>
                <a:gd name="T9" fmla="*/ 2147483647 h 50"/>
                <a:gd name="T10" fmla="*/ 2147483647 w 44"/>
                <a:gd name="T11" fmla="*/ 0 h 50"/>
                <a:gd name="T12" fmla="*/ 2147483647 w 44"/>
                <a:gd name="T13" fmla="*/ 0 h 50"/>
                <a:gd name="T14" fmla="*/ 2147483647 w 44"/>
                <a:gd name="T15" fmla="*/ 2147483647 h 50"/>
                <a:gd name="T16" fmla="*/ 2147483647 w 44"/>
                <a:gd name="T17" fmla="*/ 2147483647 h 50"/>
                <a:gd name="T18" fmla="*/ 2147483647 w 44"/>
                <a:gd name="T19" fmla="*/ 2147483647 h 50"/>
                <a:gd name="T20" fmla="*/ 2147483647 w 44"/>
                <a:gd name="T21" fmla="*/ 2147483647 h 50"/>
                <a:gd name="T22" fmla="*/ 2147483647 w 44"/>
                <a:gd name="T23" fmla="*/ 2147483647 h 50"/>
                <a:gd name="T24" fmla="*/ 2147483647 w 44"/>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
                <a:gd name="T40" fmla="*/ 0 h 50"/>
                <a:gd name="T41" fmla="*/ 44 w 44"/>
                <a:gd name="T42" fmla="*/ 50 h 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 h="50">
                  <a:moveTo>
                    <a:pt x="34" y="50"/>
                  </a:moveTo>
                  <a:lnTo>
                    <a:pt x="31" y="41"/>
                  </a:lnTo>
                  <a:lnTo>
                    <a:pt x="13" y="41"/>
                  </a:lnTo>
                  <a:lnTo>
                    <a:pt x="10" y="50"/>
                  </a:lnTo>
                  <a:lnTo>
                    <a:pt x="0" y="50"/>
                  </a:lnTo>
                  <a:lnTo>
                    <a:pt x="19" y="0"/>
                  </a:lnTo>
                  <a:lnTo>
                    <a:pt x="26" y="0"/>
                  </a:lnTo>
                  <a:lnTo>
                    <a:pt x="44" y="50"/>
                  </a:lnTo>
                  <a:lnTo>
                    <a:pt x="34" y="50"/>
                  </a:lnTo>
                  <a:close/>
                  <a:moveTo>
                    <a:pt x="22" y="15"/>
                  </a:moveTo>
                  <a:lnTo>
                    <a:pt x="16" y="33"/>
                  </a:lnTo>
                  <a:lnTo>
                    <a:pt x="29" y="33"/>
                  </a:lnTo>
                  <a:lnTo>
                    <a:pt x="22"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6" name="Freeform 56"/>
            <p:cNvSpPr>
              <a:spLocks/>
            </p:cNvSpPr>
            <p:nvPr/>
          </p:nvSpPr>
          <p:spPr bwMode="auto">
            <a:xfrm>
              <a:off x="5790406" y="2360613"/>
              <a:ext cx="57150" cy="79375"/>
            </a:xfrm>
            <a:custGeom>
              <a:avLst/>
              <a:gdLst>
                <a:gd name="T0" fmla="*/ 2147483647 w 36"/>
                <a:gd name="T1" fmla="*/ 2147483647 h 50"/>
                <a:gd name="T2" fmla="*/ 2147483647 w 36"/>
                <a:gd name="T3" fmla="*/ 2147483647 h 50"/>
                <a:gd name="T4" fmla="*/ 2147483647 w 36"/>
                <a:gd name="T5" fmla="*/ 2147483647 h 50"/>
                <a:gd name="T6" fmla="*/ 2147483647 w 36"/>
                <a:gd name="T7" fmla="*/ 2147483647 h 50"/>
                <a:gd name="T8" fmla="*/ 0 w 36"/>
                <a:gd name="T9" fmla="*/ 2147483647 h 50"/>
                <a:gd name="T10" fmla="*/ 0 w 36"/>
                <a:gd name="T11" fmla="*/ 0 h 50"/>
                <a:gd name="T12" fmla="*/ 2147483647 w 36"/>
                <a:gd name="T13" fmla="*/ 0 h 50"/>
                <a:gd name="T14" fmla="*/ 2147483647 w 36"/>
                <a:gd name="T15" fmla="*/ 2147483647 h 50"/>
                <a:gd name="T16" fmla="*/ 2147483647 w 36"/>
                <a:gd name="T17" fmla="*/ 2147483647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0"/>
                <a:gd name="T29" fmla="*/ 36 w 36"/>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0">
                  <a:moveTo>
                    <a:pt x="23" y="9"/>
                  </a:moveTo>
                  <a:lnTo>
                    <a:pt x="23" y="50"/>
                  </a:lnTo>
                  <a:lnTo>
                    <a:pt x="13" y="50"/>
                  </a:lnTo>
                  <a:lnTo>
                    <a:pt x="13" y="9"/>
                  </a:lnTo>
                  <a:lnTo>
                    <a:pt x="0" y="9"/>
                  </a:lnTo>
                  <a:lnTo>
                    <a:pt x="0" y="0"/>
                  </a:lnTo>
                  <a:lnTo>
                    <a:pt x="36" y="0"/>
                  </a:lnTo>
                  <a:lnTo>
                    <a:pt x="36" y="9"/>
                  </a:lnTo>
                  <a:lnTo>
                    <a:pt x="2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7" name="Rectangle 57"/>
            <p:cNvSpPr>
              <a:spLocks noChangeArrowheads="1"/>
            </p:cNvSpPr>
            <p:nvPr/>
          </p:nvSpPr>
          <p:spPr bwMode="auto">
            <a:xfrm>
              <a:off x="5860256" y="2360613"/>
              <a:ext cx="15875" cy="79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22588" name="Freeform 58"/>
            <p:cNvSpPr>
              <a:spLocks/>
            </p:cNvSpPr>
            <p:nvPr/>
          </p:nvSpPr>
          <p:spPr bwMode="auto">
            <a:xfrm>
              <a:off x="5884068" y="2360613"/>
              <a:ext cx="65088" cy="79375"/>
            </a:xfrm>
            <a:custGeom>
              <a:avLst/>
              <a:gdLst>
                <a:gd name="T0" fmla="*/ 2147483647 w 41"/>
                <a:gd name="T1" fmla="*/ 2147483647 h 50"/>
                <a:gd name="T2" fmla="*/ 2147483647 w 41"/>
                <a:gd name="T3" fmla="*/ 2147483647 h 50"/>
                <a:gd name="T4" fmla="*/ 0 w 41"/>
                <a:gd name="T5" fmla="*/ 0 h 50"/>
                <a:gd name="T6" fmla="*/ 2147483647 w 41"/>
                <a:gd name="T7" fmla="*/ 0 h 50"/>
                <a:gd name="T8" fmla="*/ 2147483647 w 41"/>
                <a:gd name="T9" fmla="*/ 2147483647 h 50"/>
                <a:gd name="T10" fmla="*/ 2147483647 w 41"/>
                <a:gd name="T11" fmla="*/ 0 h 50"/>
                <a:gd name="T12" fmla="*/ 2147483647 w 41"/>
                <a:gd name="T13" fmla="*/ 0 h 50"/>
                <a:gd name="T14" fmla="*/ 2147483647 w 41"/>
                <a:gd name="T15" fmla="*/ 2147483647 h 50"/>
                <a:gd name="T16" fmla="*/ 0 60000 65536"/>
                <a:gd name="T17" fmla="*/ 0 60000 65536"/>
                <a:gd name="T18" fmla="*/ 0 60000 65536"/>
                <a:gd name="T19" fmla="*/ 0 60000 65536"/>
                <a:gd name="T20" fmla="*/ 0 60000 65536"/>
                <a:gd name="T21" fmla="*/ 0 60000 65536"/>
                <a:gd name="T22" fmla="*/ 0 60000 65536"/>
                <a:gd name="T23" fmla="*/ 0 60000 65536"/>
                <a:gd name="T24" fmla="*/ 0 w 41"/>
                <a:gd name="T25" fmla="*/ 0 h 50"/>
                <a:gd name="T26" fmla="*/ 41 w 41"/>
                <a:gd name="T27" fmla="*/ 50 h 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 h="50">
                  <a:moveTo>
                    <a:pt x="24" y="50"/>
                  </a:moveTo>
                  <a:lnTo>
                    <a:pt x="17" y="50"/>
                  </a:lnTo>
                  <a:lnTo>
                    <a:pt x="0" y="0"/>
                  </a:lnTo>
                  <a:lnTo>
                    <a:pt x="10" y="0"/>
                  </a:lnTo>
                  <a:lnTo>
                    <a:pt x="20" y="33"/>
                  </a:lnTo>
                  <a:lnTo>
                    <a:pt x="30" y="0"/>
                  </a:lnTo>
                  <a:lnTo>
                    <a:pt x="41" y="0"/>
                  </a:lnTo>
                  <a:lnTo>
                    <a:pt x="2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2589" name="Freeform 59"/>
            <p:cNvSpPr>
              <a:spLocks/>
            </p:cNvSpPr>
            <p:nvPr/>
          </p:nvSpPr>
          <p:spPr bwMode="auto">
            <a:xfrm>
              <a:off x="5958681" y="2360613"/>
              <a:ext cx="52388" cy="79375"/>
            </a:xfrm>
            <a:custGeom>
              <a:avLst/>
              <a:gdLst>
                <a:gd name="T0" fmla="*/ 0 w 33"/>
                <a:gd name="T1" fmla="*/ 2147483647 h 50"/>
                <a:gd name="T2" fmla="*/ 0 w 33"/>
                <a:gd name="T3" fmla="*/ 0 h 50"/>
                <a:gd name="T4" fmla="*/ 2147483647 w 33"/>
                <a:gd name="T5" fmla="*/ 0 h 50"/>
                <a:gd name="T6" fmla="*/ 2147483647 w 33"/>
                <a:gd name="T7" fmla="*/ 2147483647 h 50"/>
                <a:gd name="T8" fmla="*/ 2147483647 w 33"/>
                <a:gd name="T9" fmla="*/ 2147483647 h 50"/>
                <a:gd name="T10" fmla="*/ 2147483647 w 33"/>
                <a:gd name="T11" fmla="*/ 2147483647 h 50"/>
                <a:gd name="T12" fmla="*/ 2147483647 w 33"/>
                <a:gd name="T13" fmla="*/ 2147483647 h 50"/>
                <a:gd name="T14" fmla="*/ 2147483647 w 33"/>
                <a:gd name="T15" fmla="*/ 2147483647 h 50"/>
                <a:gd name="T16" fmla="*/ 2147483647 w 33"/>
                <a:gd name="T17" fmla="*/ 2147483647 h 50"/>
                <a:gd name="T18" fmla="*/ 2147483647 w 33"/>
                <a:gd name="T19" fmla="*/ 2147483647 h 50"/>
                <a:gd name="T20" fmla="*/ 2147483647 w 33"/>
                <a:gd name="T21" fmla="*/ 2147483647 h 50"/>
                <a:gd name="T22" fmla="*/ 2147483647 w 33"/>
                <a:gd name="T23" fmla="*/ 2147483647 h 50"/>
                <a:gd name="T24" fmla="*/ 0 w 33"/>
                <a:gd name="T25" fmla="*/ 2147483647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
                <a:gd name="T40" fmla="*/ 0 h 50"/>
                <a:gd name="T41" fmla="*/ 33 w 33"/>
                <a:gd name="T42" fmla="*/ 50 h 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 h="50">
                  <a:moveTo>
                    <a:pt x="0" y="50"/>
                  </a:moveTo>
                  <a:lnTo>
                    <a:pt x="0" y="0"/>
                  </a:lnTo>
                  <a:lnTo>
                    <a:pt x="33" y="0"/>
                  </a:lnTo>
                  <a:lnTo>
                    <a:pt x="33" y="9"/>
                  </a:lnTo>
                  <a:lnTo>
                    <a:pt x="9" y="9"/>
                  </a:lnTo>
                  <a:lnTo>
                    <a:pt x="9" y="20"/>
                  </a:lnTo>
                  <a:lnTo>
                    <a:pt x="29" y="20"/>
                  </a:lnTo>
                  <a:lnTo>
                    <a:pt x="29" y="29"/>
                  </a:lnTo>
                  <a:lnTo>
                    <a:pt x="9" y="29"/>
                  </a:lnTo>
                  <a:lnTo>
                    <a:pt x="9" y="41"/>
                  </a:lnTo>
                  <a:lnTo>
                    <a:pt x="33" y="41"/>
                  </a:lnTo>
                  <a:lnTo>
                    <a:pt x="33" y="5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sp>
        <p:nvSpPr>
          <p:cNvPr id="22532" name="矩形 94"/>
          <p:cNvSpPr>
            <a:spLocks noChangeArrowheads="1"/>
          </p:cNvSpPr>
          <p:nvPr/>
        </p:nvSpPr>
        <p:spPr bwMode="auto">
          <a:xfrm>
            <a:off x="8399463" y="2857501"/>
            <a:ext cx="27987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faucibus orci luctus et ultrices posuere cubilia Curae; Donec velit neque, auctor sit amet aliquam vel, ullamcorper sit amet ligula. Nulla</a:t>
            </a:r>
          </a:p>
        </p:txBody>
      </p:sp>
      <p:sp>
        <p:nvSpPr>
          <p:cNvPr id="22533" name="矩形 96"/>
          <p:cNvSpPr>
            <a:spLocks noChangeArrowheads="1"/>
          </p:cNvSpPr>
          <p:nvPr/>
        </p:nvSpPr>
        <p:spPr bwMode="auto">
          <a:xfrm>
            <a:off x="8399465" y="3951290"/>
            <a:ext cx="29035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faucibus orci luctus et ultrices posuere cubilia Curae; Donec velit neque, auctor sit amet aliquam vel, ullamcorper sit amet ligula. Nulla</a:t>
            </a:r>
          </a:p>
        </p:txBody>
      </p:sp>
      <p:grpSp>
        <p:nvGrpSpPr>
          <p:cNvPr id="22534" name="组合 98"/>
          <p:cNvGrpSpPr>
            <a:grpSpLocks/>
          </p:cNvGrpSpPr>
          <p:nvPr/>
        </p:nvGrpSpPr>
        <p:grpSpPr bwMode="auto">
          <a:xfrm>
            <a:off x="8007351" y="3271838"/>
            <a:ext cx="330200" cy="1243012"/>
            <a:chOff x="7970042" y="3116923"/>
            <a:chExt cx="542192" cy="2045829"/>
          </a:xfrm>
        </p:grpSpPr>
        <p:sp>
          <p:nvSpPr>
            <p:cNvPr id="96" name="KSO_Shape"/>
            <p:cNvSpPr/>
            <p:nvPr/>
          </p:nvSpPr>
          <p:spPr>
            <a:xfrm>
              <a:off x="7970042" y="3116923"/>
              <a:ext cx="542192" cy="404985"/>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8" name="KSO_Shape"/>
            <p:cNvSpPr/>
            <p:nvPr/>
          </p:nvSpPr>
          <p:spPr>
            <a:xfrm>
              <a:off x="7970042" y="4757767"/>
              <a:ext cx="542192" cy="404985"/>
            </a:xfrm>
            <a:custGeom>
              <a:avLst/>
              <a:gdLst/>
              <a:ahLst/>
              <a:cxnLst/>
              <a:rect l="l" t="t" r="r" b="b"/>
              <a:pathLst>
                <a:path w="1439795" h="1078336">
                  <a:moveTo>
                    <a:pt x="1320032" y="0"/>
                  </a:moveTo>
                  <a:lnTo>
                    <a:pt x="1439795" y="108600"/>
                  </a:lnTo>
                  <a:lnTo>
                    <a:pt x="560454" y="1078336"/>
                  </a:lnTo>
                  <a:lnTo>
                    <a:pt x="0" y="570126"/>
                  </a:lnTo>
                  <a:lnTo>
                    <a:pt x="100041" y="459801"/>
                  </a:lnTo>
                  <a:lnTo>
                    <a:pt x="540731" y="859412"/>
                  </a:lnTo>
                  <a:close/>
                </a:path>
              </a:pathLst>
            </a:cu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22535" name="矩形 99"/>
          <p:cNvSpPr>
            <a:spLocks noChangeArrowheads="1"/>
          </p:cNvSpPr>
          <p:nvPr/>
        </p:nvSpPr>
        <p:spPr bwMode="auto">
          <a:xfrm>
            <a:off x="1408114" y="3429000"/>
            <a:ext cx="310673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a:t>
            </a:r>
            <a:endParaRPr lang="en-US" altLang="zh-CN" sz="1400">
              <a:solidFill>
                <a:schemeClr val="bg1"/>
              </a:solidFill>
            </a:endParaRPr>
          </a:p>
          <a:p>
            <a:pPr eaLnBrk="1" hangingPunct="1"/>
            <a:r>
              <a:rPr lang="zh-CN" altLang="en-US" sz="1400">
                <a:solidFill>
                  <a:schemeClr val="bg1"/>
                </a:solidFill>
              </a:rPr>
              <a:t>lorem ut libero malesuada feugiat. Vestibulum ac diam sit amet quam vehiculaVestibulum ante ipsum primis in faucibus</a:t>
            </a:r>
          </a:p>
        </p:txBody>
      </p:sp>
      <p:sp>
        <p:nvSpPr>
          <p:cNvPr id="22536" name="矩形 100"/>
          <p:cNvSpPr>
            <a:spLocks noChangeArrowheads="1"/>
          </p:cNvSpPr>
          <p:nvPr/>
        </p:nvSpPr>
        <p:spPr bwMode="auto">
          <a:xfrm>
            <a:off x="1408114" y="2474915"/>
            <a:ext cx="23066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2800">
                <a:solidFill>
                  <a:srgbClr val="FA9A60"/>
                </a:solidFill>
              </a:rPr>
              <a:t>DONEC SOLLICITUDIN. </a:t>
            </a:r>
            <a:endParaRPr lang="zh-CN" altLang="en-US" sz="2800">
              <a:solidFill>
                <a:srgbClr val="FA9A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dirty="0">
                <a:latin typeface="+mj-ea"/>
              </a:rPr>
              <a:t>SECTION TITLE</a:t>
            </a:r>
            <a:endParaRPr lang="zh-CN" altLang="en-US" dirty="0">
              <a:latin typeface="+mj-ea"/>
            </a:endParaRPr>
          </a:p>
        </p:txBody>
      </p:sp>
      <p:sp>
        <p:nvSpPr>
          <p:cNvPr id="23555" name="文本占位符 4"/>
          <p:cNvSpPr>
            <a:spLocks noGrp="1"/>
          </p:cNvSpPr>
          <p:nvPr>
            <p:ph type="body" idx="1"/>
          </p:nvPr>
        </p:nvSpPr>
        <p:spPr/>
        <p:txBody>
          <a:bodyPr/>
          <a:lstStyle/>
          <a:p>
            <a:pPr eaLnBrk="1" hangingPunct="1"/>
            <a:r>
              <a:rPr lang="zh-CN" altLang="en-US" smtClean="0"/>
              <a:t>Quisque velit nisi, pretium ut lacinia in, elementum id enim. Cras ultricies ligula sed magna dictum porta. Quisque velit nisi, pretium ut lacinia in, elementum id enim. Vivamus magna justo, lacinia eget consectetur sed.</a:t>
            </a:r>
          </a:p>
          <a:p>
            <a:pPr eaLnBrk="1" hangingPunct="1"/>
            <a:endParaRPr lang="zh-CN"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pSp>
        <p:nvGrpSpPr>
          <p:cNvPr id="24579" name="组合 2"/>
          <p:cNvGrpSpPr>
            <a:grpSpLocks/>
          </p:cNvGrpSpPr>
          <p:nvPr/>
        </p:nvGrpSpPr>
        <p:grpSpPr bwMode="auto">
          <a:xfrm>
            <a:off x="8634414" y="2009775"/>
            <a:ext cx="1519237" cy="1627188"/>
            <a:chOff x="8748568" y="2483589"/>
            <a:chExt cx="1519051" cy="1626520"/>
          </a:xfrm>
        </p:grpSpPr>
        <p:grpSp>
          <p:nvGrpSpPr>
            <p:cNvPr id="24599" name="组合 4"/>
            <p:cNvGrpSpPr>
              <a:grpSpLocks/>
            </p:cNvGrpSpPr>
            <p:nvPr/>
          </p:nvGrpSpPr>
          <p:grpSpPr bwMode="auto">
            <a:xfrm>
              <a:off x="8748568" y="2483589"/>
              <a:ext cx="1519051" cy="1626520"/>
              <a:chOff x="8748568" y="2483589"/>
              <a:chExt cx="1519051" cy="1626520"/>
            </a:xfrm>
          </p:grpSpPr>
          <p:sp>
            <p:nvSpPr>
              <p:cNvPr id="7" name="椭圆 6"/>
              <p:cNvSpPr/>
              <p:nvPr/>
            </p:nvSpPr>
            <p:spPr>
              <a:xfrm>
                <a:off x="8748568" y="2605777"/>
                <a:ext cx="1412702" cy="141229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任意多边形 7"/>
              <p:cNvSpPr/>
              <p:nvPr/>
            </p:nvSpPr>
            <p:spPr>
              <a:xfrm rot="10375964">
                <a:off x="8888251" y="2483589"/>
                <a:ext cx="1379368" cy="1626520"/>
              </a:xfrm>
              <a:custGeom>
                <a:avLst/>
                <a:gdLst>
                  <a:gd name="connsiteX0" fmla="*/ 627198 w 1212934"/>
                  <a:gd name="connsiteY0" fmla="*/ 1424857 h 1430189"/>
                  <a:gd name="connsiteX1" fmla="*/ 5507 w 1212934"/>
                  <a:gd name="connsiteY1" fmla="*/ 627200 h 1430189"/>
                  <a:gd name="connsiteX2" fmla="*/ 803164 w 1212934"/>
                  <a:gd name="connsiteY2" fmla="*/ 5508 h 1430189"/>
                  <a:gd name="connsiteX3" fmla="*/ 1184924 w 1212934"/>
                  <a:gd name="connsiteY3" fmla="*/ 175901 h 1430189"/>
                  <a:gd name="connsiteX4" fmla="*/ 1212934 w 1212934"/>
                  <a:gd name="connsiteY4" fmla="*/ 205513 h 1430189"/>
                  <a:gd name="connsiteX5" fmla="*/ 1099395 w 1212934"/>
                  <a:gd name="connsiteY5" fmla="*/ 319053 h 1430189"/>
                  <a:gd name="connsiteX6" fmla="*/ 1079006 w 1212934"/>
                  <a:gd name="connsiteY6" fmla="*/ 297498 h 1430189"/>
                  <a:gd name="connsiteX7" fmla="*/ 783327 w 1212934"/>
                  <a:gd name="connsiteY7" fmla="*/ 165526 h 1430189"/>
                  <a:gd name="connsiteX8" fmla="*/ 165525 w 1212934"/>
                  <a:gd name="connsiteY8" fmla="*/ 647038 h 1430189"/>
                  <a:gd name="connsiteX9" fmla="*/ 647038 w 1212934"/>
                  <a:gd name="connsiteY9" fmla="*/ 1264840 h 1430189"/>
                  <a:gd name="connsiteX10" fmla="*/ 729967 w 1212934"/>
                  <a:gd name="connsiteY10" fmla="*/ 1266736 h 1430189"/>
                  <a:gd name="connsiteX11" fmla="*/ 740780 w 1212934"/>
                  <a:gd name="connsiteY11" fmla="*/ 1429049 h 1430189"/>
                  <a:gd name="connsiteX12" fmla="*/ 700213 w 1212934"/>
                  <a:gd name="connsiteY12" fmla="*/ 1430189 h 1430189"/>
                  <a:gd name="connsiteX13" fmla="*/ 627198 w 1212934"/>
                  <a:gd name="connsiteY13" fmla="*/ 1424857 h 1430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2934" h="1430189">
                    <a:moveTo>
                      <a:pt x="627198" y="1424857"/>
                    </a:moveTo>
                    <a:cubicBezTo>
                      <a:pt x="235255" y="1376266"/>
                      <a:pt x="-43086" y="1019142"/>
                      <a:pt x="5507" y="627200"/>
                    </a:cubicBezTo>
                    <a:cubicBezTo>
                      <a:pt x="54097" y="235257"/>
                      <a:pt x="411222" y="-43084"/>
                      <a:pt x="803164" y="5508"/>
                    </a:cubicBezTo>
                    <a:cubicBezTo>
                      <a:pt x="950142" y="23730"/>
                      <a:pt x="1081145" y="85339"/>
                      <a:pt x="1184924" y="175901"/>
                    </a:cubicBezTo>
                    <a:lnTo>
                      <a:pt x="1212934" y="205513"/>
                    </a:lnTo>
                    <a:lnTo>
                      <a:pt x="1099395" y="319053"/>
                    </a:lnTo>
                    <a:lnTo>
                      <a:pt x="1079006" y="297498"/>
                    </a:lnTo>
                    <a:cubicBezTo>
                      <a:pt x="998629" y="227357"/>
                      <a:pt x="897164" y="179639"/>
                      <a:pt x="783327" y="165526"/>
                    </a:cubicBezTo>
                    <a:cubicBezTo>
                      <a:pt x="479759" y="127891"/>
                      <a:pt x="203160" y="343471"/>
                      <a:pt x="165525" y="647038"/>
                    </a:cubicBezTo>
                    <a:cubicBezTo>
                      <a:pt x="127889" y="950605"/>
                      <a:pt x="343470" y="1227205"/>
                      <a:pt x="647038" y="1264840"/>
                    </a:cubicBezTo>
                    <a:lnTo>
                      <a:pt x="729967" y="1266736"/>
                    </a:lnTo>
                    <a:lnTo>
                      <a:pt x="740780" y="1429049"/>
                    </a:lnTo>
                    <a:lnTo>
                      <a:pt x="700213" y="1430189"/>
                    </a:lnTo>
                    <a:cubicBezTo>
                      <a:pt x="676055" y="1429654"/>
                      <a:pt x="651694" y="1427894"/>
                      <a:pt x="627198" y="1424857"/>
                    </a:cubicBezTo>
                    <a:close/>
                  </a:path>
                </a:pathLst>
              </a:cu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6" name="椭圆 5"/>
            <p:cNvSpPr/>
            <p:nvPr/>
          </p:nvSpPr>
          <p:spPr>
            <a:xfrm>
              <a:off x="9099362" y="2956470"/>
              <a:ext cx="711113" cy="710908"/>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p>
          </p:txBody>
        </p:sp>
      </p:grpSp>
      <p:grpSp>
        <p:nvGrpSpPr>
          <p:cNvPr id="24580" name="组合 8"/>
          <p:cNvGrpSpPr>
            <a:grpSpLocks/>
          </p:cNvGrpSpPr>
          <p:nvPr/>
        </p:nvGrpSpPr>
        <p:grpSpPr bwMode="auto">
          <a:xfrm>
            <a:off x="5260975" y="2132013"/>
            <a:ext cx="1689100" cy="1416050"/>
            <a:chOff x="5430007" y="2631481"/>
            <a:chExt cx="1689627" cy="1416372"/>
          </a:xfrm>
        </p:grpSpPr>
        <p:grpSp>
          <p:nvGrpSpPr>
            <p:cNvPr id="24595" name="组合 9"/>
            <p:cNvGrpSpPr>
              <a:grpSpLocks/>
            </p:cNvGrpSpPr>
            <p:nvPr/>
          </p:nvGrpSpPr>
          <p:grpSpPr bwMode="auto">
            <a:xfrm>
              <a:off x="5430007" y="2631481"/>
              <a:ext cx="1689627" cy="1416372"/>
              <a:chOff x="5430007" y="2631481"/>
              <a:chExt cx="1689627" cy="1416372"/>
            </a:xfrm>
          </p:grpSpPr>
          <p:sp>
            <p:nvSpPr>
              <p:cNvPr id="12" name="椭圆 11"/>
              <p:cNvSpPr/>
              <p:nvPr/>
            </p:nvSpPr>
            <p:spPr>
              <a:xfrm>
                <a:off x="5430007" y="2634657"/>
                <a:ext cx="1413316" cy="141319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任意多边形 12"/>
              <p:cNvSpPr/>
              <p:nvPr/>
            </p:nvSpPr>
            <p:spPr>
              <a:xfrm rot="17740161">
                <a:off x="6089851" y="2330524"/>
                <a:ext cx="728828" cy="1330740"/>
              </a:xfrm>
              <a:custGeom>
                <a:avLst/>
                <a:gdLst>
                  <a:gd name="connsiteX0" fmla="*/ 570587 w 641327"/>
                  <a:gd name="connsiteY0" fmla="*/ 154335 h 1169425"/>
                  <a:gd name="connsiteX1" fmla="*/ 235823 w 641327"/>
                  <a:gd name="connsiteY1" fmla="*/ 1108638 h 1169425"/>
                  <a:gd name="connsiteX2" fmla="*/ 99634 w 641327"/>
                  <a:gd name="connsiteY2" fmla="*/ 1157972 h 1169425"/>
                  <a:gd name="connsiteX3" fmla="*/ 22299 w 641327"/>
                  <a:gd name="connsiteY3" fmla="*/ 1169425 h 1169425"/>
                  <a:gd name="connsiteX4" fmla="*/ 0 w 641327"/>
                  <a:gd name="connsiteY4" fmla="*/ 1010476 h 1169425"/>
                  <a:gd name="connsiteX5" fmla="*/ 60494 w 641327"/>
                  <a:gd name="connsiteY5" fmla="*/ 1001517 h 1169425"/>
                  <a:gd name="connsiteX6" fmla="*/ 165975 w 641327"/>
                  <a:gd name="connsiteY6" fmla="*/ 963306 h 1169425"/>
                  <a:gd name="connsiteX7" fmla="*/ 425257 w 641327"/>
                  <a:gd name="connsiteY7" fmla="*/ 224181 h 1169425"/>
                  <a:gd name="connsiteX8" fmla="*/ 366762 w 641327"/>
                  <a:gd name="connsiteY8" fmla="*/ 128449 h 1169425"/>
                  <a:gd name="connsiteX9" fmla="*/ 352925 w 641327"/>
                  <a:gd name="connsiteY9" fmla="*/ 113565 h 1169425"/>
                  <a:gd name="connsiteX10" fmla="*/ 466490 w 641327"/>
                  <a:gd name="connsiteY10" fmla="*/ 0 h 1169425"/>
                  <a:gd name="connsiteX11" fmla="*/ 495064 w 641327"/>
                  <a:gd name="connsiteY11" fmla="*/ 30733 h 1169425"/>
                  <a:gd name="connsiteX12" fmla="*/ 570587 w 641327"/>
                  <a:gd name="connsiteY12" fmla="*/ 154335 h 1169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1327" h="1169425">
                    <a:moveTo>
                      <a:pt x="570587" y="154335"/>
                    </a:moveTo>
                    <a:cubicBezTo>
                      <a:pt x="741668" y="510302"/>
                      <a:pt x="591788" y="937556"/>
                      <a:pt x="235823" y="1108638"/>
                    </a:cubicBezTo>
                    <a:cubicBezTo>
                      <a:pt x="191327" y="1130022"/>
                      <a:pt x="145718" y="1146392"/>
                      <a:pt x="99634" y="1157972"/>
                    </a:cubicBezTo>
                    <a:lnTo>
                      <a:pt x="22299" y="1169425"/>
                    </a:lnTo>
                    <a:lnTo>
                      <a:pt x="0" y="1010476"/>
                    </a:lnTo>
                    <a:lnTo>
                      <a:pt x="60494" y="1001517"/>
                    </a:lnTo>
                    <a:cubicBezTo>
                      <a:pt x="96188" y="992550"/>
                      <a:pt x="131512" y="979869"/>
                      <a:pt x="165975" y="963306"/>
                    </a:cubicBezTo>
                    <a:cubicBezTo>
                      <a:pt x="441678" y="830801"/>
                      <a:pt x="557762" y="499883"/>
                      <a:pt x="425257" y="224181"/>
                    </a:cubicBezTo>
                    <a:cubicBezTo>
                      <a:pt x="408694" y="189719"/>
                      <a:pt x="389031" y="157750"/>
                      <a:pt x="366762" y="128449"/>
                    </a:cubicBezTo>
                    <a:lnTo>
                      <a:pt x="352925" y="113565"/>
                    </a:lnTo>
                    <a:lnTo>
                      <a:pt x="466490" y="0"/>
                    </a:lnTo>
                    <a:lnTo>
                      <a:pt x="495064" y="30733"/>
                    </a:lnTo>
                    <a:cubicBezTo>
                      <a:pt x="523815" y="68564"/>
                      <a:pt x="549202" y="109839"/>
                      <a:pt x="570587" y="154335"/>
                    </a:cubicBezTo>
                    <a:close/>
                  </a:path>
                </a:pathLst>
              </a:cu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1" name="椭圆 10"/>
            <p:cNvSpPr/>
            <p:nvPr/>
          </p:nvSpPr>
          <p:spPr>
            <a:xfrm>
              <a:off x="5780954" y="2977635"/>
              <a:ext cx="711422" cy="711362"/>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p>
          </p:txBody>
        </p:sp>
      </p:grpSp>
      <p:grpSp>
        <p:nvGrpSpPr>
          <p:cNvPr id="24581" name="组合 13"/>
          <p:cNvGrpSpPr>
            <a:grpSpLocks/>
          </p:cNvGrpSpPr>
          <p:nvPr/>
        </p:nvGrpSpPr>
        <p:grpSpPr bwMode="auto">
          <a:xfrm>
            <a:off x="2163763" y="1952625"/>
            <a:ext cx="1414463" cy="1595438"/>
            <a:chOff x="1834771" y="2450818"/>
            <a:chExt cx="1413234" cy="1595037"/>
          </a:xfrm>
        </p:grpSpPr>
        <p:grpSp>
          <p:nvGrpSpPr>
            <p:cNvPr id="24591" name="组合 14"/>
            <p:cNvGrpSpPr>
              <a:grpSpLocks/>
            </p:cNvGrpSpPr>
            <p:nvPr/>
          </p:nvGrpSpPr>
          <p:grpSpPr bwMode="auto">
            <a:xfrm>
              <a:off x="1834771" y="2450818"/>
              <a:ext cx="1413234" cy="1595037"/>
              <a:chOff x="1834771" y="2450818"/>
              <a:chExt cx="1413234" cy="1595037"/>
            </a:xfrm>
          </p:grpSpPr>
          <p:sp>
            <p:nvSpPr>
              <p:cNvPr id="17" name="椭圆 16"/>
              <p:cNvSpPr/>
              <p:nvPr/>
            </p:nvSpPr>
            <p:spPr>
              <a:xfrm>
                <a:off x="1834771" y="2633335"/>
                <a:ext cx="1413234" cy="14125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任意多边形 17"/>
              <p:cNvSpPr/>
              <p:nvPr/>
            </p:nvSpPr>
            <p:spPr>
              <a:xfrm rot="19725852">
                <a:off x="2761066" y="2450818"/>
                <a:ext cx="396530" cy="782441"/>
              </a:xfrm>
              <a:custGeom>
                <a:avLst/>
                <a:gdLst>
                  <a:gd name="connsiteX0" fmla="*/ 113734 w 347838"/>
                  <a:gd name="connsiteY0" fmla="*/ 0 h 687372"/>
                  <a:gd name="connsiteX1" fmla="*/ 168607 w 347838"/>
                  <a:gd name="connsiteY1" fmla="*/ 53387 h 687372"/>
                  <a:gd name="connsiteX2" fmla="*/ 340364 w 347838"/>
                  <a:gd name="connsiteY2" fmla="*/ 630755 h 687372"/>
                  <a:gd name="connsiteX3" fmla="*/ 326257 w 347838"/>
                  <a:gd name="connsiteY3" fmla="*/ 687372 h 687372"/>
                  <a:gd name="connsiteX4" fmla="*/ 163250 w 347838"/>
                  <a:gd name="connsiteY4" fmla="*/ 677747 h 687372"/>
                  <a:gd name="connsiteX5" fmla="*/ 180782 w 347838"/>
                  <a:gd name="connsiteY5" fmla="*/ 607376 h 687372"/>
                  <a:gd name="connsiteX6" fmla="*/ 47753 w 347838"/>
                  <a:gd name="connsiteY6" fmla="*/ 160193 h 687372"/>
                  <a:gd name="connsiteX7" fmla="*/ 0 w 347838"/>
                  <a:gd name="connsiteY7" fmla="*/ 113734 h 687372"/>
                  <a:gd name="connsiteX8" fmla="*/ 113734 w 347838"/>
                  <a:gd name="connsiteY8" fmla="*/ 0 h 68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838" h="687372">
                    <a:moveTo>
                      <a:pt x="113734" y="0"/>
                    </a:moveTo>
                    <a:lnTo>
                      <a:pt x="168607" y="53387"/>
                    </a:lnTo>
                    <a:cubicBezTo>
                      <a:pt x="308418" y="211488"/>
                      <a:pt x="370569" y="423941"/>
                      <a:pt x="340364" y="630755"/>
                    </a:cubicBezTo>
                    <a:lnTo>
                      <a:pt x="326257" y="687372"/>
                    </a:lnTo>
                    <a:lnTo>
                      <a:pt x="163250" y="677747"/>
                    </a:lnTo>
                    <a:lnTo>
                      <a:pt x="180782" y="607376"/>
                    </a:lnTo>
                    <a:cubicBezTo>
                      <a:pt x="204177" y="447194"/>
                      <a:pt x="156040" y="282645"/>
                      <a:pt x="47753" y="160193"/>
                    </a:cubicBezTo>
                    <a:lnTo>
                      <a:pt x="0" y="113734"/>
                    </a:lnTo>
                    <a:lnTo>
                      <a:pt x="113734" y="0"/>
                    </a:lnTo>
                    <a:close/>
                  </a:path>
                </a:pathLst>
              </a:cu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6" name="椭圆 15"/>
            <p:cNvSpPr/>
            <p:nvPr/>
          </p:nvSpPr>
          <p:spPr>
            <a:xfrm>
              <a:off x="2182131" y="2996781"/>
              <a:ext cx="710583" cy="711021"/>
            </a:xfrm>
            <a:prstGeom prst="ellipse">
              <a:avLst/>
            </a:pr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dirty="0"/>
            </a:p>
          </p:txBody>
        </p:sp>
      </p:grpSp>
      <p:sp>
        <p:nvSpPr>
          <p:cNvPr id="24582" name="矩形 18"/>
          <p:cNvSpPr>
            <a:spLocks noChangeArrowheads="1"/>
          </p:cNvSpPr>
          <p:nvPr/>
        </p:nvSpPr>
        <p:spPr bwMode="auto">
          <a:xfrm>
            <a:off x="1708150" y="4313239"/>
            <a:ext cx="231775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 luctus et ultrices posuere cubilia Curae; Donec velit neque, auctor sit amet aliquam vel</a:t>
            </a:r>
          </a:p>
        </p:txBody>
      </p:sp>
      <p:sp>
        <p:nvSpPr>
          <p:cNvPr id="24583" name="矩形 19"/>
          <p:cNvSpPr>
            <a:spLocks noChangeArrowheads="1"/>
          </p:cNvSpPr>
          <p:nvPr/>
        </p:nvSpPr>
        <p:spPr bwMode="auto">
          <a:xfrm>
            <a:off x="1835150" y="3943351"/>
            <a:ext cx="2063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4584" name="矩形 20"/>
          <p:cNvSpPr>
            <a:spLocks noChangeArrowheads="1"/>
          </p:cNvSpPr>
          <p:nvPr/>
        </p:nvSpPr>
        <p:spPr bwMode="auto">
          <a:xfrm>
            <a:off x="4899026" y="4313239"/>
            <a:ext cx="231775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 luctus et ultrices posuere cubilia Curae; Donec velit neque, auctor sit amet aliquam vel</a:t>
            </a:r>
          </a:p>
        </p:txBody>
      </p:sp>
      <p:sp>
        <p:nvSpPr>
          <p:cNvPr id="24585" name="矩形 21"/>
          <p:cNvSpPr>
            <a:spLocks noChangeArrowheads="1"/>
          </p:cNvSpPr>
          <p:nvPr/>
        </p:nvSpPr>
        <p:spPr bwMode="auto">
          <a:xfrm>
            <a:off x="5026026" y="3943351"/>
            <a:ext cx="2063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4586" name="矩形 22"/>
          <p:cNvSpPr>
            <a:spLocks noChangeArrowheads="1"/>
          </p:cNvSpPr>
          <p:nvPr/>
        </p:nvSpPr>
        <p:spPr bwMode="auto">
          <a:xfrm>
            <a:off x="8216901" y="4313239"/>
            <a:ext cx="231775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 luctus et ultrices posuere cubilia Curae; Donec velit neque, auctor sit amet aliquam vel</a:t>
            </a:r>
          </a:p>
        </p:txBody>
      </p:sp>
      <p:sp>
        <p:nvSpPr>
          <p:cNvPr id="24587" name="矩形 23"/>
          <p:cNvSpPr>
            <a:spLocks noChangeArrowheads="1"/>
          </p:cNvSpPr>
          <p:nvPr/>
        </p:nvSpPr>
        <p:spPr bwMode="auto">
          <a:xfrm>
            <a:off x="8343901" y="3943351"/>
            <a:ext cx="2063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4588" name="矩形 1"/>
          <p:cNvSpPr>
            <a:spLocks noChangeArrowheads="1"/>
          </p:cNvSpPr>
          <p:nvPr/>
        </p:nvSpPr>
        <p:spPr bwMode="auto">
          <a:xfrm>
            <a:off x="2562209" y="2622550"/>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rPr>
              <a:t>15%</a:t>
            </a:r>
            <a:endParaRPr lang="zh-CN" altLang="en-US" sz="2000">
              <a:solidFill>
                <a:schemeClr val="bg1"/>
              </a:solidFill>
            </a:endParaRPr>
          </a:p>
        </p:txBody>
      </p:sp>
      <p:sp>
        <p:nvSpPr>
          <p:cNvPr id="24589" name="矩形 24"/>
          <p:cNvSpPr>
            <a:spLocks noChangeArrowheads="1"/>
          </p:cNvSpPr>
          <p:nvPr/>
        </p:nvSpPr>
        <p:spPr bwMode="auto">
          <a:xfrm>
            <a:off x="5654660" y="2633663"/>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rPr>
              <a:t>38%</a:t>
            </a:r>
            <a:endParaRPr lang="zh-CN" altLang="en-US" sz="2000">
              <a:solidFill>
                <a:schemeClr val="bg1"/>
              </a:solidFill>
            </a:endParaRPr>
          </a:p>
        </p:txBody>
      </p:sp>
      <p:sp>
        <p:nvSpPr>
          <p:cNvPr id="24590" name="矩形 25"/>
          <p:cNvSpPr>
            <a:spLocks noChangeArrowheads="1"/>
          </p:cNvSpPr>
          <p:nvPr/>
        </p:nvSpPr>
        <p:spPr bwMode="auto">
          <a:xfrm>
            <a:off x="9061435" y="2643189"/>
            <a:ext cx="627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000">
                <a:solidFill>
                  <a:schemeClr val="bg1"/>
                </a:solidFill>
              </a:rPr>
              <a:t>73%</a:t>
            </a:r>
            <a:endParaRPr lang="zh-CN" altLang="en-US" sz="200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aphicFrame>
        <p:nvGraphicFramePr>
          <p:cNvPr id="1026" name="图表 6"/>
          <p:cNvGraphicFramePr>
            <a:graphicFrameLocks/>
          </p:cNvGraphicFramePr>
          <p:nvPr/>
        </p:nvGraphicFramePr>
        <p:xfrm>
          <a:off x="1397000" y="2239965"/>
          <a:ext cx="4927600" cy="3317875"/>
        </p:xfrm>
        <a:graphic>
          <a:graphicData uri="http://schemas.openxmlformats.org/presentationml/2006/ole">
            <mc:AlternateContent xmlns:mc="http://schemas.openxmlformats.org/markup-compatibility/2006">
              <mc:Choice xmlns:v="urn:schemas-microsoft-com:vml" Requires="v">
                <p:oleObj spid="_x0000_s1047" name="图表" r:id="rId3" imgW="4932091" imgH="3322608" progId="Excel.Chart.8">
                  <p:embed/>
                </p:oleObj>
              </mc:Choice>
              <mc:Fallback>
                <p:oleObj name="图表" r:id="rId3" imgW="4932091" imgH="3322608" progId="Excel.Chart.8">
                  <p:embed/>
                  <p:pic>
                    <p:nvPicPr>
                      <p:cNvPr id="0" name="图表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0" y="2239965"/>
                        <a:ext cx="4927600"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椭圆 7"/>
          <p:cNvSpPr/>
          <p:nvPr/>
        </p:nvSpPr>
        <p:spPr>
          <a:xfrm>
            <a:off x="2197100" y="2235200"/>
            <a:ext cx="3327400" cy="3327400"/>
          </a:xfrm>
          <a:prstGeom prst="ellipse">
            <a:avLst/>
          </a:prstGeom>
          <a:noFill/>
          <a:ln w="38100">
            <a:solidFill>
              <a:srgbClr val="FDCB8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5118101" y="4406900"/>
            <a:ext cx="1155700" cy="11557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t>25%</a:t>
            </a:r>
            <a:endParaRPr lang="zh-CN" altLang="en-US" sz="2800" dirty="0"/>
          </a:p>
        </p:txBody>
      </p:sp>
      <p:sp>
        <p:nvSpPr>
          <p:cNvPr id="10" name="椭圆 9"/>
          <p:cNvSpPr/>
          <p:nvPr/>
        </p:nvSpPr>
        <p:spPr>
          <a:xfrm>
            <a:off x="5118101" y="2165350"/>
            <a:ext cx="1155700" cy="11557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t>25%</a:t>
            </a:r>
            <a:endParaRPr lang="zh-CN" altLang="en-US" sz="2800" dirty="0"/>
          </a:p>
        </p:txBody>
      </p:sp>
      <p:sp>
        <p:nvSpPr>
          <p:cNvPr id="11" name="椭圆 10"/>
          <p:cNvSpPr/>
          <p:nvPr/>
        </p:nvSpPr>
        <p:spPr>
          <a:xfrm>
            <a:off x="1955800" y="2235200"/>
            <a:ext cx="812800" cy="8128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椭圆 11"/>
          <p:cNvSpPr/>
          <p:nvPr/>
        </p:nvSpPr>
        <p:spPr>
          <a:xfrm>
            <a:off x="2101851" y="4870450"/>
            <a:ext cx="762000" cy="7620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33" name="矩形 12"/>
          <p:cNvSpPr>
            <a:spLocks noChangeArrowheads="1"/>
          </p:cNvSpPr>
          <p:nvPr/>
        </p:nvSpPr>
        <p:spPr bwMode="auto">
          <a:xfrm>
            <a:off x="6530975" y="4773615"/>
            <a:ext cx="280035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faucibus orci luctus et ultrices posuere cubilia Curae; Donec velit neque, auctor sit amet aliquam vel, ullamcorper sit amet ligula. Nulla</a:t>
            </a:r>
          </a:p>
        </p:txBody>
      </p:sp>
      <p:sp>
        <p:nvSpPr>
          <p:cNvPr id="1034" name="矩形 13"/>
          <p:cNvSpPr>
            <a:spLocks noChangeArrowheads="1"/>
          </p:cNvSpPr>
          <p:nvPr/>
        </p:nvSpPr>
        <p:spPr bwMode="auto">
          <a:xfrm>
            <a:off x="6530975" y="2679701"/>
            <a:ext cx="280035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faucibus orci luctus et ultrices posuere cubilia Curae; Donec velit neque, auctor sit amet aliquam vel, ullamcorper sit amet ligula. Nulla</a:t>
            </a:r>
          </a:p>
        </p:txBody>
      </p:sp>
      <p:sp>
        <p:nvSpPr>
          <p:cNvPr id="1035" name="矩形 14"/>
          <p:cNvSpPr>
            <a:spLocks noChangeArrowheads="1"/>
          </p:cNvSpPr>
          <p:nvPr/>
        </p:nvSpPr>
        <p:spPr bwMode="auto">
          <a:xfrm>
            <a:off x="6530976" y="4437064"/>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FA9A60"/>
                </a:solidFill>
                <a:latin typeface="Arial" panose="020B0604020202020204" pitchFamily="34" charset="0"/>
              </a:rPr>
              <a:t>ADD YOUR TEXT</a:t>
            </a:r>
          </a:p>
        </p:txBody>
      </p:sp>
      <p:sp>
        <p:nvSpPr>
          <p:cNvPr id="1036" name="矩形 15"/>
          <p:cNvSpPr>
            <a:spLocks noChangeArrowheads="1"/>
          </p:cNvSpPr>
          <p:nvPr/>
        </p:nvSpPr>
        <p:spPr bwMode="auto">
          <a:xfrm>
            <a:off x="6530976" y="2335213"/>
            <a:ext cx="2048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solidFill>
                  <a:srgbClr val="B4B17A"/>
                </a:solidFill>
                <a:latin typeface="Arial" panose="020B0604020202020204" pitchFamily="34" charset="0"/>
              </a:rPr>
              <a:t>ADD YOUR TEXT</a:t>
            </a:r>
          </a:p>
        </p:txBody>
      </p:sp>
      <p:sp>
        <p:nvSpPr>
          <p:cNvPr id="17" name="KSO_Shape"/>
          <p:cNvSpPr/>
          <p:nvPr/>
        </p:nvSpPr>
        <p:spPr>
          <a:xfrm>
            <a:off x="2143126" y="2436815"/>
            <a:ext cx="438151" cy="409575"/>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KSO_Shape"/>
          <p:cNvSpPr/>
          <p:nvPr/>
        </p:nvSpPr>
        <p:spPr>
          <a:xfrm>
            <a:off x="2252665" y="5064125"/>
            <a:ext cx="460375" cy="37465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8390" y="1576390"/>
            <a:ext cx="2452687" cy="2452687"/>
          </a:xfrm>
          <a:prstGeom prst="ellipse">
            <a:avLst/>
          </a:prstGeom>
          <a:noFill/>
          <a:ln w="28575">
            <a:solidFill>
              <a:srgbClr val="B4B17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aphicFrame>
        <p:nvGraphicFramePr>
          <p:cNvPr id="2050" name="图表 2"/>
          <p:cNvGraphicFramePr>
            <a:graphicFrameLocks/>
          </p:cNvGraphicFramePr>
          <p:nvPr/>
        </p:nvGraphicFramePr>
        <p:xfrm>
          <a:off x="787402" y="1530352"/>
          <a:ext cx="3014663" cy="2543175"/>
        </p:xfrm>
        <a:graphic>
          <a:graphicData uri="http://schemas.openxmlformats.org/presentationml/2006/ole">
            <mc:AlternateContent xmlns:mc="http://schemas.openxmlformats.org/markup-compatibility/2006">
              <mc:Choice xmlns:v="urn:schemas-microsoft-com:vml" Requires="v">
                <p:oleObj spid="_x0000_s2090" name="图表" r:id="rId3" imgW="3017782" imgH="2548349" progId="Excel.Chart.8">
                  <p:embed/>
                </p:oleObj>
              </mc:Choice>
              <mc:Fallback>
                <p:oleObj name="图表" r:id="rId3" imgW="3017782" imgH="2548349" progId="Excel.Chart.8">
                  <p:embed/>
                  <p:pic>
                    <p:nvPicPr>
                      <p:cNvPr id="0" name="图表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2" y="1530352"/>
                        <a:ext cx="3014663"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51" name="图表 4"/>
          <p:cNvGraphicFramePr>
            <a:graphicFrameLocks/>
          </p:cNvGraphicFramePr>
          <p:nvPr/>
        </p:nvGraphicFramePr>
        <p:xfrm>
          <a:off x="4514851" y="1531940"/>
          <a:ext cx="3014663" cy="2543175"/>
        </p:xfrm>
        <a:graphic>
          <a:graphicData uri="http://schemas.openxmlformats.org/presentationml/2006/ole">
            <mc:AlternateContent xmlns:mc="http://schemas.openxmlformats.org/markup-compatibility/2006">
              <mc:Choice xmlns:v="urn:schemas-microsoft-com:vml" Requires="v">
                <p:oleObj spid="_x0000_s2091" name="图表" r:id="rId5" imgW="3023878" imgH="2548349" progId="Excel.Chart.8">
                  <p:embed/>
                </p:oleObj>
              </mc:Choice>
              <mc:Fallback>
                <p:oleObj name="图表" r:id="rId5" imgW="3023878" imgH="2548349" progId="Excel.Chart.8">
                  <p:embed/>
                  <p:pic>
                    <p:nvPicPr>
                      <p:cNvPr id="0" name="图表 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14851" y="1531940"/>
                        <a:ext cx="3014663"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52" name="图表 5"/>
          <p:cNvGraphicFramePr>
            <a:graphicFrameLocks/>
          </p:cNvGraphicFramePr>
          <p:nvPr/>
        </p:nvGraphicFramePr>
        <p:xfrm>
          <a:off x="8242302" y="1565277"/>
          <a:ext cx="3014663" cy="2543175"/>
        </p:xfrm>
        <a:graphic>
          <a:graphicData uri="http://schemas.openxmlformats.org/presentationml/2006/ole">
            <mc:AlternateContent xmlns:mc="http://schemas.openxmlformats.org/markup-compatibility/2006">
              <mc:Choice xmlns:v="urn:schemas-microsoft-com:vml" Requires="v">
                <p:oleObj spid="_x0000_s2092" name="图表" r:id="rId7" imgW="3017782" imgH="2554445" progId="Excel.Chart.8">
                  <p:embed/>
                </p:oleObj>
              </mc:Choice>
              <mc:Fallback>
                <p:oleObj name="图表" r:id="rId7" imgW="3017782" imgH="2554445" progId="Excel.Chart.8">
                  <p:embed/>
                  <p:pic>
                    <p:nvPicPr>
                      <p:cNvPr id="0" name="图表 5"/>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2302" y="1565277"/>
                        <a:ext cx="3014663"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椭圆 6"/>
          <p:cNvSpPr/>
          <p:nvPr/>
        </p:nvSpPr>
        <p:spPr>
          <a:xfrm>
            <a:off x="4795839" y="1576390"/>
            <a:ext cx="2452687" cy="2452687"/>
          </a:xfrm>
          <a:prstGeom prst="ellipse">
            <a:avLst/>
          </a:prstGeom>
          <a:noFill/>
          <a:ln w="28575">
            <a:solidFill>
              <a:srgbClr val="B4B17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a:off x="8523290" y="1611315"/>
            <a:ext cx="2452687" cy="2452687"/>
          </a:xfrm>
          <a:prstGeom prst="ellipse">
            <a:avLst/>
          </a:prstGeom>
          <a:noFill/>
          <a:ln w="28575">
            <a:solidFill>
              <a:srgbClr val="B4B17A"/>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57" name="文本框 8"/>
          <p:cNvSpPr txBox="1">
            <a:spLocks noChangeArrowheads="1"/>
          </p:cNvSpPr>
          <p:nvPr/>
        </p:nvSpPr>
        <p:spPr bwMode="auto">
          <a:xfrm>
            <a:off x="1947863" y="4302126"/>
            <a:ext cx="806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2800">
                <a:solidFill>
                  <a:schemeClr val="bg1"/>
                </a:solidFill>
              </a:rPr>
              <a:t>72%</a:t>
            </a:r>
            <a:endParaRPr lang="zh-CN" altLang="en-US" sz="2800">
              <a:solidFill>
                <a:schemeClr val="bg1"/>
              </a:solidFill>
            </a:endParaRPr>
          </a:p>
        </p:txBody>
      </p:sp>
      <p:sp>
        <p:nvSpPr>
          <p:cNvPr id="2058" name="矩形 9"/>
          <p:cNvSpPr>
            <a:spLocks noChangeArrowheads="1"/>
          </p:cNvSpPr>
          <p:nvPr/>
        </p:nvSpPr>
        <p:spPr bwMode="auto">
          <a:xfrm>
            <a:off x="1422402" y="4826001"/>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059" name="矩形 10"/>
          <p:cNvSpPr>
            <a:spLocks noChangeArrowheads="1"/>
          </p:cNvSpPr>
          <p:nvPr/>
        </p:nvSpPr>
        <p:spPr bwMode="auto">
          <a:xfrm>
            <a:off x="1181102" y="5138740"/>
            <a:ext cx="23399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orcifaucibus orci</a:t>
            </a:r>
          </a:p>
          <a:p>
            <a:pPr algn="ctr" eaLnBrk="1" hangingPunct="1"/>
            <a:endParaRPr lang="zh-CN" altLang="en-US" sz="1400">
              <a:solidFill>
                <a:schemeClr val="bg1"/>
              </a:solidFill>
            </a:endParaRPr>
          </a:p>
        </p:txBody>
      </p:sp>
      <p:sp>
        <p:nvSpPr>
          <p:cNvPr id="2060" name="文本框 11"/>
          <p:cNvSpPr txBox="1">
            <a:spLocks noChangeArrowheads="1"/>
          </p:cNvSpPr>
          <p:nvPr/>
        </p:nvSpPr>
        <p:spPr bwMode="auto">
          <a:xfrm>
            <a:off x="5670550" y="4302126"/>
            <a:ext cx="806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2800">
                <a:solidFill>
                  <a:schemeClr val="bg1"/>
                </a:solidFill>
              </a:rPr>
              <a:t>72%</a:t>
            </a:r>
            <a:endParaRPr lang="zh-CN" altLang="en-US" sz="2800">
              <a:solidFill>
                <a:schemeClr val="bg1"/>
              </a:solidFill>
            </a:endParaRPr>
          </a:p>
        </p:txBody>
      </p:sp>
      <p:sp>
        <p:nvSpPr>
          <p:cNvPr id="2061" name="矩形 12"/>
          <p:cNvSpPr>
            <a:spLocks noChangeArrowheads="1"/>
          </p:cNvSpPr>
          <p:nvPr/>
        </p:nvSpPr>
        <p:spPr bwMode="auto">
          <a:xfrm>
            <a:off x="5145090" y="4826001"/>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062" name="矩形 13"/>
          <p:cNvSpPr>
            <a:spLocks noChangeArrowheads="1"/>
          </p:cNvSpPr>
          <p:nvPr/>
        </p:nvSpPr>
        <p:spPr bwMode="auto">
          <a:xfrm>
            <a:off x="4903790" y="5138740"/>
            <a:ext cx="23399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orcifaucibus orci</a:t>
            </a:r>
          </a:p>
          <a:p>
            <a:pPr algn="ctr" eaLnBrk="1" hangingPunct="1"/>
            <a:endParaRPr lang="zh-CN" altLang="en-US" sz="1400">
              <a:solidFill>
                <a:schemeClr val="bg1"/>
              </a:solidFill>
            </a:endParaRPr>
          </a:p>
        </p:txBody>
      </p:sp>
      <p:sp>
        <p:nvSpPr>
          <p:cNvPr id="2063" name="文本框 14"/>
          <p:cNvSpPr txBox="1">
            <a:spLocks noChangeArrowheads="1"/>
          </p:cNvSpPr>
          <p:nvPr/>
        </p:nvSpPr>
        <p:spPr bwMode="auto">
          <a:xfrm>
            <a:off x="9393238" y="4302126"/>
            <a:ext cx="8066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2800">
                <a:solidFill>
                  <a:schemeClr val="bg1"/>
                </a:solidFill>
              </a:rPr>
              <a:t>72%</a:t>
            </a:r>
            <a:endParaRPr lang="zh-CN" altLang="en-US" sz="2800">
              <a:solidFill>
                <a:schemeClr val="bg1"/>
              </a:solidFill>
            </a:endParaRPr>
          </a:p>
        </p:txBody>
      </p:sp>
      <p:sp>
        <p:nvSpPr>
          <p:cNvPr id="2064" name="矩形 15"/>
          <p:cNvSpPr>
            <a:spLocks noChangeArrowheads="1"/>
          </p:cNvSpPr>
          <p:nvPr/>
        </p:nvSpPr>
        <p:spPr bwMode="auto">
          <a:xfrm>
            <a:off x="8867777" y="4826001"/>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a:solidFill>
                  <a:schemeClr val="bg1"/>
                </a:solidFill>
              </a:rPr>
              <a:t>ADD YOUR TEXT</a:t>
            </a:r>
          </a:p>
        </p:txBody>
      </p:sp>
      <p:sp>
        <p:nvSpPr>
          <p:cNvPr id="2065" name="矩形 16"/>
          <p:cNvSpPr>
            <a:spLocks noChangeArrowheads="1"/>
          </p:cNvSpPr>
          <p:nvPr/>
        </p:nvSpPr>
        <p:spPr bwMode="auto">
          <a:xfrm>
            <a:off x="8626477" y="5138740"/>
            <a:ext cx="23399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400">
                <a:solidFill>
                  <a:schemeClr val="bg1"/>
                </a:solidFill>
              </a:rPr>
              <a:t>Vestibulum ante ipsum primis in faucibus orcifaucibus orci</a:t>
            </a:r>
          </a:p>
          <a:p>
            <a:pPr algn="ctr" eaLnBrk="1" hangingPunct="1"/>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aphicFrame>
        <p:nvGraphicFramePr>
          <p:cNvPr id="3074" name="图表 4"/>
          <p:cNvGraphicFramePr>
            <a:graphicFrameLocks/>
          </p:cNvGraphicFramePr>
          <p:nvPr/>
        </p:nvGraphicFramePr>
        <p:xfrm>
          <a:off x="546101" y="1309688"/>
          <a:ext cx="10856913" cy="3128962"/>
        </p:xfrm>
        <a:graphic>
          <a:graphicData uri="http://schemas.openxmlformats.org/presentationml/2006/ole">
            <mc:AlternateContent xmlns:mc="http://schemas.openxmlformats.org/markup-compatibility/2006">
              <mc:Choice xmlns:v="urn:schemas-microsoft-com:vml" Requires="v">
                <p:oleObj spid="_x0000_s3094" name="图表" r:id="rId3" imgW="10864014" imgH="3139712" progId="Excel.Chart.8">
                  <p:embed/>
                </p:oleObj>
              </mc:Choice>
              <mc:Fallback>
                <p:oleObj name="图表" r:id="rId3" imgW="10864014" imgH="3139712" progId="Excel.Chart.8">
                  <p:embed/>
                  <p:pic>
                    <p:nvPicPr>
                      <p:cNvPr id="0" name="图表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01" y="1309688"/>
                        <a:ext cx="10856913" cy="312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直接连接符 6"/>
          <p:cNvCxnSpPr/>
          <p:nvPr/>
        </p:nvCxnSpPr>
        <p:spPr>
          <a:xfrm>
            <a:off x="838200" y="4432300"/>
            <a:ext cx="10515600" cy="0"/>
          </a:xfrm>
          <a:prstGeom prst="line">
            <a:avLst/>
          </a:prstGeom>
          <a:ln w="3175">
            <a:solidFill>
              <a:srgbClr val="FDCB82"/>
            </a:solidFill>
          </a:ln>
        </p:spPr>
        <p:style>
          <a:lnRef idx="1">
            <a:schemeClr val="accent1"/>
          </a:lnRef>
          <a:fillRef idx="0">
            <a:schemeClr val="accent1"/>
          </a:fillRef>
          <a:effectRef idx="0">
            <a:schemeClr val="accent1"/>
          </a:effectRef>
          <a:fontRef idx="minor">
            <a:schemeClr val="tx1"/>
          </a:fontRef>
        </p:style>
      </p:cxnSp>
      <p:sp>
        <p:nvSpPr>
          <p:cNvPr id="3077" name="矩形 7"/>
          <p:cNvSpPr>
            <a:spLocks noChangeArrowheads="1"/>
          </p:cNvSpPr>
          <p:nvPr/>
        </p:nvSpPr>
        <p:spPr bwMode="auto">
          <a:xfrm>
            <a:off x="1665289" y="5060951"/>
            <a:ext cx="21304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a:solidFill>
                  <a:srgbClr val="FDCB82"/>
                </a:solidFill>
              </a:rPr>
              <a:t>DONEC SOLLICITUDIN</a:t>
            </a:r>
            <a:endParaRPr lang="zh-CN" altLang="en-US" sz="1600">
              <a:solidFill>
                <a:srgbClr val="FDCB82"/>
              </a:solidFill>
            </a:endParaRPr>
          </a:p>
        </p:txBody>
      </p:sp>
      <p:sp>
        <p:nvSpPr>
          <p:cNvPr id="3078" name="矩形 8"/>
          <p:cNvSpPr>
            <a:spLocks noChangeArrowheads="1"/>
          </p:cNvSpPr>
          <p:nvPr/>
        </p:nvSpPr>
        <p:spPr bwMode="auto">
          <a:xfrm>
            <a:off x="1655764" y="5353051"/>
            <a:ext cx="2371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ipsum primis in faucibus orci luctus auctor sit amet</a:t>
            </a:r>
          </a:p>
        </p:txBody>
      </p:sp>
      <p:sp>
        <p:nvSpPr>
          <p:cNvPr id="3079" name="矩形 9"/>
          <p:cNvSpPr>
            <a:spLocks noChangeArrowheads="1"/>
          </p:cNvSpPr>
          <p:nvPr/>
        </p:nvSpPr>
        <p:spPr bwMode="auto">
          <a:xfrm>
            <a:off x="1636713" y="4562475"/>
            <a:ext cx="12049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FDCB82"/>
                </a:solidFill>
              </a:rPr>
              <a:t>65%</a:t>
            </a:r>
            <a:endParaRPr lang="zh-CN" altLang="en-US" sz="3200" b="1">
              <a:solidFill>
                <a:srgbClr val="FDCB82"/>
              </a:solidFill>
            </a:endParaRPr>
          </a:p>
        </p:txBody>
      </p:sp>
      <p:sp>
        <p:nvSpPr>
          <p:cNvPr id="3080" name="矩形 16"/>
          <p:cNvSpPr>
            <a:spLocks noChangeArrowheads="1"/>
          </p:cNvSpPr>
          <p:nvPr/>
        </p:nvSpPr>
        <p:spPr bwMode="auto">
          <a:xfrm>
            <a:off x="5030789" y="5060951"/>
            <a:ext cx="21304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a:solidFill>
                  <a:srgbClr val="FA9A60"/>
                </a:solidFill>
              </a:rPr>
              <a:t>DONEC SOLLICITUDIN</a:t>
            </a:r>
            <a:endParaRPr lang="zh-CN" altLang="en-US" sz="1600">
              <a:solidFill>
                <a:srgbClr val="FA9A60"/>
              </a:solidFill>
            </a:endParaRPr>
          </a:p>
        </p:txBody>
      </p:sp>
      <p:sp>
        <p:nvSpPr>
          <p:cNvPr id="3081" name="矩形 17"/>
          <p:cNvSpPr>
            <a:spLocks noChangeArrowheads="1"/>
          </p:cNvSpPr>
          <p:nvPr/>
        </p:nvSpPr>
        <p:spPr bwMode="auto">
          <a:xfrm>
            <a:off x="5021264" y="5353051"/>
            <a:ext cx="2371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ipsum primis in faucibus orci luctus auctor sit amet</a:t>
            </a:r>
          </a:p>
        </p:txBody>
      </p:sp>
      <p:sp>
        <p:nvSpPr>
          <p:cNvPr id="3082" name="矩形 18"/>
          <p:cNvSpPr>
            <a:spLocks noChangeArrowheads="1"/>
          </p:cNvSpPr>
          <p:nvPr/>
        </p:nvSpPr>
        <p:spPr bwMode="auto">
          <a:xfrm>
            <a:off x="5002213" y="4562475"/>
            <a:ext cx="12049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FA9A60"/>
                </a:solidFill>
              </a:rPr>
              <a:t>35%</a:t>
            </a:r>
            <a:endParaRPr lang="zh-CN" altLang="en-US" sz="3200" b="1">
              <a:solidFill>
                <a:srgbClr val="FA9A60"/>
              </a:solidFill>
            </a:endParaRPr>
          </a:p>
        </p:txBody>
      </p:sp>
      <p:sp>
        <p:nvSpPr>
          <p:cNvPr id="3083" name="矩形 19"/>
          <p:cNvSpPr>
            <a:spLocks noChangeArrowheads="1"/>
          </p:cNvSpPr>
          <p:nvPr/>
        </p:nvSpPr>
        <p:spPr bwMode="auto">
          <a:xfrm>
            <a:off x="8655052" y="5060951"/>
            <a:ext cx="21304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600">
                <a:solidFill>
                  <a:srgbClr val="B4B17A"/>
                </a:solidFill>
              </a:rPr>
              <a:t>DONEC SOLLICITUDIN</a:t>
            </a:r>
            <a:endParaRPr lang="zh-CN" altLang="en-US" sz="1600">
              <a:solidFill>
                <a:srgbClr val="B4B17A"/>
              </a:solidFill>
            </a:endParaRPr>
          </a:p>
        </p:txBody>
      </p:sp>
      <p:sp>
        <p:nvSpPr>
          <p:cNvPr id="3084" name="矩形 20"/>
          <p:cNvSpPr>
            <a:spLocks noChangeArrowheads="1"/>
          </p:cNvSpPr>
          <p:nvPr/>
        </p:nvSpPr>
        <p:spPr bwMode="auto">
          <a:xfrm>
            <a:off x="8645526" y="5353051"/>
            <a:ext cx="2371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ipsum primis in faucibus orci luctus auctor sit amet</a:t>
            </a:r>
          </a:p>
        </p:txBody>
      </p:sp>
      <p:sp>
        <p:nvSpPr>
          <p:cNvPr id="3085" name="矩形 21"/>
          <p:cNvSpPr>
            <a:spLocks noChangeArrowheads="1"/>
          </p:cNvSpPr>
          <p:nvPr/>
        </p:nvSpPr>
        <p:spPr bwMode="auto">
          <a:xfrm>
            <a:off x="8626477" y="4562475"/>
            <a:ext cx="1204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a:solidFill>
                  <a:srgbClr val="B4B17A"/>
                </a:solidFill>
              </a:rPr>
              <a:t>68%</a:t>
            </a:r>
            <a:endParaRPr lang="zh-CN" altLang="en-US" sz="3200">
              <a:solidFill>
                <a:srgbClr val="B4B17A"/>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sp>
        <p:nvSpPr>
          <p:cNvPr id="3" name="KSO_Shape"/>
          <p:cNvSpPr/>
          <p:nvPr/>
        </p:nvSpPr>
        <p:spPr>
          <a:xfrm>
            <a:off x="9696451" y="2460627"/>
            <a:ext cx="409575" cy="790575"/>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KSO_Shape"/>
          <p:cNvSpPr/>
          <p:nvPr/>
        </p:nvSpPr>
        <p:spPr>
          <a:xfrm>
            <a:off x="7700965" y="2460627"/>
            <a:ext cx="319087" cy="790575"/>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右大括号 5"/>
          <p:cNvSpPr/>
          <p:nvPr/>
        </p:nvSpPr>
        <p:spPr>
          <a:xfrm>
            <a:off x="10106026" y="2516190"/>
            <a:ext cx="195263" cy="681037"/>
          </a:xfrm>
          <a:prstGeom prst="rightBrace">
            <a:avLst/>
          </a:prstGeom>
          <a:ln>
            <a:solidFill>
              <a:srgbClr val="FA9A6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7" name="右大括号 6"/>
          <p:cNvSpPr/>
          <p:nvPr/>
        </p:nvSpPr>
        <p:spPr>
          <a:xfrm>
            <a:off x="8047038" y="2516190"/>
            <a:ext cx="195263" cy="681037"/>
          </a:xfrm>
          <a:prstGeom prst="rightBrace">
            <a:avLst/>
          </a:prstGeom>
          <a:ln>
            <a:solidFill>
              <a:srgbClr val="697A74"/>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4104" name="文本框 7"/>
          <p:cNvSpPr txBox="1">
            <a:spLocks noChangeArrowheads="1"/>
          </p:cNvSpPr>
          <p:nvPr/>
        </p:nvSpPr>
        <p:spPr bwMode="auto">
          <a:xfrm>
            <a:off x="8293102" y="2533652"/>
            <a:ext cx="9829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600">
                <a:solidFill>
                  <a:srgbClr val="697A74"/>
                </a:solidFill>
              </a:rPr>
              <a:t>35%</a:t>
            </a:r>
            <a:endParaRPr lang="zh-CN" altLang="en-US" sz="3600">
              <a:solidFill>
                <a:srgbClr val="697A74"/>
              </a:solidFill>
            </a:endParaRPr>
          </a:p>
        </p:txBody>
      </p:sp>
      <p:sp>
        <p:nvSpPr>
          <p:cNvPr id="4105" name="文本框 8"/>
          <p:cNvSpPr txBox="1">
            <a:spLocks noChangeArrowheads="1"/>
          </p:cNvSpPr>
          <p:nvPr/>
        </p:nvSpPr>
        <p:spPr bwMode="auto">
          <a:xfrm>
            <a:off x="10345738" y="2533652"/>
            <a:ext cx="98296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600">
                <a:solidFill>
                  <a:srgbClr val="FA9A60"/>
                </a:solidFill>
              </a:rPr>
              <a:t>65%</a:t>
            </a:r>
            <a:endParaRPr lang="zh-CN" altLang="en-US" sz="3600">
              <a:solidFill>
                <a:srgbClr val="FA9A60"/>
              </a:solidFill>
            </a:endParaRPr>
          </a:p>
        </p:txBody>
      </p:sp>
      <p:sp>
        <p:nvSpPr>
          <p:cNvPr id="10" name="矩形 9"/>
          <p:cNvSpPr/>
          <p:nvPr/>
        </p:nvSpPr>
        <p:spPr>
          <a:xfrm>
            <a:off x="7700964" y="3429000"/>
            <a:ext cx="4491037" cy="581025"/>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07" name="矩形 10"/>
          <p:cNvSpPr>
            <a:spLocks noChangeArrowheads="1"/>
          </p:cNvSpPr>
          <p:nvPr/>
        </p:nvSpPr>
        <p:spPr bwMode="auto">
          <a:xfrm>
            <a:off x="7700963" y="4259264"/>
            <a:ext cx="365125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graphicFrame>
        <p:nvGraphicFramePr>
          <p:cNvPr id="4098" name="图表 21"/>
          <p:cNvGraphicFramePr>
            <a:graphicFrameLocks/>
          </p:cNvGraphicFramePr>
          <p:nvPr/>
        </p:nvGraphicFramePr>
        <p:xfrm>
          <a:off x="787401" y="1939925"/>
          <a:ext cx="5219700" cy="4141788"/>
        </p:xfrm>
        <a:graphic>
          <a:graphicData uri="http://schemas.openxmlformats.org/presentationml/2006/ole">
            <mc:AlternateContent xmlns:mc="http://schemas.openxmlformats.org/markup-compatibility/2006">
              <mc:Choice xmlns:v="urn:schemas-microsoft-com:vml" Requires="v">
                <p:oleObj spid="_x0000_s4116" name="图表" r:id="rId3" imgW="5224725" imgH="4145639" progId="Excel.Chart.8">
                  <p:embed/>
                </p:oleObj>
              </mc:Choice>
              <mc:Fallback>
                <p:oleObj name="图表" r:id="rId3" imgW="5224725" imgH="4145639" progId="Excel.Chart.8">
                  <p:embed/>
                  <p:pic>
                    <p:nvPicPr>
                      <p:cNvPr id="0" name="图表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401" y="1939925"/>
                        <a:ext cx="5219700"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dirty="0">
                <a:latin typeface="+mj-ea"/>
              </a:rPr>
              <a:t>SECTION TITLE</a:t>
            </a:r>
            <a:endParaRPr lang="zh-CN" altLang="en-US" dirty="0">
              <a:latin typeface="+mj-ea"/>
            </a:endParaRPr>
          </a:p>
        </p:txBody>
      </p:sp>
      <p:sp>
        <p:nvSpPr>
          <p:cNvPr id="11267" name="文本占位符 4"/>
          <p:cNvSpPr>
            <a:spLocks noGrp="1"/>
          </p:cNvSpPr>
          <p:nvPr>
            <p:ph type="body" idx="1"/>
          </p:nvPr>
        </p:nvSpPr>
        <p:spPr/>
        <p:txBody>
          <a:bodyPr/>
          <a:lstStyle/>
          <a:p>
            <a:pPr eaLnBrk="1" hangingPunct="1"/>
            <a:r>
              <a:rPr lang="zh-CN" altLang="en-US" smtClean="0"/>
              <a:t>Quisque velit nisi, pretium ut lacinia in, elementum id enim. Cras ultricies ligula sed magna dictum porta. Quisque velit nisi, pretium ut lacinia in, elementum id enim. Vivamus magna justo, lacinia eget consectetur sed.</a:t>
            </a:r>
          </a:p>
          <a:p>
            <a:pPr eaLnBrk="1" hangingPunct="1"/>
            <a:endParaRPr lang="zh-CN"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2011363"/>
            <a:ext cx="9144000" cy="2387600"/>
          </a:xfrm>
        </p:spPr>
        <p:txBody>
          <a:bodyPr rtlCol="0">
            <a:normAutofit/>
          </a:bodyPr>
          <a:lstStyle/>
          <a:p>
            <a:pPr eaLnBrk="1" fontAlgn="auto" hangingPunct="1">
              <a:spcAft>
                <a:spcPts val="0"/>
              </a:spcAft>
              <a:defRPr/>
            </a:pPr>
            <a:r>
              <a:rPr lang="en-US" altLang="zh-CN" sz="8000" b="1" dirty="0" smtClean="0">
                <a:solidFill>
                  <a:srgbClr val="FA9A60"/>
                </a:solidFill>
                <a:latin typeface="+mj-ea"/>
              </a:rPr>
              <a:t>THANK YOU</a:t>
            </a:r>
            <a:r>
              <a:rPr lang="en-US" altLang="zh-CN" sz="9600" b="1" dirty="0" smtClean="0"/>
              <a:t> </a:t>
            </a:r>
            <a:endParaRPr lang="zh-CN" altLang="en-US" sz="4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0360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pic>
        <p:nvPicPr>
          <p:cNvPr id="12291" name="图片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1484315"/>
            <a:ext cx="10514013" cy="293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矩形 5"/>
          <p:cNvSpPr>
            <a:spLocks noChangeArrowheads="1"/>
          </p:cNvSpPr>
          <p:nvPr/>
        </p:nvSpPr>
        <p:spPr bwMode="auto">
          <a:xfrm>
            <a:off x="839788" y="4560888"/>
            <a:ext cx="511651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 pulvinar a. Pellentesque in ipsum id orci porta dapibus. Donec rutrum congue leo eget malesuada. Quisque velit nisi, pretium ut lacinia in, elementum id enim. Cras ultricies ligula sed magna dictum porta. Vivamus suscipit tortor eget felis porttitor volutpat. Donec sollicitudin. </a:t>
            </a:r>
            <a:endParaRPr lang="zh-CN" altLang="en-US" sz="1400">
              <a:solidFill>
                <a:schemeClr val="bg1"/>
              </a:solidFill>
            </a:endParaRPr>
          </a:p>
        </p:txBody>
      </p:sp>
      <p:sp>
        <p:nvSpPr>
          <p:cNvPr id="12293" name="矩形 6"/>
          <p:cNvSpPr>
            <a:spLocks noChangeArrowheads="1"/>
          </p:cNvSpPr>
          <p:nvPr/>
        </p:nvSpPr>
        <p:spPr bwMode="auto">
          <a:xfrm>
            <a:off x="6805614" y="4611690"/>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8" name="椭圆 7"/>
          <p:cNvSpPr/>
          <p:nvPr/>
        </p:nvSpPr>
        <p:spPr>
          <a:xfrm>
            <a:off x="6710363" y="4757738"/>
            <a:ext cx="76200" cy="762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2295" name="矩形 8"/>
          <p:cNvSpPr>
            <a:spLocks noChangeArrowheads="1"/>
          </p:cNvSpPr>
          <p:nvPr/>
        </p:nvSpPr>
        <p:spPr bwMode="auto">
          <a:xfrm>
            <a:off x="6805614" y="4926015"/>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0" name="椭圆 9"/>
          <p:cNvSpPr/>
          <p:nvPr/>
        </p:nvSpPr>
        <p:spPr>
          <a:xfrm>
            <a:off x="6710363" y="5072063"/>
            <a:ext cx="76200" cy="762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2297" name="矩形 10"/>
          <p:cNvSpPr>
            <a:spLocks noChangeArrowheads="1"/>
          </p:cNvSpPr>
          <p:nvPr/>
        </p:nvSpPr>
        <p:spPr bwMode="auto">
          <a:xfrm>
            <a:off x="6805614" y="5251452"/>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2" name="椭圆 11"/>
          <p:cNvSpPr/>
          <p:nvPr/>
        </p:nvSpPr>
        <p:spPr>
          <a:xfrm>
            <a:off x="6710363" y="5399088"/>
            <a:ext cx="76200" cy="74612"/>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2299" name="矩形 12"/>
          <p:cNvSpPr>
            <a:spLocks noChangeArrowheads="1"/>
          </p:cNvSpPr>
          <p:nvPr/>
        </p:nvSpPr>
        <p:spPr bwMode="auto">
          <a:xfrm>
            <a:off x="6805614" y="5578477"/>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4" name="椭圆 13"/>
          <p:cNvSpPr/>
          <p:nvPr/>
        </p:nvSpPr>
        <p:spPr>
          <a:xfrm>
            <a:off x="6710363" y="5726113"/>
            <a:ext cx="76200" cy="74612"/>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1377" y="1498600"/>
            <a:ext cx="52546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pic>
        <p:nvPicPr>
          <p:cNvPr id="13316" name="图片 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00764" y="3657602"/>
            <a:ext cx="5253037"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6096000" y="1503365"/>
            <a:ext cx="5256213" cy="2154237"/>
          </a:xfrm>
          <a:prstGeom prst="rect">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839789" y="3657602"/>
            <a:ext cx="5256212" cy="2238375"/>
          </a:xfrm>
          <a:prstGeom prst="rect">
            <a:avLst/>
          </a:pr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矩形 6"/>
          <p:cNvSpPr/>
          <p:nvPr/>
        </p:nvSpPr>
        <p:spPr>
          <a:xfrm>
            <a:off x="3797301" y="2239965"/>
            <a:ext cx="2298700" cy="1417637"/>
          </a:xfrm>
          <a:prstGeom prst="rect">
            <a:avLst/>
          </a:prstGeom>
          <a:solidFill>
            <a:srgbClr val="FA9A6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320" name="KSO_Shape"/>
          <p:cNvSpPr>
            <a:spLocks/>
          </p:cNvSpPr>
          <p:nvPr/>
        </p:nvSpPr>
        <p:spPr bwMode="auto">
          <a:xfrm>
            <a:off x="5334001" y="2624138"/>
            <a:ext cx="538163" cy="652462"/>
          </a:xfrm>
          <a:custGeom>
            <a:avLst/>
            <a:gdLst>
              <a:gd name="T0" fmla="*/ 63819 w 968375"/>
              <a:gd name="T1" fmla="*/ 720793 h 1170887"/>
              <a:gd name="T2" fmla="*/ 307998 w 968375"/>
              <a:gd name="T3" fmla="*/ 829611 h 1170887"/>
              <a:gd name="T4" fmla="*/ 549401 w 968375"/>
              <a:gd name="T5" fmla="*/ 726373 h 1170887"/>
              <a:gd name="T6" fmla="*/ 585473 w 968375"/>
              <a:gd name="T7" fmla="*/ 743114 h 1170887"/>
              <a:gd name="T8" fmla="*/ 307998 w 968375"/>
              <a:gd name="T9" fmla="*/ 871464 h 1170887"/>
              <a:gd name="T10" fmla="*/ 24972 w 968375"/>
              <a:gd name="T11" fmla="*/ 737534 h 1170887"/>
              <a:gd name="T12" fmla="*/ 63819 w 968375"/>
              <a:gd name="T13" fmla="*/ 720793 h 1170887"/>
              <a:gd name="T14" fmla="*/ 643743 w 968375"/>
              <a:gd name="T15" fmla="*/ 461304 h 1170887"/>
              <a:gd name="T16" fmla="*/ 715886 w 968375"/>
              <a:gd name="T17" fmla="*/ 550590 h 1170887"/>
              <a:gd name="T18" fmla="*/ 624319 w 968375"/>
              <a:gd name="T19" fmla="*/ 642667 h 1170887"/>
              <a:gd name="T20" fmla="*/ 591023 w 968375"/>
              <a:gd name="T21" fmla="*/ 637087 h 1170887"/>
              <a:gd name="T22" fmla="*/ 613221 w 968375"/>
              <a:gd name="T23" fmla="*/ 600814 h 1170887"/>
              <a:gd name="T24" fmla="*/ 624319 w 968375"/>
              <a:gd name="T25" fmla="*/ 603604 h 1170887"/>
              <a:gd name="T26" fmla="*/ 674265 w 968375"/>
              <a:gd name="T27" fmla="*/ 550590 h 1170887"/>
              <a:gd name="T28" fmla="*/ 640969 w 968375"/>
              <a:gd name="T29" fmla="*/ 503157 h 1170887"/>
              <a:gd name="T30" fmla="*/ 643743 w 968375"/>
              <a:gd name="T31" fmla="*/ 461304 h 1170887"/>
              <a:gd name="T32" fmla="*/ 607671 w 968375"/>
              <a:gd name="T33" fmla="*/ 399919 h 1170887"/>
              <a:gd name="T34" fmla="*/ 613221 w 968375"/>
              <a:gd name="T35" fmla="*/ 455723 h 1170887"/>
              <a:gd name="T36" fmla="*/ 307998 w 968375"/>
              <a:gd name="T37" fmla="*/ 762646 h 1170887"/>
              <a:gd name="T38" fmla="*/ 0 w 968375"/>
              <a:gd name="T39" fmla="*/ 455723 h 1170887"/>
              <a:gd name="T40" fmla="*/ 5550 w 968375"/>
              <a:gd name="T41" fmla="*/ 405499 h 1170887"/>
              <a:gd name="T42" fmla="*/ 307998 w 968375"/>
              <a:gd name="T43" fmla="*/ 564541 h 1170887"/>
              <a:gd name="T44" fmla="*/ 607671 w 968375"/>
              <a:gd name="T45" fmla="*/ 405499 h 1170887"/>
              <a:gd name="T46" fmla="*/ 607671 w 968375"/>
              <a:gd name="T47" fmla="*/ 399919 h 1170887"/>
              <a:gd name="T48" fmla="*/ 307998 w 968375"/>
              <a:gd name="T49" fmla="*/ 277149 h 1170887"/>
              <a:gd name="T50" fmla="*/ 574373 w 968375"/>
              <a:gd name="T51" fmla="*/ 405499 h 1170887"/>
              <a:gd name="T52" fmla="*/ 571599 w 968375"/>
              <a:gd name="T53" fmla="*/ 425031 h 1170887"/>
              <a:gd name="T54" fmla="*/ 307998 w 968375"/>
              <a:gd name="T55" fmla="*/ 335744 h 1170887"/>
              <a:gd name="T56" fmla="*/ 41621 w 968375"/>
              <a:gd name="T57" fmla="*/ 425031 h 1170887"/>
              <a:gd name="T58" fmla="*/ 38846 w 968375"/>
              <a:gd name="T59" fmla="*/ 405499 h 1170887"/>
              <a:gd name="T60" fmla="*/ 307998 w 968375"/>
              <a:gd name="T61" fmla="*/ 277149 h 1170887"/>
              <a:gd name="T62" fmla="*/ 402088 w 968375"/>
              <a:gd name="T63" fmla="*/ 46217 h 1170887"/>
              <a:gd name="T64" fmla="*/ 409729 w 968375"/>
              <a:gd name="T65" fmla="*/ 277300 h 1170887"/>
              <a:gd name="T66" fmla="*/ 402088 w 968375"/>
              <a:gd name="T67" fmla="*/ 46217 h 1170887"/>
              <a:gd name="T68" fmla="*/ 203412 w 968375"/>
              <a:gd name="T69" fmla="*/ 30811 h 1170887"/>
              <a:gd name="T70" fmla="*/ 211054 w 968375"/>
              <a:gd name="T71" fmla="*/ 261895 h 1170887"/>
              <a:gd name="T72" fmla="*/ 203412 w 968375"/>
              <a:gd name="T73" fmla="*/ 30811 h 1170887"/>
              <a:gd name="T74" fmla="*/ 302750 w 968375"/>
              <a:gd name="T75" fmla="*/ 0 h 1170887"/>
              <a:gd name="T76" fmla="*/ 310392 w 968375"/>
              <a:gd name="T77" fmla="*/ 231083 h 1170887"/>
              <a:gd name="T78" fmla="*/ 3027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68375"/>
              <a:gd name="T121" fmla="*/ 0 h 1170887"/>
              <a:gd name="T122" fmla="*/ 968375 w 968375"/>
              <a:gd name="T123" fmla="*/ 1170887 h 11708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21" name="矩形 8"/>
          <p:cNvSpPr>
            <a:spLocks noChangeArrowheads="1"/>
          </p:cNvSpPr>
          <p:nvPr/>
        </p:nvSpPr>
        <p:spPr bwMode="auto">
          <a:xfrm>
            <a:off x="3971926" y="2389189"/>
            <a:ext cx="1138239"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a:t>
            </a:r>
          </a:p>
        </p:txBody>
      </p:sp>
      <p:sp>
        <p:nvSpPr>
          <p:cNvPr id="13322" name="矩形 9"/>
          <p:cNvSpPr>
            <a:spLocks noChangeArrowheads="1"/>
          </p:cNvSpPr>
          <p:nvPr/>
        </p:nvSpPr>
        <p:spPr bwMode="auto">
          <a:xfrm>
            <a:off x="6337300" y="1779590"/>
            <a:ext cx="4773613"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13323" name="矩形 10"/>
          <p:cNvSpPr>
            <a:spLocks noChangeArrowheads="1"/>
          </p:cNvSpPr>
          <p:nvPr/>
        </p:nvSpPr>
        <p:spPr bwMode="auto">
          <a:xfrm>
            <a:off x="1081089" y="3976689"/>
            <a:ext cx="477361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12" name="矩形 11"/>
          <p:cNvSpPr/>
          <p:nvPr/>
        </p:nvSpPr>
        <p:spPr>
          <a:xfrm>
            <a:off x="6096001" y="3657600"/>
            <a:ext cx="3162300" cy="1417638"/>
          </a:xfrm>
          <a:prstGeom prst="rect">
            <a:avLst/>
          </a:prstGeom>
          <a:solidFill>
            <a:srgbClr val="4F434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325" name="矩形 12"/>
          <p:cNvSpPr>
            <a:spLocks noChangeArrowheads="1"/>
          </p:cNvSpPr>
          <p:nvPr/>
        </p:nvSpPr>
        <p:spPr bwMode="auto">
          <a:xfrm>
            <a:off x="6280151" y="3905251"/>
            <a:ext cx="2794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a:solidFill>
                  <a:srgbClr val="FA9A60"/>
                </a:solidFill>
              </a:rPr>
              <a:t>DONEC VELIT NEQUE, AUCTOR SIT AMET ALIQUAM VELANTE IPSUM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pic>
        <p:nvPicPr>
          <p:cNvPr id="14339" name="图片 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2070100"/>
            <a:ext cx="5272088" cy="351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矩形 5"/>
          <p:cNvSpPr>
            <a:spLocks noChangeArrowheads="1"/>
          </p:cNvSpPr>
          <p:nvPr/>
        </p:nvSpPr>
        <p:spPr bwMode="auto">
          <a:xfrm>
            <a:off x="6313490" y="1844676"/>
            <a:ext cx="50180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 ullamcorper sit amet ligula. Nulla quis lorem ut libero malesuada feugiat. </a:t>
            </a:r>
          </a:p>
        </p:txBody>
      </p:sp>
      <p:sp>
        <p:nvSpPr>
          <p:cNvPr id="14341" name="矩形 9"/>
          <p:cNvSpPr>
            <a:spLocks noChangeArrowheads="1"/>
          </p:cNvSpPr>
          <p:nvPr/>
        </p:nvSpPr>
        <p:spPr bwMode="auto">
          <a:xfrm>
            <a:off x="6756401" y="4779965"/>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1" name="椭圆 10"/>
          <p:cNvSpPr/>
          <p:nvPr/>
        </p:nvSpPr>
        <p:spPr>
          <a:xfrm>
            <a:off x="6662738" y="4927602"/>
            <a:ext cx="74612" cy="74613"/>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4343" name="矩形 11"/>
          <p:cNvSpPr>
            <a:spLocks noChangeArrowheads="1"/>
          </p:cNvSpPr>
          <p:nvPr/>
        </p:nvSpPr>
        <p:spPr bwMode="auto">
          <a:xfrm>
            <a:off x="6756401" y="5075240"/>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3" name="椭圆 12"/>
          <p:cNvSpPr/>
          <p:nvPr/>
        </p:nvSpPr>
        <p:spPr>
          <a:xfrm>
            <a:off x="6662738" y="5222877"/>
            <a:ext cx="74612" cy="74613"/>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4345" name="矩形 13"/>
          <p:cNvSpPr>
            <a:spLocks noChangeArrowheads="1"/>
          </p:cNvSpPr>
          <p:nvPr/>
        </p:nvSpPr>
        <p:spPr bwMode="auto">
          <a:xfrm>
            <a:off x="6756401" y="5370515"/>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5" name="椭圆 14"/>
          <p:cNvSpPr/>
          <p:nvPr/>
        </p:nvSpPr>
        <p:spPr>
          <a:xfrm>
            <a:off x="6662738" y="5518150"/>
            <a:ext cx="74612" cy="762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4347" name="矩形 15"/>
          <p:cNvSpPr>
            <a:spLocks noChangeArrowheads="1"/>
          </p:cNvSpPr>
          <p:nvPr/>
        </p:nvSpPr>
        <p:spPr bwMode="auto">
          <a:xfrm>
            <a:off x="6756401" y="5680077"/>
            <a:ext cx="35427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chemeClr val="bg1"/>
                </a:solidFill>
              </a:rPr>
              <a:t>Mauris blandit aliquet elit, eget tincidunt nibh</a:t>
            </a:r>
            <a:endParaRPr lang="zh-CN" altLang="en-US" sz="1400">
              <a:solidFill>
                <a:schemeClr val="bg1"/>
              </a:solidFill>
            </a:endParaRPr>
          </a:p>
        </p:txBody>
      </p:sp>
      <p:sp>
        <p:nvSpPr>
          <p:cNvPr id="17" name="椭圆 16"/>
          <p:cNvSpPr/>
          <p:nvPr/>
        </p:nvSpPr>
        <p:spPr>
          <a:xfrm>
            <a:off x="6662738" y="5799138"/>
            <a:ext cx="74612" cy="762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bg1"/>
              </a:solidFill>
            </a:endParaRPr>
          </a:p>
        </p:txBody>
      </p:sp>
      <p:sp>
        <p:nvSpPr>
          <p:cNvPr id="18" name="椭圆 17"/>
          <p:cNvSpPr>
            <a:spLocks noChangeAspect="1"/>
          </p:cNvSpPr>
          <p:nvPr/>
        </p:nvSpPr>
        <p:spPr>
          <a:xfrm>
            <a:off x="6462713" y="3036889"/>
            <a:ext cx="1260475" cy="1260475"/>
          </a:xfrm>
          <a:prstGeom prst="ellipse">
            <a:avLst/>
          </a:prstGeom>
          <a:noFill/>
          <a:ln w="190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9" name="椭圆 18"/>
          <p:cNvSpPr>
            <a:spLocks noChangeAspect="1"/>
          </p:cNvSpPr>
          <p:nvPr/>
        </p:nvSpPr>
        <p:spPr>
          <a:xfrm>
            <a:off x="8237539" y="3036889"/>
            <a:ext cx="1260475" cy="1260475"/>
          </a:xfrm>
          <a:prstGeom prst="ellipse">
            <a:avLst/>
          </a:prstGeom>
          <a:noFill/>
          <a:ln w="190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20" name="椭圆 19"/>
          <p:cNvSpPr>
            <a:spLocks noChangeAspect="1"/>
          </p:cNvSpPr>
          <p:nvPr/>
        </p:nvSpPr>
        <p:spPr>
          <a:xfrm>
            <a:off x="10039351" y="3036889"/>
            <a:ext cx="1260475" cy="1260475"/>
          </a:xfrm>
          <a:prstGeom prst="ellipse">
            <a:avLst/>
          </a:prstGeom>
          <a:noFill/>
          <a:ln w="190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14352" name="矩形 20"/>
          <p:cNvSpPr>
            <a:spLocks noChangeArrowheads="1"/>
          </p:cNvSpPr>
          <p:nvPr/>
        </p:nvSpPr>
        <p:spPr bwMode="auto">
          <a:xfrm>
            <a:off x="6630116" y="3519490"/>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rPr>
              <a:t>TEXT HERE</a:t>
            </a:r>
            <a:endParaRPr lang="zh-CN" altLang="en-US" sz="1400">
              <a:solidFill>
                <a:schemeClr val="bg1"/>
              </a:solidFill>
            </a:endParaRPr>
          </a:p>
        </p:txBody>
      </p:sp>
      <p:sp>
        <p:nvSpPr>
          <p:cNvPr id="14353" name="矩形 21"/>
          <p:cNvSpPr>
            <a:spLocks noChangeArrowheads="1"/>
          </p:cNvSpPr>
          <p:nvPr/>
        </p:nvSpPr>
        <p:spPr bwMode="auto">
          <a:xfrm>
            <a:off x="8404940" y="3519490"/>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rPr>
              <a:t>TEXT HERE</a:t>
            </a:r>
            <a:endParaRPr lang="zh-CN" altLang="en-US" sz="1400">
              <a:solidFill>
                <a:schemeClr val="bg1"/>
              </a:solidFill>
            </a:endParaRPr>
          </a:p>
        </p:txBody>
      </p:sp>
      <p:sp>
        <p:nvSpPr>
          <p:cNvPr id="14354" name="矩形 22"/>
          <p:cNvSpPr>
            <a:spLocks noChangeArrowheads="1"/>
          </p:cNvSpPr>
          <p:nvPr/>
        </p:nvSpPr>
        <p:spPr bwMode="auto">
          <a:xfrm>
            <a:off x="10205959" y="3519490"/>
            <a:ext cx="9685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1400">
                <a:solidFill>
                  <a:schemeClr val="bg1"/>
                </a:solidFill>
              </a:rPr>
              <a:t>TEXT HERE</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1473200"/>
            <a:ext cx="10515600"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838200" y="1473202"/>
            <a:ext cx="4978400" cy="440372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grpSp>
        <p:nvGrpSpPr>
          <p:cNvPr id="15365" name="组合 2"/>
          <p:cNvGrpSpPr>
            <a:grpSpLocks/>
          </p:cNvGrpSpPr>
          <p:nvPr/>
        </p:nvGrpSpPr>
        <p:grpSpPr bwMode="auto">
          <a:xfrm>
            <a:off x="898525" y="3086100"/>
            <a:ext cx="4122739" cy="1700213"/>
            <a:chOff x="6096000" y="2981131"/>
            <a:chExt cx="4123508" cy="1254034"/>
          </a:xfrm>
        </p:grpSpPr>
        <p:sp>
          <p:nvSpPr>
            <p:cNvPr id="5" name="矩形 4"/>
            <p:cNvSpPr/>
            <p:nvPr/>
          </p:nvSpPr>
          <p:spPr>
            <a:xfrm>
              <a:off x="6096000" y="2981131"/>
              <a:ext cx="4123508" cy="358295"/>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6" name="矩形 5"/>
            <p:cNvSpPr/>
            <p:nvPr/>
          </p:nvSpPr>
          <p:spPr>
            <a:xfrm>
              <a:off x="6096000" y="3428415"/>
              <a:ext cx="4123508" cy="358295"/>
            </a:xfrm>
            <a:prstGeom prst="rect">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7" name="矩形 6"/>
            <p:cNvSpPr/>
            <p:nvPr/>
          </p:nvSpPr>
          <p:spPr>
            <a:xfrm>
              <a:off x="6096000" y="3876870"/>
              <a:ext cx="4123508" cy="358295"/>
            </a:xfrm>
            <a:prstGeom prst="rect">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5366" name="任意多边形 7"/>
          <p:cNvSpPr>
            <a:spLocks noChangeAspect="1"/>
          </p:cNvSpPr>
          <p:nvPr/>
        </p:nvSpPr>
        <p:spPr bwMode="auto">
          <a:xfrm>
            <a:off x="1009651" y="4386265"/>
            <a:ext cx="360363" cy="314325"/>
          </a:xfrm>
          <a:custGeom>
            <a:avLst/>
            <a:gdLst>
              <a:gd name="T0" fmla="*/ 702541 w 241301"/>
              <a:gd name="T1" fmla="*/ 199466 h 211138"/>
              <a:gd name="T2" fmla="*/ 752724 w 241301"/>
              <a:gd name="T3" fmla="*/ 199466 h 211138"/>
              <a:gd name="T4" fmla="*/ 802906 w 241301"/>
              <a:gd name="T5" fmla="*/ 249329 h 211138"/>
              <a:gd name="T6" fmla="*/ 802906 w 241301"/>
              <a:gd name="T7" fmla="*/ 648261 h 211138"/>
              <a:gd name="T8" fmla="*/ 752724 w 241301"/>
              <a:gd name="T9" fmla="*/ 698127 h 211138"/>
              <a:gd name="T10" fmla="*/ 702541 w 241301"/>
              <a:gd name="T11" fmla="*/ 698127 h 211138"/>
              <a:gd name="T12" fmla="*/ 702541 w 241301"/>
              <a:gd name="T13" fmla="*/ 199466 h 211138"/>
              <a:gd name="T14" fmla="*/ 153187 w 241301"/>
              <a:gd name="T15" fmla="*/ 199466 h 211138"/>
              <a:gd name="T16" fmla="*/ 649719 w 241301"/>
              <a:gd name="T17" fmla="*/ 199466 h 211138"/>
              <a:gd name="T18" fmla="*/ 649719 w 241301"/>
              <a:gd name="T19" fmla="*/ 698127 h 211138"/>
              <a:gd name="T20" fmla="*/ 153187 w 241301"/>
              <a:gd name="T21" fmla="*/ 698127 h 211138"/>
              <a:gd name="T22" fmla="*/ 50182 w 241301"/>
              <a:gd name="T23" fmla="*/ 199466 h 211138"/>
              <a:gd name="T24" fmla="*/ 100365 w 241301"/>
              <a:gd name="T25" fmla="*/ 199466 h 211138"/>
              <a:gd name="T26" fmla="*/ 100365 w 241301"/>
              <a:gd name="T27" fmla="*/ 698127 h 211138"/>
              <a:gd name="T28" fmla="*/ 50182 w 241301"/>
              <a:gd name="T29" fmla="*/ 698127 h 211138"/>
              <a:gd name="T30" fmla="*/ 0 w 241301"/>
              <a:gd name="T31" fmla="*/ 648261 h 211138"/>
              <a:gd name="T32" fmla="*/ 0 w 241301"/>
              <a:gd name="T33" fmla="*/ 249329 h 211138"/>
              <a:gd name="T34" fmla="*/ 50182 w 241301"/>
              <a:gd name="T35" fmla="*/ 199466 h 211138"/>
              <a:gd name="T36" fmla="*/ 302850 w 241301"/>
              <a:gd name="T37" fmla="*/ 0 h 211138"/>
              <a:gd name="T38" fmla="*/ 500053 w 241301"/>
              <a:gd name="T39" fmla="*/ 0 h 211138"/>
              <a:gd name="T40" fmla="*/ 549355 w 241301"/>
              <a:gd name="T41" fmla="*/ 48994 h 211138"/>
              <a:gd name="T42" fmla="*/ 549355 w 241301"/>
              <a:gd name="T43" fmla="*/ 146972 h 211138"/>
              <a:gd name="T44" fmla="*/ 500053 w 241301"/>
              <a:gd name="T45" fmla="*/ 146972 h 211138"/>
              <a:gd name="T46" fmla="*/ 500053 w 241301"/>
              <a:gd name="T47" fmla="*/ 73488 h 211138"/>
              <a:gd name="T48" fmla="*/ 475402 w 241301"/>
              <a:gd name="T49" fmla="*/ 48994 h 211138"/>
              <a:gd name="T50" fmla="*/ 327499 w 241301"/>
              <a:gd name="T51" fmla="*/ 48994 h 211138"/>
              <a:gd name="T52" fmla="*/ 302850 w 241301"/>
              <a:gd name="T53" fmla="*/ 73488 h 211138"/>
              <a:gd name="T54" fmla="*/ 302850 w 241301"/>
              <a:gd name="T55" fmla="*/ 146972 h 211138"/>
              <a:gd name="T56" fmla="*/ 253549 w 241301"/>
              <a:gd name="T57" fmla="*/ 146972 h 211138"/>
              <a:gd name="T58" fmla="*/ 253549 w 241301"/>
              <a:gd name="T59" fmla="*/ 48994 h 211138"/>
              <a:gd name="T60" fmla="*/ 302850 w 241301"/>
              <a:gd name="T61" fmla="*/ 0 h 2111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41301"/>
              <a:gd name="T94" fmla="*/ 0 h 211138"/>
              <a:gd name="T95" fmla="*/ 241301 w 241301"/>
              <a:gd name="T96" fmla="*/ 211138 h 2111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5367" name="Freeform 75"/>
          <p:cNvSpPr>
            <a:spLocks noChangeAspect="1" noEditPoints="1"/>
          </p:cNvSpPr>
          <p:nvPr/>
        </p:nvSpPr>
        <p:spPr bwMode="auto">
          <a:xfrm>
            <a:off x="1009651" y="3756025"/>
            <a:ext cx="360363" cy="360363"/>
          </a:xfrm>
          <a:custGeom>
            <a:avLst/>
            <a:gdLst>
              <a:gd name="T0" fmla="*/ 2147483647 w 56"/>
              <a:gd name="T1" fmla="*/ 0 h 56"/>
              <a:gd name="T2" fmla="*/ 2147483647 w 56"/>
              <a:gd name="T3" fmla="*/ 0 h 56"/>
              <a:gd name="T4" fmla="*/ 0 w 56"/>
              <a:gd name="T5" fmla="*/ 2147483647 h 56"/>
              <a:gd name="T6" fmla="*/ 0 w 56"/>
              <a:gd name="T7" fmla="*/ 2147483647 h 56"/>
              <a:gd name="T8" fmla="*/ 2147483647 w 56"/>
              <a:gd name="T9" fmla="*/ 2147483647 h 56"/>
              <a:gd name="T10" fmla="*/ 2147483647 w 56"/>
              <a:gd name="T11" fmla="*/ 2147483647 h 56"/>
              <a:gd name="T12" fmla="*/ 2147483647 w 56"/>
              <a:gd name="T13" fmla="*/ 2147483647 h 56"/>
              <a:gd name="T14" fmla="*/ 2147483647 w 56"/>
              <a:gd name="T15" fmla="*/ 2147483647 h 56"/>
              <a:gd name="T16" fmla="*/ 2147483647 w 56"/>
              <a:gd name="T17" fmla="*/ 2147483647 h 56"/>
              <a:gd name="T18" fmla="*/ 2147483647 w 56"/>
              <a:gd name="T19" fmla="*/ 2147483647 h 56"/>
              <a:gd name="T20" fmla="*/ 2147483647 w 56"/>
              <a:gd name="T21" fmla="*/ 2147483647 h 56"/>
              <a:gd name="T22" fmla="*/ 2147483647 w 56"/>
              <a:gd name="T23" fmla="*/ 0 h 56"/>
              <a:gd name="T24" fmla="*/ 2147483647 w 56"/>
              <a:gd name="T25" fmla="*/ 2147483647 h 56"/>
              <a:gd name="T26" fmla="*/ 2147483647 w 56"/>
              <a:gd name="T27" fmla="*/ 2147483647 h 56"/>
              <a:gd name="T28" fmla="*/ 2147483647 w 56"/>
              <a:gd name="T29" fmla="*/ 2147483647 h 56"/>
              <a:gd name="T30" fmla="*/ 2147483647 w 56"/>
              <a:gd name="T31" fmla="*/ 2147483647 h 56"/>
              <a:gd name="T32" fmla="*/ 2147483647 w 56"/>
              <a:gd name="T33" fmla="*/ 2147483647 h 56"/>
              <a:gd name="T34" fmla="*/ 2147483647 w 56"/>
              <a:gd name="T35" fmla="*/ 2147483647 h 56"/>
              <a:gd name="T36" fmla="*/ 2147483647 w 56"/>
              <a:gd name="T37" fmla="*/ 2147483647 h 56"/>
              <a:gd name="T38" fmla="*/ 2147483647 w 56"/>
              <a:gd name="T39" fmla="*/ 2147483647 h 56"/>
              <a:gd name="T40" fmla="*/ 2147483647 w 56"/>
              <a:gd name="T41" fmla="*/ 2147483647 h 56"/>
              <a:gd name="T42" fmla="*/ 2147483647 w 56"/>
              <a:gd name="T43" fmla="*/ 2147483647 h 56"/>
              <a:gd name="T44" fmla="*/ 2147483647 w 56"/>
              <a:gd name="T45" fmla="*/ 2147483647 h 56"/>
              <a:gd name="T46" fmla="*/ 2147483647 w 56"/>
              <a:gd name="T47" fmla="*/ 2147483647 h 56"/>
              <a:gd name="T48" fmla="*/ 2147483647 w 56"/>
              <a:gd name="T49" fmla="*/ 2147483647 h 56"/>
              <a:gd name="T50" fmla="*/ 2147483647 w 56"/>
              <a:gd name="T51" fmla="*/ 2147483647 h 56"/>
              <a:gd name="T52" fmla="*/ 2147483647 w 56"/>
              <a:gd name="T53" fmla="*/ 2147483647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6"/>
              <a:gd name="T82" fmla="*/ 0 h 56"/>
              <a:gd name="T83" fmla="*/ 56 w 56"/>
              <a:gd name="T84" fmla="*/ 56 h 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3" name="组合 9"/>
          <p:cNvGrpSpPr>
            <a:grpSpLocks noChangeAspect="1"/>
          </p:cNvGrpSpPr>
          <p:nvPr/>
        </p:nvGrpSpPr>
        <p:grpSpPr>
          <a:xfrm>
            <a:off x="1010278" y="3149262"/>
            <a:ext cx="314703" cy="360000"/>
            <a:chOff x="2522538" y="5478463"/>
            <a:chExt cx="209550" cy="239712"/>
          </a:xfrm>
          <a:solidFill>
            <a:schemeClr val="bg1"/>
          </a:solidFill>
        </p:grpSpPr>
        <p:sp>
          <p:nvSpPr>
            <p:cNvPr id="11" name="Rectangle 210"/>
            <p:cNvSpPr>
              <a:spLocks noChangeArrowheads="1"/>
            </p:cNvSpPr>
            <p:nvPr/>
          </p:nvSpPr>
          <p:spPr bwMode="auto">
            <a:xfrm>
              <a:off x="2522538" y="5537200"/>
              <a:ext cx="149225" cy="180975"/>
            </a:xfrm>
            <a:prstGeom prst="rect">
              <a:avLst/>
            </a:prstGeom>
            <a:grpFill/>
            <a:ln>
              <a:noFill/>
            </a:ln>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2" name="Freeform 211"/>
            <p:cNvSpPr>
              <a:spLocks/>
            </p:cNvSpPr>
            <p:nvPr/>
          </p:nvSpPr>
          <p:spPr bwMode="auto">
            <a:xfrm>
              <a:off x="2582863" y="5478463"/>
              <a:ext cx="149225" cy="179388"/>
            </a:xfrm>
            <a:custGeom>
              <a:avLst/>
              <a:gdLst>
                <a:gd name="T0" fmla="*/ 94 w 94"/>
                <a:gd name="T1" fmla="*/ 0 h 113"/>
                <a:gd name="T2" fmla="*/ 0 w 94"/>
                <a:gd name="T3" fmla="*/ 0 h 113"/>
                <a:gd name="T4" fmla="*/ 0 w 94"/>
                <a:gd name="T5" fmla="*/ 28 h 113"/>
                <a:gd name="T6" fmla="*/ 66 w 94"/>
                <a:gd name="T7" fmla="*/ 28 h 113"/>
                <a:gd name="T8" fmla="*/ 66 w 94"/>
                <a:gd name="T9" fmla="*/ 113 h 113"/>
                <a:gd name="T10" fmla="*/ 94 w 94"/>
                <a:gd name="T11" fmla="*/ 113 h 113"/>
                <a:gd name="T12" fmla="*/ 94 w 94"/>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94" h="113">
                  <a:moveTo>
                    <a:pt x="94" y="0"/>
                  </a:moveTo>
                  <a:lnTo>
                    <a:pt x="0" y="0"/>
                  </a:lnTo>
                  <a:lnTo>
                    <a:pt x="0" y="28"/>
                  </a:lnTo>
                  <a:lnTo>
                    <a:pt x="66" y="28"/>
                  </a:lnTo>
                  <a:lnTo>
                    <a:pt x="66" y="113"/>
                  </a:lnTo>
                  <a:lnTo>
                    <a:pt x="94" y="113"/>
                  </a:lnTo>
                  <a:lnTo>
                    <a:pt x="94" y="0"/>
                  </a:lnTo>
                  <a:close/>
                </a:path>
              </a:pathLst>
            </a:custGeom>
            <a:grpFill/>
            <a:ln>
              <a:noFill/>
            </a:ln>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15369" name="矩形 12"/>
          <p:cNvSpPr>
            <a:spLocks noChangeArrowheads="1"/>
          </p:cNvSpPr>
          <p:nvPr/>
        </p:nvSpPr>
        <p:spPr bwMode="auto">
          <a:xfrm>
            <a:off x="1554164" y="4275139"/>
            <a:ext cx="3424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rgbClr val="4F434F"/>
                </a:solidFill>
              </a:rPr>
              <a:t>Donec sollicitudin molestie malesuada. Donec rutrum congue leo.</a:t>
            </a:r>
            <a:endParaRPr lang="zh-CN" altLang="en-US" sz="1400">
              <a:solidFill>
                <a:srgbClr val="4F434F"/>
              </a:solidFill>
            </a:endParaRPr>
          </a:p>
        </p:txBody>
      </p:sp>
      <p:sp>
        <p:nvSpPr>
          <p:cNvPr id="15370" name="矩形 13"/>
          <p:cNvSpPr>
            <a:spLocks noChangeArrowheads="1"/>
          </p:cNvSpPr>
          <p:nvPr/>
        </p:nvSpPr>
        <p:spPr bwMode="auto">
          <a:xfrm>
            <a:off x="1554164" y="3632200"/>
            <a:ext cx="3424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rgbClr val="4F434F"/>
                </a:solidFill>
              </a:rPr>
              <a:t>Donec sollicitudin molestie malesuada. Donec rutrum congue leo.</a:t>
            </a:r>
            <a:endParaRPr lang="zh-CN" altLang="en-US" sz="1400">
              <a:solidFill>
                <a:srgbClr val="4F434F"/>
              </a:solidFill>
            </a:endParaRPr>
          </a:p>
        </p:txBody>
      </p:sp>
      <p:sp>
        <p:nvSpPr>
          <p:cNvPr id="15371" name="矩形 14"/>
          <p:cNvSpPr>
            <a:spLocks noChangeArrowheads="1"/>
          </p:cNvSpPr>
          <p:nvPr/>
        </p:nvSpPr>
        <p:spPr bwMode="auto">
          <a:xfrm>
            <a:off x="1554164" y="3027364"/>
            <a:ext cx="3424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solidFill>
                  <a:srgbClr val="4F434F"/>
                </a:solidFill>
              </a:rPr>
              <a:t>Donec sollicitudin molestie malesuada. Donec rutrum congue leo.</a:t>
            </a:r>
            <a:endParaRPr lang="zh-CN" altLang="en-US" sz="1400">
              <a:solidFill>
                <a:srgbClr val="4F434F"/>
              </a:solidFill>
            </a:endParaRPr>
          </a:p>
        </p:txBody>
      </p:sp>
      <p:sp>
        <p:nvSpPr>
          <p:cNvPr id="15372" name="矩形 15"/>
          <p:cNvSpPr>
            <a:spLocks noChangeArrowheads="1"/>
          </p:cNvSpPr>
          <p:nvPr/>
        </p:nvSpPr>
        <p:spPr bwMode="auto">
          <a:xfrm>
            <a:off x="898525" y="4976815"/>
            <a:ext cx="42497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rgbClr val="4F434F"/>
                </a:solidFill>
              </a:rPr>
              <a:t>Vestibulum ante ipsum primis in faucibus orci luctus et ultrices posuere cubilia Curae; Donec velit neque, auctor sit amet aliquam vel, ullamcorper sit amet ligula. </a:t>
            </a:r>
          </a:p>
        </p:txBody>
      </p:sp>
      <p:sp>
        <p:nvSpPr>
          <p:cNvPr id="15373" name="矩形 16"/>
          <p:cNvSpPr>
            <a:spLocks noChangeArrowheads="1"/>
          </p:cNvSpPr>
          <p:nvPr/>
        </p:nvSpPr>
        <p:spPr bwMode="auto">
          <a:xfrm>
            <a:off x="839789" y="2132013"/>
            <a:ext cx="43672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2400" b="1">
                <a:solidFill>
                  <a:srgbClr val="FA9A60"/>
                </a:solidFill>
              </a:rPr>
              <a:t>VESTIBULUM ANTE IPSUM </a:t>
            </a:r>
            <a:r>
              <a:rPr lang="zh-CN" altLang="en-US" sz="2400">
                <a:solidFill>
                  <a:srgbClr val="FA9A60"/>
                </a:solidFill>
              </a:rPr>
              <a:t>FAUCIBUS ORCI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pic>
        <p:nvPicPr>
          <p:cNvPr id="16387"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607050" y="1484313"/>
            <a:ext cx="6584951"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839789" y="1597025"/>
            <a:ext cx="4767263" cy="914400"/>
          </a:xfrm>
          <a:prstGeom prst="rect">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839789" y="2693988"/>
            <a:ext cx="4767263" cy="914400"/>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矩形 6"/>
          <p:cNvSpPr/>
          <p:nvPr/>
        </p:nvSpPr>
        <p:spPr>
          <a:xfrm>
            <a:off x="839789" y="3789363"/>
            <a:ext cx="4767263"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矩形 7"/>
          <p:cNvSpPr/>
          <p:nvPr/>
        </p:nvSpPr>
        <p:spPr>
          <a:xfrm>
            <a:off x="839789" y="4886325"/>
            <a:ext cx="4767263" cy="914400"/>
          </a:xfrm>
          <a:prstGeom prst="rect">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392" name="矩形 8"/>
          <p:cNvSpPr>
            <a:spLocks noChangeArrowheads="1"/>
          </p:cNvSpPr>
          <p:nvPr/>
        </p:nvSpPr>
        <p:spPr bwMode="auto">
          <a:xfrm>
            <a:off x="1206500" y="1619251"/>
            <a:ext cx="4038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a:t>DONEC SOLLICITUDIN MOLESTIE MALESUADA. DONEC RUTRUM CONGUE LEO.</a:t>
            </a:r>
            <a:endParaRPr lang="zh-CN" altLang="en-US"/>
          </a:p>
        </p:txBody>
      </p:sp>
      <p:sp>
        <p:nvSpPr>
          <p:cNvPr id="16393" name="矩形 9"/>
          <p:cNvSpPr>
            <a:spLocks noChangeArrowheads="1"/>
          </p:cNvSpPr>
          <p:nvPr/>
        </p:nvSpPr>
        <p:spPr bwMode="auto">
          <a:xfrm>
            <a:off x="1206500" y="2914650"/>
            <a:ext cx="35036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t>Donec sollicitudin molestie malesuada. Donec rutrum congue leo.</a:t>
            </a:r>
            <a:endParaRPr lang="zh-CN" altLang="en-US" sz="1400"/>
          </a:p>
        </p:txBody>
      </p:sp>
      <p:sp>
        <p:nvSpPr>
          <p:cNvPr id="16394" name="矩形 10"/>
          <p:cNvSpPr>
            <a:spLocks noChangeArrowheads="1"/>
          </p:cNvSpPr>
          <p:nvPr/>
        </p:nvSpPr>
        <p:spPr bwMode="auto">
          <a:xfrm>
            <a:off x="1206500" y="3986214"/>
            <a:ext cx="35036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t>Donec sollicitudin molestie malesuada. Donec rutrum congue leo.</a:t>
            </a:r>
            <a:endParaRPr lang="zh-CN" altLang="en-US" sz="1400"/>
          </a:p>
        </p:txBody>
      </p:sp>
      <p:sp>
        <p:nvSpPr>
          <p:cNvPr id="16395" name="矩形 11"/>
          <p:cNvSpPr>
            <a:spLocks noChangeArrowheads="1"/>
          </p:cNvSpPr>
          <p:nvPr/>
        </p:nvSpPr>
        <p:spPr bwMode="auto">
          <a:xfrm>
            <a:off x="1206500" y="5081589"/>
            <a:ext cx="35036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1400"/>
              <a:t>Donec sollicitudin molestie malesuada. Donec rutrum congue leo.</a:t>
            </a:r>
            <a:endParaRPr lang="zh-CN" altLang="en-US" sz="1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dirty="0">
                <a:latin typeface="+mj-ea"/>
              </a:rPr>
              <a:t>SECTION TITLE</a:t>
            </a:r>
            <a:endParaRPr lang="zh-CN" altLang="en-US" dirty="0">
              <a:latin typeface="+mj-ea"/>
            </a:endParaRPr>
          </a:p>
        </p:txBody>
      </p:sp>
      <p:sp>
        <p:nvSpPr>
          <p:cNvPr id="17411" name="文本占位符 4"/>
          <p:cNvSpPr>
            <a:spLocks noGrp="1"/>
          </p:cNvSpPr>
          <p:nvPr>
            <p:ph type="body" idx="1"/>
          </p:nvPr>
        </p:nvSpPr>
        <p:spPr/>
        <p:txBody>
          <a:bodyPr/>
          <a:lstStyle/>
          <a:p>
            <a:pPr eaLnBrk="1" hangingPunct="1"/>
            <a:r>
              <a:rPr lang="zh-CN" altLang="en-US" smtClean="0"/>
              <a:t>Quisque velit nisi, pretium ut lacinia in, elementum id enim. Cras ultricies ligula sed magna dictum porta. Quisque velit nisi, pretium ut lacinia in, elementum id enim. Vivamus magna justo, lacinia eget consectetur sed.</a:t>
            </a:r>
          </a:p>
          <a:p>
            <a:pPr eaLnBrk="1" hangingPunct="1"/>
            <a:endParaRPr lang="zh-CN"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chor="t">
            <a:normAutofit/>
          </a:bodyPr>
          <a:lstStyle/>
          <a:p>
            <a:pPr eaLnBrk="1" fontAlgn="auto" hangingPunct="1">
              <a:spcAft>
                <a:spcPts val="0"/>
              </a:spcAft>
              <a:defRPr/>
            </a:pPr>
            <a:r>
              <a:rPr lang="en-US" altLang="zh-CN" sz="3600" cap="all" dirty="0">
                <a:solidFill>
                  <a:schemeClr val="bg1"/>
                </a:solidFill>
              </a:rPr>
              <a:t>Your  Title  Here</a:t>
            </a:r>
            <a:endParaRPr lang="zh-CN" altLang="en-US" sz="3600" dirty="0">
              <a:solidFill>
                <a:srgbClr val="FDCB82"/>
              </a:solidFill>
            </a:endParaRPr>
          </a:p>
        </p:txBody>
      </p:sp>
      <p:sp>
        <p:nvSpPr>
          <p:cNvPr id="2" name="椭圆 1"/>
          <p:cNvSpPr/>
          <p:nvPr/>
        </p:nvSpPr>
        <p:spPr>
          <a:xfrm>
            <a:off x="838201" y="1835150"/>
            <a:ext cx="1333500" cy="13335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椭圆 4"/>
          <p:cNvSpPr/>
          <p:nvPr/>
        </p:nvSpPr>
        <p:spPr>
          <a:xfrm>
            <a:off x="4343401" y="1835150"/>
            <a:ext cx="1333500" cy="13335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椭圆 5"/>
          <p:cNvSpPr/>
          <p:nvPr/>
        </p:nvSpPr>
        <p:spPr>
          <a:xfrm>
            <a:off x="6096001" y="1835150"/>
            <a:ext cx="1333500" cy="1333500"/>
          </a:xfrm>
          <a:prstGeom prst="ellipse">
            <a:avLst/>
          </a:pr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a:off x="2590801" y="1835150"/>
            <a:ext cx="1333500" cy="1333500"/>
          </a:xfrm>
          <a:prstGeom prst="ellipse">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8439" name="组合 59"/>
          <p:cNvGrpSpPr>
            <a:grpSpLocks/>
          </p:cNvGrpSpPr>
          <p:nvPr/>
        </p:nvGrpSpPr>
        <p:grpSpPr bwMode="auto">
          <a:xfrm flipH="1">
            <a:off x="4760914" y="3917950"/>
            <a:ext cx="6591300" cy="1333500"/>
            <a:chOff x="4760913" y="3918449"/>
            <a:chExt cx="6591300" cy="1333500"/>
          </a:xfrm>
        </p:grpSpPr>
        <p:sp>
          <p:nvSpPr>
            <p:cNvPr id="8" name="椭圆 7"/>
            <p:cNvSpPr/>
            <p:nvPr/>
          </p:nvSpPr>
          <p:spPr>
            <a:xfrm>
              <a:off x="4760913" y="3918449"/>
              <a:ext cx="1333500" cy="1333500"/>
            </a:xfrm>
            <a:prstGeom prst="ellipse">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8266113" y="3918449"/>
              <a:ext cx="1333500" cy="1333500"/>
            </a:xfrm>
            <a:prstGeom prst="ellipse">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椭圆 9"/>
            <p:cNvSpPr/>
            <p:nvPr/>
          </p:nvSpPr>
          <p:spPr>
            <a:xfrm>
              <a:off x="10018713" y="3918449"/>
              <a:ext cx="1333500" cy="1333500"/>
            </a:xfrm>
            <a:prstGeom prst="ellipse">
              <a:avLst/>
            </a:prstGeom>
            <a:solidFill>
              <a:srgbClr val="697A7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a:off x="6513513" y="3918449"/>
              <a:ext cx="1333500" cy="1333500"/>
            </a:xfrm>
            <a:prstGeom prst="ellipse">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8440" name="Freeform 77"/>
          <p:cNvSpPr>
            <a:spLocks noEditPoints="1"/>
          </p:cNvSpPr>
          <p:nvPr/>
        </p:nvSpPr>
        <p:spPr bwMode="auto">
          <a:xfrm>
            <a:off x="1085851" y="2076450"/>
            <a:ext cx="838200" cy="850900"/>
          </a:xfrm>
          <a:custGeom>
            <a:avLst/>
            <a:gdLst>
              <a:gd name="T0" fmla="*/ 2147483647 w 217"/>
              <a:gd name="T1" fmla="*/ 2147483647 h 219"/>
              <a:gd name="T2" fmla="*/ 2147483647 w 217"/>
              <a:gd name="T3" fmla="*/ 2147483647 h 219"/>
              <a:gd name="T4" fmla="*/ 2147483647 w 217"/>
              <a:gd name="T5" fmla="*/ 2147483647 h 219"/>
              <a:gd name="T6" fmla="*/ 2147483647 w 217"/>
              <a:gd name="T7" fmla="*/ 2147483647 h 219"/>
              <a:gd name="T8" fmla="*/ 2147483647 w 217"/>
              <a:gd name="T9" fmla="*/ 2147483647 h 219"/>
              <a:gd name="T10" fmla="*/ 2147483647 w 217"/>
              <a:gd name="T11" fmla="*/ 2147483647 h 219"/>
              <a:gd name="T12" fmla="*/ 2147483647 w 217"/>
              <a:gd name="T13" fmla="*/ 2147483647 h 219"/>
              <a:gd name="T14" fmla="*/ 2147483647 w 217"/>
              <a:gd name="T15" fmla="*/ 2147483647 h 219"/>
              <a:gd name="T16" fmla="*/ 2147483647 w 217"/>
              <a:gd name="T17" fmla="*/ 0 h 219"/>
              <a:gd name="T18" fmla="*/ 2147483647 w 217"/>
              <a:gd name="T19" fmla="*/ 2147483647 h 219"/>
              <a:gd name="T20" fmla="*/ 2147483647 w 217"/>
              <a:gd name="T21" fmla="*/ 2147483647 h 219"/>
              <a:gd name="T22" fmla="*/ 2147483647 w 217"/>
              <a:gd name="T23" fmla="*/ 2147483647 h 219"/>
              <a:gd name="T24" fmla="*/ 2147483647 w 217"/>
              <a:gd name="T25" fmla="*/ 2147483647 h 219"/>
              <a:gd name="T26" fmla="*/ 2147483647 w 217"/>
              <a:gd name="T27" fmla="*/ 2147483647 h 219"/>
              <a:gd name="T28" fmla="*/ 2147483647 w 217"/>
              <a:gd name="T29" fmla="*/ 2147483647 h 219"/>
              <a:gd name="T30" fmla="*/ 2147483647 w 217"/>
              <a:gd name="T31" fmla="*/ 2147483647 h 219"/>
              <a:gd name="T32" fmla="*/ 2147483647 w 217"/>
              <a:gd name="T33" fmla="*/ 2147483647 h 219"/>
              <a:gd name="T34" fmla="*/ 2147483647 w 217"/>
              <a:gd name="T35" fmla="*/ 2147483647 h 219"/>
              <a:gd name="T36" fmla="*/ 2147483647 w 217"/>
              <a:gd name="T37" fmla="*/ 2147483647 h 219"/>
              <a:gd name="T38" fmla="*/ 2147483647 w 217"/>
              <a:gd name="T39" fmla="*/ 2147483647 h 219"/>
              <a:gd name="T40" fmla="*/ 2147483647 w 217"/>
              <a:gd name="T41" fmla="*/ 2147483647 h 219"/>
              <a:gd name="T42" fmla="*/ 2147483647 w 217"/>
              <a:gd name="T43" fmla="*/ 2147483647 h 219"/>
              <a:gd name="T44" fmla="*/ 2147483647 w 217"/>
              <a:gd name="T45" fmla="*/ 2147483647 h 219"/>
              <a:gd name="T46" fmla="*/ 2147483647 w 217"/>
              <a:gd name="T47" fmla="*/ 2147483647 h 219"/>
              <a:gd name="T48" fmla="*/ 2147483647 w 217"/>
              <a:gd name="T49" fmla="*/ 2147483647 h 219"/>
              <a:gd name="T50" fmla="*/ 2147483647 w 217"/>
              <a:gd name="T51" fmla="*/ 2147483647 h 2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17"/>
              <a:gd name="T79" fmla="*/ 0 h 219"/>
              <a:gd name="T80" fmla="*/ 217 w 217"/>
              <a:gd name="T81" fmla="*/ 219 h 2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17" h="219">
                <a:moveTo>
                  <a:pt x="139" y="105"/>
                </a:moveTo>
                <a:cubicBezTo>
                  <a:pt x="139" y="105"/>
                  <a:pt x="134" y="103"/>
                  <a:pt x="134" y="93"/>
                </a:cubicBezTo>
                <a:cubicBezTo>
                  <a:pt x="134" y="84"/>
                  <a:pt x="134" y="52"/>
                  <a:pt x="134" y="42"/>
                </a:cubicBezTo>
                <a:cubicBezTo>
                  <a:pt x="137" y="40"/>
                  <a:pt x="139" y="37"/>
                  <a:pt x="139" y="35"/>
                </a:cubicBezTo>
                <a:cubicBezTo>
                  <a:pt x="141" y="35"/>
                  <a:pt x="141" y="35"/>
                  <a:pt x="141" y="35"/>
                </a:cubicBezTo>
                <a:cubicBezTo>
                  <a:pt x="141" y="12"/>
                  <a:pt x="141" y="12"/>
                  <a:pt x="141" y="12"/>
                </a:cubicBezTo>
                <a:cubicBezTo>
                  <a:pt x="139" y="12"/>
                  <a:pt x="139" y="12"/>
                  <a:pt x="139" y="12"/>
                </a:cubicBezTo>
                <a:cubicBezTo>
                  <a:pt x="139" y="12"/>
                  <a:pt x="139" y="12"/>
                  <a:pt x="139" y="12"/>
                </a:cubicBezTo>
                <a:cubicBezTo>
                  <a:pt x="139" y="5"/>
                  <a:pt x="126" y="0"/>
                  <a:pt x="108" y="0"/>
                </a:cubicBezTo>
                <a:cubicBezTo>
                  <a:pt x="91" y="0"/>
                  <a:pt x="77" y="5"/>
                  <a:pt x="77" y="12"/>
                </a:cubicBezTo>
                <a:cubicBezTo>
                  <a:pt x="77" y="12"/>
                  <a:pt x="77" y="12"/>
                  <a:pt x="77" y="12"/>
                </a:cubicBezTo>
                <a:cubicBezTo>
                  <a:pt x="77" y="12"/>
                  <a:pt x="77" y="12"/>
                  <a:pt x="77" y="12"/>
                </a:cubicBezTo>
                <a:cubicBezTo>
                  <a:pt x="77" y="35"/>
                  <a:pt x="77" y="35"/>
                  <a:pt x="77" y="35"/>
                </a:cubicBezTo>
                <a:cubicBezTo>
                  <a:pt x="77" y="35"/>
                  <a:pt x="77" y="35"/>
                  <a:pt x="77" y="35"/>
                </a:cubicBezTo>
                <a:cubicBezTo>
                  <a:pt x="78" y="38"/>
                  <a:pt x="80" y="40"/>
                  <a:pt x="86" y="42"/>
                </a:cubicBezTo>
                <a:cubicBezTo>
                  <a:pt x="86" y="53"/>
                  <a:pt x="86" y="85"/>
                  <a:pt x="86" y="93"/>
                </a:cubicBezTo>
                <a:cubicBezTo>
                  <a:pt x="86" y="103"/>
                  <a:pt x="79" y="105"/>
                  <a:pt x="79" y="105"/>
                </a:cubicBezTo>
                <a:cubicBezTo>
                  <a:pt x="68" y="112"/>
                  <a:pt x="0" y="180"/>
                  <a:pt x="30" y="200"/>
                </a:cubicBezTo>
                <a:cubicBezTo>
                  <a:pt x="56" y="219"/>
                  <a:pt x="100" y="218"/>
                  <a:pt x="109" y="218"/>
                </a:cubicBezTo>
                <a:cubicBezTo>
                  <a:pt x="118" y="218"/>
                  <a:pt x="161" y="219"/>
                  <a:pt x="188" y="200"/>
                </a:cubicBezTo>
                <a:cubicBezTo>
                  <a:pt x="217" y="180"/>
                  <a:pt x="151" y="112"/>
                  <a:pt x="139" y="105"/>
                </a:cubicBezTo>
                <a:close/>
                <a:moveTo>
                  <a:pt x="137" y="201"/>
                </a:moveTo>
                <a:cubicBezTo>
                  <a:pt x="137" y="201"/>
                  <a:pt x="171" y="195"/>
                  <a:pt x="172" y="177"/>
                </a:cubicBezTo>
                <a:cubicBezTo>
                  <a:pt x="174" y="159"/>
                  <a:pt x="142" y="126"/>
                  <a:pt x="142" y="126"/>
                </a:cubicBezTo>
                <a:cubicBezTo>
                  <a:pt x="142" y="126"/>
                  <a:pt x="183" y="158"/>
                  <a:pt x="183" y="179"/>
                </a:cubicBezTo>
                <a:cubicBezTo>
                  <a:pt x="183" y="201"/>
                  <a:pt x="137" y="201"/>
                  <a:pt x="137" y="201"/>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18441" name="组合 12"/>
          <p:cNvGrpSpPr>
            <a:grpSpLocks/>
          </p:cNvGrpSpPr>
          <p:nvPr/>
        </p:nvGrpSpPr>
        <p:grpSpPr bwMode="auto">
          <a:xfrm>
            <a:off x="3046413" y="2090740"/>
            <a:ext cx="422275" cy="822325"/>
            <a:chOff x="4230688" y="1919288"/>
            <a:chExt cx="198437" cy="385763"/>
          </a:xfrm>
        </p:grpSpPr>
        <p:sp>
          <p:nvSpPr>
            <p:cNvPr id="18480" name="Freeform 91"/>
            <p:cNvSpPr>
              <a:spLocks/>
            </p:cNvSpPr>
            <p:nvPr/>
          </p:nvSpPr>
          <p:spPr bwMode="auto">
            <a:xfrm>
              <a:off x="4235450"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 name="T21" fmla="*/ 0 w 44"/>
                <a:gd name="T22" fmla="*/ 0 h 187"/>
                <a:gd name="T23" fmla="*/ 44 w 44"/>
                <a:gd name="T24" fmla="*/ 187 h 1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87">
                  <a:moveTo>
                    <a:pt x="44" y="150"/>
                  </a:moveTo>
                  <a:lnTo>
                    <a:pt x="30" y="187"/>
                  </a:lnTo>
                  <a:lnTo>
                    <a:pt x="13"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1" name="Freeform 92"/>
            <p:cNvSpPr>
              <a:spLocks/>
            </p:cNvSpPr>
            <p:nvPr/>
          </p:nvSpPr>
          <p:spPr bwMode="auto">
            <a:xfrm>
              <a:off x="4235450"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54"/>
                <a:gd name="T29" fmla="*/ 44 w 44"/>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54">
                  <a:moveTo>
                    <a:pt x="44" y="32"/>
                  </a:moveTo>
                  <a:cubicBezTo>
                    <a:pt x="44" y="44"/>
                    <a:pt x="34" y="54"/>
                    <a:pt x="22" y="54"/>
                  </a:cubicBezTo>
                  <a:cubicBezTo>
                    <a:pt x="21" y="54"/>
                    <a:pt x="21" y="54"/>
                    <a:pt x="21" y="54"/>
                  </a:cubicBezTo>
                  <a:cubicBezTo>
                    <a:pt x="9" y="54"/>
                    <a:pt x="0" y="44"/>
                    <a:pt x="0" y="32"/>
                  </a:cubicBezTo>
                  <a:cubicBezTo>
                    <a:pt x="0" y="12"/>
                    <a:pt x="0" y="12"/>
                    <a:pt x="0" y="12"/>
                  </a:cubicBezTo>
                  <a:cubicBezTo>
                    <a:pt x="0" y="0"/>
                    <a:pt x="9" y="3"/>
                    <a:pt x="21"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2" name="Rectangle 93"/>
            <p:cNvSpPr>
              <a:spLocks noChangeArrowheads="1"/>
            </p:cNvSpPr>
            <p:nvPr/>
          </p:nvSpPr>
          <p:spPr bwMode="auto">
            <a:xfrm>
              <a:off x="4230688"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18483" name="Freeform 94"/>
            <p:cNvSpPr>
              <a:spLocks/>
            </p:cNvSpPr>
            <p:nvPr/>
          </p:nvSpPr>
          <p:spPr bwMode="auto">
            <a:xfrm>
              <a:off x="4256088"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 name="T12" fmla="*/ 0 w 17"/>
                <a:gd name="T13" fmla="*/ 0 h 27"/>
                <a:gd name="T14" fmla="*/ 17 w 17"/>
                <a:gd name="T15" fmla="*/ 27 h 27"/>
              </a:gdLst>
              <a:ahLst/>
              <a:cxnLst>
                <a:cxn ang="T8">
                  <a:pos x="T0" y="T1"/>
                </a:cxn>
                <a:cxn ang="T9">
                  <a:pos x="T2" y="T3"/>
                </a:cxn>
                <a:cxn ang="T10">
                  <a:pos x="T4" y="T5"/>
                </a:cxn>
                <a:cxn ang="T11">
                  <a:pos x="T6" y="T7"/>
                </a:cxn>
              </a:cxnLst>
              <a:rect l="T12" t="T13" r="T14" b="T15"/>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4" name="Freeform 103"/>
            <p:cNvSpPr>
              <a:spLocks/>
            </p:cNvSpPr>
            <p:nvPr/>
          </p:nvSpPr>
          <p:spPr bwMode="auto">
            <a:xfrm>
              <a:off x="4340225" y="1974851"/>
              <a:ext cx="69850" cy="296863"/>
            </a:xfrm>
            <a:custGeom>
              <a:avLst/>
              <a:gdLst>
                <a:gd name="T0" fmla="*/ 2147483647 w 44"/>
                <a:gd name="T1" fmla="*/ 2147483647 h 187"/>
                <a:gd name="T2" fmla="*/ 2147483647 w 44"/>
                <a:gd name="T3" fmla="*/ 2147483647 h 187"/>
                <a:gd name="T4" fmla="*/ 2147483647 w 44"/>
                <a:gd name="T5" fmla="*/ 2147483647 h 187"/>
                <a:gd name="T6" fmla="*/ 0 w 44"/>
                <a:gd name="T7" fmla="*/ 2147483647 h 187"/>
                <a:gd name="T8" fmla="*/ 0 w 44"/>
                <a:gd name="T9" fmla="*/ 0 h 187"/>
                <a:gd name="T10" fmla="*/ 2147483647 w 44"/>
                <a:gd name="T11" fmla="*/ 0 h 187"/>
                <a:gd name="T12" fmla="*/ 2147483647 w 44"/>
                <a:gd name="T13" fmla="*/ 2147483647 h 187"/>
                <a:gd name="T14" fmla="*/ 0 60000 65536"/>
                <a:gd name="T15" fmla="*/ 0 60000 65536"/>
                <a:gd name="T16" fmla="*/ 0 60000 65536"/>
                <a:gd name="T17" fmla="*/ 0 60000 65536"/>
                <a:gd name="T18" fmla="*/ 0 60000 65536"/>
                <a:gd name="T19" fmla="*/ 0 60000 65536"/>
                <a:gd name="T20" fmla="*/ 0 60000 65536"/>
                <a:gd name="T21" fmla="*/ 0 w 44"/>
                <a:gd name="T22" fmla="*/ 0 h 187"/>
                <a:gd name="T23" fmla="*/ 44 w 44"/>
                <a:gd name="T24" fmla="*/ 187 h 1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87">
                  <a:moveTo>
                    <a:pt x="44" y="150"/>
                  </a:moveTo>
                  <a:lnTo>
                    <a:pt x="30" y="187"/>
                  </a:lnTo>
                  <a:lnTo>
                    <a:pt x="14" y="187"/>
                  </a:lnTo>
                  <a:lnTo>
                    <a:pt x="0" y="150"/>
                  </a:lnTo>
                  <a:lnTo>
                    <a:pt x="0" y="0"/>
                  </a:lnTo>
                  <a:lnTo>
                    <a:pt x="44" y="0"/>
                  </a:lnTo>
                  <a:lnTo>
                    <a:pt x="44" y="15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5" name="Freeform 104"/>
            <p:cNvSpPr>
              <a:spLocks/>
            </p:cNvSpPr>
            <p:nvPr/>
          </p:nvSpPr>
          <p:spPr bwMode="auto">
            <a:xfrm>
              <a:off x="4340225" y="1919288"/>
              <a:ext cx="69850" cy="85725"/>
            </a:xfrm>
            <a:custGeom>
              <a:avLst/>
              <a:gdLst>
                <a:gd name="T0" fmla="*/ 2147483647 w 44"/>
                <a:gd name="T1" fmla="*/ 2147483647 h 54"/>
                <a:gd name="T2" fmla="*/ 2147483647 w 44"/>
                <a:gd name="T3" fmla="*/ 2147483647 h 54"/>
                <a:gd name="T4" fmla="*/ 2147483647 w 44"/>
                <a:gd name="T5" fmla="*/ 2147483647 h 54"/>
                <a:gd name="T6" fmla="*/ 0 w 44"/>
                <a:gd name="T7" fmla="*/ 2147483647 h 54"/>
                <a:gd name="T8" fmla="*/ 0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54"/>
                <a:gd name="T29" fmla="*/ 44 w 44"/>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54">
                  <a:moveTo>
                    <a:pt x="44" y="32"/>
                  </a:moveTo>
                  <a:cubicBezTo>
                    <a:pt x="44" y="44"/>
                    <a:pt x="34" y="54"/>
                    <a:pt x="22" y="54"/>
                  </a:cubicBezTo>
                  <a:cubicBezTo>
                    <a:pt x="22" y="54"/>
                    <a:pt x="22" y="54"/>
                    <a:pt x="22" y="54"/>
                  </a:cubicBezTo>
                  <a:cubicBezTo>
                    <a:pt x="9" y="54"/>
                    <a:pt x="0" y="44"/>
                    <a:pt x="0" y="32"/>
                  </a:cubicBezTo>
                  <a:cubicBezTo>
                    <a:pt x="0" y="12"/>
                    <a:pt x="0" y="12"/>
                    <a:pt x="0" y="12"/>
                  </a:cubicBezTo>
                  <a:cubicBezTo>
                    <a:pt x="0" y="0"/>
                    <a:pt x="9" y="3"/>
                    <a:pt x="22" y="3"/>
                  </a:cubicBezTo>
                  <a:cubicBezTo>
                    <a:pt x="22" y="3"/>
                    <a:pt x="22" y="3"/>
                    <a:pt x="22" y="3"/>
                  </a:cubicBezTo>
                  <a:cubicBezTo>
                    <a:pt x="34" y="3"/>
                    <a:pt x="44" y="0"/>
                    <a:pt x="44" y="12"/>
                  </a:cubicBezTo>
                  <a:lnTo>
                    <a:pt x="44" y="3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6" name="Rectangle 105"/>
            <p:cNvSpPr>
              <a:spLocks noChangeArrowheads="1"/>
            </p:cNvSpPr>
            <p:nvPr/>
          </p:nvSpPr>
          <p:spPr bwMode="auto">
            <a:xfrm>
              <a:off x="4335463" y="1954213"/>
              <a:ext cx="77787" cy="7461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18487" name="Freeform 106"/>
            <p:cNvSpPr>
              <a:spLocks/>
            </p:cNvSpPr>
            <p:nvPr/>
          </p:nvSpPr>
          <p:spPr bwMode="auto">
            <a:xfrm>
              <a:off x="4360863" y="2262188"/>
              <a:ext cx="26987" cy="42863"/>
            </a:xfrm>
            <a:custGeom>
              <a:avLst/>
              <a:gdLst>
                <a:gd name="T0" fmla="*/ 0 w 17"/>
                <a:gd name="T1" fmla="*/ 2147483647 h 27"/>
                <a:gd name="T2" fmla="*/ 2147483647 w 17"/>
                <a:gd name="T3" fmla="*/ 2147483647 h 27"/>
                <a:gd name="T4" fmla="*/ 2147483647 w 17"/>
                <a:gd name="T5" fmla="*/ 2147483647 h 27"/>
                <a:gd name="T6" fmla="*/ 0 w 17"/>
                <a:gd name="T7" fmla="*/ 2147483647 h 27"/>
                <a:gd name="T8" fmla="*/ 0 60000 65536"/>
                <a:gd name="T9" fmla="*/ 0 60000 65536"/>
                <a:gd name="T10" fmla="*/ 0 60000 65536"/>
                <a:gd name="T11" fmla="*/ 0 60000 65536"/>
                <a:gd name="T12" fmla="*/ 0 w 17"/>
                <a:gd name="T13" fmla="*/ 0 h 27"/>
                <a:gd name="T14" fmla="*/ 17 w 17"/>
                <a:gd name="T15" fmla="*/ 27 h 27"/>
              </a:gdLst>
              <a:ahLst/>
              <a:cxnLst>
                <a:cxn ang="T8">
                  <a:pos x="T0" y="T1"/>
                </a:cxn>
                <a:cxn ang="T9">
                  <a:pos x="T2" y="T3"/>
                </a:cxn>
                <a:cxn ang="T10">
                  <a:pos x="T4" y="T5"/>
                </a:cxn>
                <a:cxn ang="T11">
                  <a:pos x="T6" y="T7"/>
                </a:cxn>
              </a:cxnLst>
              <a:rect l="T12" t="T13" r="T14" b="T15"/>
              <a:pathLst>
                <a:path w="17" h="27">
                  <a:moveTo>
                    <a:pt x="0" y="5"/>
                  </a:moveTo>
                  <a:cubicBezTo>
                    <a:pt x="0" y="5"/>
                    <a:pt x="4" y="17"/>
                    <a:pt x="6" y="21"/>
                  </a:cubicBezTo>
                  <a:cubicBezTo>
                    <a:pt x="8" y="24"/>
                    <a:pt x="10" y="27"/>
                    <a:pt x="17" y="6"/>
                  </a:cubicBezTo>
                  <a:cubicBezTo>
                    <a:pt x="17" y="6"/>
                    <a:pt x="10" y="0"/>
                    <a:pt x="0"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88" name="Freeform 107"/>
            <p:cNvSpPr>
              <a:spLocks/>
            </p:cNvSpPr>
            <p:nvPr/>
          </p:nvSpPr>
          <p:spPr bwMode="auto">
            <a:xfrm>
              <a:off x="4405313" y="1968501"/>
              <a:ext cx="23812" cy="150813"/>
            </a:xfrm>
            <a:custGeom>
              <a:avLst/>
              <a:gdLst>
                <a:gd name="T0" fmla="*/ 0 w 15"/>
                <a:gd name="T1" fmla="*/ 0 h 94"/>
                <a:gd name="T2" fmla="*/ 2147483647 w 15"/>
                <a:gd name="T3" fmla="*/ 2147483647 h 94"/>
                <a:gd name="T4" fmla="*/ 2147483647 w 15"/>
                <a:gd name="T5" fmla="*/ 2147483647 h 94"/>
                <a:gd name="T6" fmla="*/ 2147483647 w 15"/>
                <a:gd name="T7" fmla="*/ 2147483647 h 94"/>
                <a:gd name="T8" fmla="*/ 2147483647 w 15"/>
                <a:gd name="T9" fmla="*/ 2147483647 h 94"/>
                <a:gd name="T10" fmla="*/ 2147483647 w 15"/>
                <a:gd name="T11" fmla="*/ 2147483647 h 94"/>
                <a:gd name="T12" fmla="*/ 0 w 15"/>
                <a:gd name="T13" fmla="*/ 0 h 94"/>
                <a:gd name="T14" fmla="*/ 0 60000 65536"/>
                <a:gd name="T15" fmla="*/ 0 60000 65536"/>
                <a:gd name="T16" fmla="*/ 0 60000 65536"/>
                <a:gd name="T17" fmla="*/ 0 60000 65536"/>
                <a:gd name="T18" fmla="*/ 0 60000 65536"/>
                <a:gd name="T19" fmla="*/ 0 60000 65536"/>
                <a:gd name="T20" fmla="*/ 0 60000 65536"/>
                <a:gd name="T21" fmla="*/ 0 w 15"/>
                <a:gd name="T22" fmla="*/ 0 h 94"/>
                <a:gd name="T23" fmla="*/ 15 w 15"/>
                <a:gd name="T24" fmla="*/ 94 h 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94">
                  <a:moveTo>
                    <a:pt x="0" y="0"/>
                  </a:moveTo>
                  <a:cubicBezTo>
                    <a:pt x="0" y="0"/>
                    <a:pt x="12" y="6"/>
                    <a:pt x="13" y="11"/>
                  </a:cubicBezTo>
                  <a:cubicBezTo>
                    <a:pt x="14" y="15"/>
                    <a:pt x="14" y="89"/>
                    <a:pt x="14" y="89"/>
                  </a:cubicBezTo>
                  <a:cubicBezTo>
                    <a:pt x="14" y="89"/>
                    <a:pt x="15" y="94"/>
                    <a:pt x="9" y="94"/>
                  </a:cubicBezTo>
                  <a:cubicBezTo>
                    <a:pt x="9" y="33"/>
                    <a:pt x="9" y="33"/>
                    <a:pt x="9" y="33"/>
                  </a:cubicBezTo>
                  <a:cubicBezTo>
                    <a:pt x="4" y="26"/>
                    <a:pt x="4" y="26"/>
                    <a:pt x="4" y="26"/>
                  </a:cubicBezTo>
                  <a:cubicBezTo>
                    <a:pt x="0" y="0"/>
                    <a:pt x="0" y="0"/>
                    <a:pt x="0"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18442" name="组合 22"/>
          <p:cNvGrpSpPr>
            <a:grpSpLocks/>
          </p:cNvGrpSpPr>
          <p:nvPr/>
        </p:nvGrpSpPr>
        <p:grpSpPr bwMode="auto">
          <a:xfrm>
            <a:off x="4719639" y="2070100"/>
            <a:ext cx="582612" cy="865188"/>
            <a:chOff x="5057775" y="2416176"/>
            <a:chExt cx="274637" cy="407988"/>
          </a:xfrm>
        </p:grpSpPr>
        <p:sp>
          <p:nvSpPr>
            <p:cNvPr id="18475" name="Oval 114"/>
            <p:cNvSpPr>
              <a:spLocks noChangeArrowheads="1"/>
            </p:cNvSpPr>
            <p:nvPr/>
          </p:nvSpPr>
          <p:spPr bwMode="auto">
            <a:xfrm>
              <a:off x="5153025" y="2451101"/>
              <a:ext cx="92075" cy="93663"/>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18476" name="Freeform 115"/>
            <p:cNvSpPr>
              <a:spLocks/>
            </p:cNvSpPr>
            <p:nvPr/>
          </p:nvSpPr>
          <p:spPr bwMode="auto">
            <a:xfrm>
              <a:off x="5184775" y="2520951"/>
              <a:ext cx="147637" cy="303213"/>
            </a:xfrm>
            <a:custGeom>
              <a:avLst/>
              <a:gdLst>
                <a:gd name="T0" fmla="*/ 0 w 92"/>
                <a:gd name="T1" fmla="*/ 2147483647 h 191"/>
                <a:gd name="T2" fmla="*/ 2147483647 w 92"/>
                <a:gd name="T3" fmla="*/ 2147483647 h 191"/>
                <a:gd name="T4" fmla="*/ 2147483647 w 92"/>
                <a:gd name="T5" fmla="*/ 2147483647 h 191"/>
                <a:gd name="T6" fmla="*/ 2147483647 w 92"/>
                <a:gd name="T7" fmla="*/ 0 h 191"/>
                <a:gd name="T8" fmla="*/ 0 w 92"/>
                <a:gd name="T9" fmla="*/ 2147483647 h 191"/>
                <a:gd name="T10" fmla="*/ 0 60000 65536"/>
                <a:gd name="T11" fmla="*/ 0 60000 65536"/>
                <a:gd name="T12" fmla="*/ 0 60000 65536"/>
                <a:gd name="T13" fmla="*/ 0 60000 65536"/>
                <a:gd name="T14" fmla="*/ 0 60000 65536"/>
                <a:gd name="T15" fmla="*/ 0 w 92"/>
                <a:gd name="T16" fmla="*/ 0 h 191"/>
                <a:gd name="T17" fmla="*/ 92 w 92"/>
                <a:gd name="T18" fmla="*/ 191 h 191"/>
              </a:gdLst>
              <a:ahLst/>
              <a:cxnLst>
                <a:cxn ang="T10">
                  <a:pos x="T0" y="T1"/>
                </a:cxn>
                <a:cxn ang="T11">
                  <a:pos x="T2" y="T3"/>
                </a:cxn>
                <a:cxn ang="T12">
                  <a:pos x="T4" y="T5"/>
                </a:cxn>
                <a:cxn ang="T13">
                  <a:pos x="T6" y="T7"/>
                </a:cxn>
                <a:cxn ang="T14">
                  <a:pos x="T8" y="T9"/>
                </a:cxn>
              </a:cxnLst>
              <a:rect l="T15" t="T16" r="T17" b="T18"/>
              <a:pathLst>
                <a:path w="92" h="191">
                  <a:moveTo>
                    <a:pt x="0" y="5"/>
                  </a:moveTo>
                  <a:cubicBezTo>
                    <a:pt x="0" y="6"/>
                    <a:pt x="61" y="165"/>
                    <a:pt x="61" y="165"/>
                  </a:cubicBezTo>
                  <a:cubicBezTo>
                    <a:pt x="61" y="165"/>
                    <a:pt x="86" y="191"/>
                    <a:pt x="89" y="191"/>
                  </a:cubicBezTo>
                  <a:cubicBezTo>
                    <a:pt x="92" y="191"/>
                    <a:pt x="20" y="0"/>
                    <a:pt x="20" y="0"/>
                  </a:cubicBezTo>
                  <a:lnTo>
                    <a:pt x="0" y="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77" name="Freeform 116"/>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2147483647 w 98"/>
                <a:gd name="T13" fmla="*/ 2147483647 h 188"/>
                <a:gd name="T14" fmla="*/ 0 60000 65536"/>
                <a:gd name="T15" fmla="*/ 0 60000 65536"/>
                <a:gd name="T16" fmla="*/ 0 60000 65536"/>
                <a:gd name="T17" fmla="*/ 0 60000 65536"/>
                <a:gd name="T18" fmla="*/ 0 60000 65536"/>
                <a:gd name="T19" fmla="*/ 0 60000 65536"/>
                <a:gd name="T20" fmla="*/ 0 60000 65536"/>
                <a:gd name="T21" fmla="*/ 0 w 98"/>
                <a:gd name="T22" fmla="*/ 0 h 188"/>
                <a:gd name="T23" fmla="*/ 98 w 98"/>
                <a:gd name="T24" fmla="*/ 188 h 1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 h="188">
                  <a:moveTo>
                    <a:pt x="97" y="9"/>
                  </a:moveTo>
                  <a:lnTo>
                    <a:pt x="26" y="162"/>
                  </a:lnTo>
                  <a:lnTo>
                    <a:pt x="0" y="188"/>
                  </a:lnTo>
                  <a:lnTo>
                    <a:pt x="7" y="153"/>
                  </a:lnTo>
                  <a:lnTo>
                    <a:pt x="76" y="0"/>
                  </a:lnTo>
                  <a:lnTo>
                    <a:pt x="98" y="7"/>
                  </a:lnTo>
                  <a:lnTo>
                    <a:pt x="97" y="9"/>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78" name="Freeform 117"/>
            <p:cNvSpPr>
              <a:spLocks/>
            </p:cNvSpPr>
            <p:nvPr/>
          </p:nvSpPr>
          <p:spPr bwMode="auto">
            <a:xfrm>
              <a:off x="5057775" y="2520951"/>
              <a:ext cx="155575" cy="298450"/>
            </a:xfrm>
            <a:custGeom>
              <a:avLst/>
              <a:gdLst>
                <a:gd name="T0" fmla="*/ 2147483647 w 98"/>
                <a:gd name="T1" fmla="*/ 2147483647 h 188"/>
                <a:gd name="T2" fmla="*/ 2147483647 w 98"/>
                <a:gd name="T3" fmla="*/ 2147483647 h 188"/>
                <a:gd name="T4" fmla="*/ 0 w 98"/>
                <a:gd name="T5" fmla="*/ 2147483647 h 188"/>
                <a:gd name="T6" fmla="*/ 2147483647 w 98"/>
                <a:gd name="T7" fmla="*/ 2147483647 h 188"/>
                <a:gd name="T8" fmla="*/ 2147483647 w 98"/>
                <a:gd name="T9" fmla="*/ 0 h 188"/>
                <a:gd name="T10" fmla="*/ 2147483647 w 98"/>
                <a:gd name="T11" fmla="*/ 2147483647 h 188"/>
                <a:gd name="T12" fmla="*/ 0 60000 65536"/>
                <a:gd name="T13" fmla="*/ 0 60000 65536"/>
                <a:gd name="T14" fmla="*/ 0 60000 65536"/>
                <a:gd name="T15" fmla="*/ 0 60000 65536"/>
                <a:gd name="T16" fmla="*/ 0 60000 65536"/>
                <a:gd name="T17" fmla="*/ 0 60000 65536"/>
                <a:gd name="T18" fmla="*/ 0 w 98"/>
                <a:gd name="T19" fmla="*/ 0 h 188"/>
                <a:gd name="T20" fmla="*/ 98 w 98"/>
                <a:gd name="T21" fmla="*/ 188 h 188"/>
              </a:gdLst>
              <a:ahLst/>
              <a:cxnLst>
                <a:cxn ang="T12">
                  <a:pos x="T0" y="T1"/>
                </a:cxn>
                <a:cxn ang="T13">
                  <a:pos x="T2" y="T3"/>
                </a:cxn>
                <a:cxn ang="T14">
                  <a:pos x="T4" y="T5"/>
                </a:cxn>
                <a:cxn ang="T15">
                  <a:pos x="T6" y="T7"/>
                </a:cxn>
                <a:cxn ang="T16">
                  <a:pos x="T8" y="T9"/>
                </a:cxn>
                <a:cxn ang="T17">
                  <a:pos x="T10" y="T11"/>
                </a:cxn>
              </a:cxnLst>
              <a:rect l="T18" t="T19" r="T20" b="T21"/>
              <a:pathLst>
                <a:path w="98" h="188">
                  <a:moveTo>
                    <a:pt x="97" y="9"/>
                  </a:moveTo>
                  <a:lnTo>
                    <a:pt x="26" y="162"/>
                  </a:lnTo>
                  <a:lnTo>
                    <a:pt x="0" y="188"/>
                  </a:lnTo>
                  <a:lnTo>
                    <a:pt x="7" y="153"/>
                  </a:lnTo>
                  <a:lnTo>
                    <a:pt x="76" y="0"/>
                  </a:lnTo>
                  <a:lnTo>
                    <a:pt x="98"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79" name="Freeform 118"/>
            <p:cNvSpPr>
              <a:spLocks/>
            </p:cNvSpPr>
            <p:nvPr/>
          </p:nvSpPr>
          <p:spPr bwMode="auto">
            <a:xfrm>
              <a:off x="5194300" y="2416176"/>
              <a:ext cx="20637" cy="50800"/>
            </a:xfrm>
            <a:custGeom>
              <a:avLst/>
              <a:gdLst>
                <a:gd name="T0" fmla="*/ 2147483647 w 13"/>
                <a:gd name="T1" fmla="*/ 2147483647 h 32"/>
                <a:gd name="T2" fmla="*/ 2147483647 w 13"/>
                <a:gd name="T3" fmla="*/ 2147483647 h 32"/>
                <a:gd name="T4" fmla="*/ 2147483647 w 13"/>
                <a:gd name="T5" fmla="*/ 2147483647 h 32"/>
                <a:gd name="T6" fmla="*/ 0 w 13"/>
                <a:gd name="T7" fmla="*/ 2147483647 h 32"/>
                <a:gd name="T8" fmla="*/ 0 w 13"/>
                <a:gd name="T9" fmla="*/ 2147483647 h 32"/>
                <a:gd name="T10" fmla="*/ 2147483647 w 13"/>
                <a:gd name="T11" fmla="*/ 0 h 32"/>
                <a:gd name="T12" fmla="*/ 2147483647 w 13"/>
                <a:gd name="T13" fmla="*/ 0 h 32"/>
                <a:gd name="T14" fmla="*/ 2147483647 w 13"/>
                <a:gd name="T15" fmla="*/ 2147483647 h 32"/>
                <a:gd name="T16" fmla="*/ 2147483647 w 13"/>
                <a:gd name="T17" fmla="*/ 2147483647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32"/>
                <a:gd name="T29" fmla="*/ 13 w 13"/>
                <a:gd name="T30" fmla="*/ 32 h 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32">
                  <a:moveTo>
                    <a:pt x="13" y="27"/>
                  </a:moveTo>
                  <a:cubicBezTo>
                    <a:pt x="13" y="30"/>
                    <a:pt x="11" y="32"/>
                    <a:pt x="8" y="32"/>
                  </a:cubicBezTo>
                  <a:cubicBezTo>
                    <a:pt x="6" y="32"/>
                    <a:pt x="6" y="32"/>
                    <a:pt x="6" y="32"/>
                  </a:cubicBezTo>
                  <a:cubicBezTo>
                    <a:pt x="3" y="32"/>
                    <a:pt x="0" y="30"/>
                    <a:pt x="0" y="27"/>
                  </a:cubicBezTo>
                  <a:cubicBezTo>
                    <a:pt x="0" y="6"/>
                    <a:pt x="0" y="6"/>
                    <a:pt x="0" y="6"/>
                  </a:cubicBezTo>
                  <a:cubicBezTo>
                    <a:pt x="0" y="3"/>
                    <a:pt x="3" y="0"/>
                    <a:pt x="6" y="0"/>
                  </a:cubicBezTo>
                  <a:cubicBezTo>
                    <a:pt x="8" y="0"/>
                    <a:pt x="8" y="0"/>
                    <a:pt x="8" y="0"/>
                  </a:cubicBezTo>
                  <a:cubicBezTo>
                    <a:pt x="11" y="0"/>
                    <a:pt x="13" y="3"/>
                    <a:pt x="13" y="6"/>
                  </a:cubicBezTo>
                  <a:lnTo>
                    <a:pt x="13" y="2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18443" name="组合 2"/>
          <p:cNvGrpSpPr>
            <a:grpSpLocks/>
          </p:cNvGrpSpPr>
          <p:nvPr/>
        </p:nvGrpSpPr>
        <p:grpSpPr bwMode="auto">
          <a:xfrm>
            <a:off x="6321425" y="2108200"/>
            <a:ext cx="882651" cy="788988"/>
            <a:chOff x="8716962" y="2763801"/>
            <a:chExt cx="666750" cy="595313"/>
          </a:xfrm>
        </p:grpSpPr>
        <p:sp>
          <p:nvSpPr>
            <p:cNvPr id="18473" name="Freeform 83"/>
            <p:cNvSpPr>
              <a:spLocks noEditPoints="1"/>
            </p:cNvSpPr>
            <p:nvPr/>
          </p:nvSpPr>
          <p:spPr bwMode="auto">
            <a:xfrm>
              <a:off x="8753475" y="2763801"/>
              <a:ext cx="593725" cy="595313"/>
            </a:xfrm>
            <a:custGeom>
              <a:avLst/>
              <a:gdLst>
                <a:gd name="T0" fmla="*/ 2147483647 w 373"/>
                <a:gd name="T1" fmla="*/ 0 h 374"/>
                <a:gd name="T2" fmla="*/ 0 w 373"/>
                <a:gd name="T3" fmla="*/ 2147483647 h 374"/>
                <a:gd name="T4" fmla="*/ 2147483647 w 373"/>
                <a:gd name="T5" fmla="*/ 2147483647 h 374"/>
                <a:gd name="T6" fmla="*/ 2147483647 w 373"/>
                <a:gd name="T7" fmla="*/ 2147483647 h 374"/>
                <a:gd name="T8" fmla="*/ 2147483647 w 373"/>
                <a:gd name="T9" fmla="*/ 0 h 374"/>
                <a:gd name="T10" fmla="*/ 2147483647 w 373"/>
                <a:gd name="T11" fmla="*/ 2147483647 h 374"/>
                <a:gd name="T12" fmla="*/ 2147483647 w 373"/>
                <a:gd name="T13" fmla="*/ 2147483647 h 374"/>
                <a:gd name="T14" fmla="*/ 2147483647 w 373"/>
                <a:gd name="T15" fmla="*/ 2147483647 h 374"/>
                <a:gd name="T16" fmla="*/ 2147483647 w 373"/>
                <a:gd name="T17" fmla="*/ 2147483647 h 374"/>
                <a:gd name="T18" fmla="*/ 2147483647 w 373"/>
                <a:gd name="T19" fmla="*/ 2147483647 h 3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3"/>
                <a:gd name="T31" fmla="*/ 0 h 374"/>
                <a:gd name="T32" fmla="*/ 373 w 373"/>
                <a:gd name="T33" fmla="*/ 374 h 3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3" h="374">
                  <a:moveTo>
                    <a:pt x="187" y="0"/>
                  </a:moveTo>
                  <a:cubicBezTo>
                    <a:pt x="83" y="0"/>
                    <a:pt x="0" y="84"/>
                    <a:pt x="0" y="187"/>
                  </a:cubicBezTo>
                  <a:cubicBezTo>
                    <a:pt x="0" y="290"/>
                    <a:pt x="83" y="374"/>
                    <a:pt x="187" y="374"/>
                  </a:cubicBezTo>
                  <a:cubicBezTo>
                    <a:pt x="290" y="374"/>
                    <a:pt x="373" y="290"/>
                    <a:pt x="373" y="187"/>
                  </a:cubicBezTo>
                  <a:cubicBezTo>
                    <a:pt x="373" y="84"/>
                    <a:pt x="290" y="0"/>
                    <a:pt x="187" y="0"/>
                  </a:cubicBezTo>
                  <a:close/>
                  <a:moveTo>
                    <a:pt x="187" y="365"/>
                  </a:moveTo>
                  <a:cubicBezTo>
                    <a:pt x="88" y="365"/>
                    <a:pt x="8" y="286"/>
                    <a:pt x="8" y="187"/>
                  </a:cubicBezTo>
                  <a:cubicBezTo>
                    <a:pt x="8" y="89"/>
                    <a:pt x="88" y="9"/>
                    <a:pt x="187" y="9"/>
                  </a:cubicBezTo>
                  <a:cubicBezTo>
                    <a:pt x="285" y="9"/>
                    <a:pt x="365" y="89"/>
                    <a:pt x="365" y="187"/>
                  </a:cubicBezTo>
                  <a:cubicBezTo>
                    <a:pt x="365" y="286"/>
                    <a:pt x="285" y="365"/>
                    <a:pt x="187" y="36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74" name="Freeform 84"/>
            <p:cNvSpPr>
              <a:spLocks/>
            </p:cNvSpPr>
            <p:nvPr/>
          </p:nvSpPr>
          <p:spPr bwMode="auto">
            <a:xfrm>
              <a:off x="8716962" y="2768563"/>
              <a:ext cx="666750" cy="585788"/>
            </a:xfrm>
            <a:custGeom>
              <a:avLst/>
              <a:gdLst>
                <a:gd name="T0" fmla="*/ 2147483647 w 419"/>
                <a:gd name="T1" fmla="*/ 2147483647 h 368"/>
                <a:gd name="T2" fmla="*/ 2147483647 w 419"/>
                <a:gd name="T3" fmla="*/ 2147483647 h 368"/>
                <a:gd name="T4" fmla="*/ 2147483647 w 419"/>
                <a:gd name="T5" fmla="*/ 2147483647 h 368"/>
                <a:gd name="T6" fmla="*/ 2147483647 w 419"/>
                <a:gd name="T7" fmla="*/ 2147483647 h 368"/>
                <a:gd name="T8" fmla="*/ 2147483647 w 419"/>
                <a:gd name="T9" fmla="*/ 2147483647 h 368"/>
                <a:gd name="T10" fmla="*/ 2147483647 w 419"/>
                <a:gd name="T11" fmla="*/ 2147483647 h 368"/>
                <a:gd name="T12" fmla="*/ 2147483647 w 419"/>
                <a:gd name="T13" fmla="*/ 2147483647 h 368"/>
                <a:gd name="T14" fmla="*/ 2147483647 w 419"/>
                <a:gd name="T15" fmla="*/ 2147483647 h 368"/>
                <a:gd name="T16" fmla="*/ 2147483647 w 419"/>
                <a:gd name="T17" fmla="*/ 2147483647 h 368"/>
                <a:gd name="T18" fmla="*/ 2147483647 w 419"/>
                <a:gd name="T19" fmla="*/ 2147483647 h 368"/>
                <a:gd name="T20" fmla="*/ 2147483647 w 419"/>
                <a:gd name="T21" fmla="*/ 2147483647 h 368"/>
                <a:gd name="T22" fmla="*/ 2147483647 w 419"/>
                <a:gd name="T23" fmla="*/ 2147483647 h 368"/>
                <a:gd name="T24" fmla="*/ 2147483647 w 419"/>
                <a:gd name="T25" fmla="*/ 2147483647 h 368"/>
                <a:gd name="T26" fmla="*/ 2147483647 w 419"/>
                <a:gd name="T27" fmla="*/ 2147483647 h 368"/>
                <a:gd name="T28" fmla="*/ 2147483647 w 419"/>
                <a:gd name="T29" fmla="*/ 2147483647 h 368"/>
                <a:gd name="T30" fmla="*/ 2147483647 w 419"/>
                <a:gd name="T31" fmla="*/ 2147483647 h 368"/>
                <a:gd name="T32" fmla="*/ 2147483647 w 419"/>
                <a:gd name="T33" fmla="*/ 2147483647 h 368"/>
                <a:gd name="T34" fmla="*/ 2147483647 w 419"/>
                <a:gd name="T35" fmla="*/ 2147483647 h 368"/>
                <a:gd name="T36" fmla="*/ 2147483647 w 419"/>
                <a:gd name="T37" fmla="*/ 2147483647 h 368"/>
                <a:gd name="T38" fmla="*/ 2147483647 w 419"/>
                <a:gd name="T39" fmla="*/ 2147483647 h 368"/>
                <a:gd name="T40" fmla="*/ 2147483647 w 419"/>
                <a:gd name="T41" fmla="*/ 2147483647 h 368"/>
                <a:gd name="T42" fmla="*/ 2147483647 w 419"/>
                <a:gd name="T43" fmla="*/ 2147483647 h 368"/>
                <a:gd name="T44" fmla="*/ 2147483647 w 419"/>
                <a:gd name="T45" fmla="*/ 2147483647 h 368"/>
                <a:gd name="T46" fmla="*/ 2147483647 w 419"/>
                <a:gd name="T47" fmla="*/ 2147483647 h 368"/>
                <a:gd name="T48" fmla="*/ 2147483647 w 419"/>
                <a:gd name="T49" fmla="*/ 2147483647 h 368"/>
                <a:gd name="T50" fmla="*/ 2147483647 w 419"/>
                <a:gd name="T51" fmla="*/ 2147483647 h 368"/>
                <a:gd name="T52" fmla="*/ 2147483647 w 419"/>
                <a:gd name="T53" fmla="*/ 2147483647 h 368"/>
                <a:gd name="T54" fmla="*/ 2147483647 w 419"/>
                <a:gd name="T55" fmla="*/ 2147483647 h 368"/>
                <a:gd name="T56" fmla="*/ 2147483647 w 419"/>
                <a:gd name="T57" fmla="*/ 2147483647 h 368"/>
                <a:gd name="T58" fmla="*/ 2147483647 w 419"/>
                <a:gd name="T59" fmla="*/ 2147483647 h 368"/>
                <a:gd name="T60" fmla="*/ 2147483647 w 419"/>
                <a:gd name="T61" fmla="*/ 2147483647 h 368"/>
                <a:gd name="T62" fmla="*/ 2147483647 w 419"/>
                <a:gd name="T63" fmla="*/ 2147483647 h 368"/>
                <a:gd name="T64" fmla="*/ 2147483647 w 419"/>
                <a:gd name="T65" fmla="*/ 2147483647 h 368"/>
                <a:gd name="T66" fmla="*/ 2147483647 w 419"/>
                <a:gd name="T67" fmla="*/ 2147483647 h 368"/>
                <a:gd name="T68" fmla="*/ 2147483647 w 419"/>
                <a:gd name="T69" fmla="*/ 2147483647 h 368"/>
                <a:gd name="T70" fmla="*/ 2147483647 w 419"/>
                <a:gd name="T71" fmla="*/ 2147483647 h 368"/>
                <a:gd name="T72" fmla="*/ 2147483647 w 419"/>
                <a:gd name="T73" fmla="*/ 2147483647 h 368"/>
                <a:gd name="T74" fmla="*/ 2147483647 w 419"/>
                <a:gd name="T75" fmla="*/ 2147483647 h 368"/>
                <a:gd name="T76" fmla="*/ 2147483647 w 419"/>
                <a:gd name="T77" fmla="*/ 2147483647 h 368"/>
                <a:gd name="T78" fmla="*/ 2147483647 w 419"/>
                <a:gd name="T79" fmla="*/ 2147483647 h 368"/>
                <a:gd name="T80" fmla="*/ 2147483647 w 419"/>
                <a:gd name="T81" fmla="*/ 2147483647 h 368"/>
                <a:gd name="T82" fmla="*/ 2147483647 w 419"/>
                <a:gd name="T83" fmla="*/ 2147483647 h 368"/>
                <a:gd name="T84" fmla="*/ 2147483647 w 419"/>
                <a:gd name="T85" fmla="*/ 2147483647 h 368"/>
                <a:gd name="T86" fmla="*/ 2147483647 w 419"/>
                <a:gd name="T87" fmla="*/ 2147483647 h 368"/>
                <a:gd name="T88" fmla="*/ 2147483647 w 419"/>
                <a:gd name="T89" fmla="*/ 2147483647 h 368"/>
                <a:gd name="T90" fmla="*/ 2147483647 w 419"/>
                <a:gd name="T91" fmla="*/ 2147483647 h 368"/>
                <a:gd name="T92" fmla="*/ 2147483647 w 419"/>
                <a:gd name="T93" fmla="*/ 2147483647 h 368"/>
                <a:gd name="T94" fmla="*/ 2147483647 w 419"/>
                <a:gd name="T95" fmla="*/ 2147483647 h 368"/>
                <a:gd name="T96" fmla="*/ 2147483647 w 419"/>
                <a:gd name="T97" fmla="*/ 2147483647 h 368"/>
                <a:gd name="T98" fmla="*/ 2147483647 w 419"/>
                <a:gd name="T99" fmla="*/ 2147483647 h 368"/>
                <a:gd name="T100" fmla="*/ 2147483647 w 419"/>
                <a:gd name="T101" fmla="*/ 2147483647 h 368"/>
                <a:gd name="T102" fmla="*/ 2147483647 w 419"/>
                <a:gd name="T103" fmla="*/ 2147483647 h 368"/>
                <a:gd name="T104" fmla="*/ 2147483647 w 419"/>
                <a:gd name="T105" fmla="*/ 2147483647 h 368"/>
                <a:gd name="T106" fmla="*/ 2147483647 w 419"/>
                <a:gd name="T107" fmla="*/ 2147483647 h 368"/>
                <a:gd name="T108" fmla="*/ 2147483647 w 419"/>
                <a:gd name="T109" fmla="*/ 2147483647 h 368"/>
                <a:gd name="T110" fmla="*/ 2147483647 w 419"/>
                <a:gd name="T111" fmla="*/ 2147483647 h 368"/>
                <a:gd name="T112" fmla="*/ 2147483647 w 419"/>
                <a:gd name="T113" fmla="*/ 2147483647 h 368"/>
                <a:gd name="T114" fmla="*/ 2147483647 w 419"/>
                <a:gd name="T115" fmla="*/ 2147483647 h 368"/>
                <a:gd name="T116" fmla="*/ 2147483647 w 419"/>
                <a:gd name="T117" fmla="*/ 2147483647 h 368"/>
                <a:gd name="T118" fmla="*/ 2147483647 w 419"/>
                <a:gd name="T119" fmla="*/ 2147483647 h 368"/>
                <a:gd name="T120" fmla="*/ 2147483647 w 419"/>
                <a:gd name="T121" fmla="*/ 2147483647 h 368"/>
                <a:gd name="T122" fmla="*/ 2147483647 w 419"/>
                <a:gd name="T123" fmla="*/ 2147483647 h 3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19"/>
                <a:gd name="T187" fmla="*/ 0 h 368"/>
                <a:gd name="T188" fmla="*/ 419 w 419"/>
                <a:gd name="T189" fmla="*/ 368 h 36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19" h="368">
                  <a:moveTo>
                    <a:pt x="170" y="2"/>
                  </a:moveTo>
                  <a:cubicBezTo>
                    <a:pt x="170" y="2"/>
                    <a:pt x="107" y="10"/>
                    <a:pt x="64" y="59"/>
                  </a:cubicBezTo>
                  <a:cubicBezTo>
                    <a:pt x="64" y="59"/>
                    <a:pt x="97" y="25"/>
                    <a:pt x="117" y="25"/>
                  </a:cubicBezTo>
                  <a:cubicBezTo>
                    <a:pt x="122" y="27"/>
                    <a:pt x="122" y="27"/>
                    <a:pt x="122" y="27"/>
                  </a:cubicBezTo>
                  <a:cubicBezTo>
                    <a:pt x="122" y="27"/>
                    <a:pt x="121" y="29"/>
                    <a:pt x="121" y="29"/>
                  </a:cubicBezTo>
                  <a:cubicBezTo>
                    <a:pt x="120" y="30"/>
                    <a:pt x="117" y="33"/>
                    <a:pt x="117" y="34"/>
                  </a:cubicBezTo>
                  <a:cubicBezTo>
                    <a:pt x="117" y="35"/>
                    <a:pt x="118" y="38"/>
                    <a:pt x="118" y="38"/>
                  </a:cubicBezTo>
                  <a:cubicBezTo>
                    <a:pt x="116" y="40"/>
                    <a:pt x="116" y="40"/>
                    <a:pt x="116" y="40"/>
                  </a:cubicBezTo>
                  <a:cubicBezTo>
                    <a:pt x="116" y="40"/>
                    <a:pt x="115" y="40"/>
                    <a:pt x="114" y="41"/>
                  </a:cubicBezTo>
                  <a:cubicBezTo>
                    <a:pt x="114" y="42"/>
                    <a:pt x="113" y="42"/>
                    <a:pt x="113" y="43"/>
                  </a:cubicBezTo>
                  <a:cubicBezTo>
                    <a:pt x="113" y="45"/>
                    <a:pt x="113" y="47"/>
                    <a:pt x="113" y="47"/>
                  </a:cubicBezTo>
                  <a:cubicBezTo>
                    <a:pt x="114" y="51"/>
                    <a:pt x="114" y="51"/>
                    <a:pt x="114" y="51"/>
                  </a:cubicBezTo>
                  <a:cubicBezTo>
                    <a:pt x="112" y="53"/>
                    <a:pt x="112" y="53"/>
                    <a:pt x="112" y="53"/>
                  </a:cubicBezTo>
                  <a:cubicBezTo>
                    <a:pt x="110" y="54"/>
                    <a:pt x="110" y="54"/>
                    <a:pt x="110" y="54"/>
                  </a:cubicBezTo>
                  <a:cubicBezTo>
                    <a:pt x="110" y="54"/>
                    <a:pt x="106" y="55"/>
                    <a:pt x="105" y="54"/>
                  </a:cubicBezTo>
                  <a:cubicBezTo>
                    <a:pt x="104" y="54"/>
                    <a:pt x="103" y="51"/>
                    <a:pt x="103" y="51"/>
                  </a:cubicBezTo>
                  <a:cubicBezTo>
                    <a:pt x="107" y="49"/>
                    <a:pt x="107" y="49"/>
                    <a:pt x="107" y="49"/>
                  </a:cubicBezTo>
                  <a:cubicBezTo>
                    <a:pt x="107" y="49"/>
                    <a:pt x="108" y="48"/>
                    <a:pt x="106" y="48"/>
                  </a:cubicBezTo>
                  <a:cubicBezTo>
                    <a:pt x="105" y="47"/>
                    <a:pt x="106" y="45"/>
                    <a:pt x="104" y="45"/>
                  </a:cubicBezTo>
                  <a:cubicBezTo>
                    <a:pt x="102" y="46"/>
                    <a:pt x="99" y="48"/>
                    <a:pt x="99" y="48"/>
                  </a:cubicBezTo>
                  <a:cubicBezTo>
                    <a:pt x="96" y="50"/>
                    <a:pt x="96" y="50"/>
                    <a:pt x="96" y="50"/>
                  </a:cubicBezTo>
                  <a:cubicBezTo>
                    <a:pt x="96" y="50"/>
                    <a:pt x="94" y="54"/>
                    <a:pt x="95" y="54"/>
                  </a:cubicBezTo>
                  <a:cubicBezTo>
                    <a:pt x="95" y="54"/>
                    <a:pt x="97" y="55"/>
                    <a:pt x="97" y="55"/>
                  </a:cubicBezTo>
                  <a:cubicBezTo>
                    <a:pt x="97" y="55"/>
                    <a:pt x="97" y="56"/>
                    <a:pt x="97" y="57"/>
                  </a:cubicBezTo>
                  <a:cubicBezTo>
                    <a:pt x="97" y="58"/>
                    <a:pt x="96" y="61"/>
                    <a:pt x="96" y="61"/>
                  </a:cubicBezTo>
                  <a:cubicBezTo>
                    <a:pt x="96" y="61"/>
                    <a:pt x="96" y="62"/>
                    <a:pt x="94" y="61"/>
                  </a:cubicBezTo>
                  <a:cubicBezTo>
                    <a:pt x="91" y="61"/>
                    <a:pt x="90" y="60"/>
                    <a:pt x="88" y="60"/>
                  </a:cubicBezTo>
                  <a:cubicBezTo>
                    <a:pt x="87" y="60"/>
                    <a:pt x="86" y="59"/>
                    <a:pt x="84" y="59"/>
                  </a:cubicBezTo>
                  <a:cubicBezTo>
                    <a:pt x="83" y="60"/>
                    <a:pt x="83" y="60"/>
                    <a:pt x="82" y="61"/>
                  </a:cubicBezTo>
                  <a:cubicBezTo>
                    <a:pt x="82" y="61"/>
                    <a:pt x="78" y="64"/>
                    <a:pt x="78" y="64"/>
                  </a:cubicBezTo>
                  <a:cubicBezTo>
                    <a:pt x="78" y="64"/>
                    <a:pt x="76" y="65"/>
                    <a:pt x="76" y="66"/>
                  </a:cubicBezTo>
                  <a:cubicBezTo>
                    <a:pt x="76" y="66"/>
                    <a:pt x="75" y="70"/>
                    <a:pt x="75" y="70"/>
                  </a:cubicBezTo>
                  <a:cubicBezTo>
                    <a:pt x="75" y="70"/>
                    <a:pt x="74" y="71"/>
                    <a:pt x="71" y="72"/>
                  </a:cubicBezTo>
                  <a:cubicBezTo>
                    <a:pt x="68" y="72"/>
                    <a:pt x="67" y="73"/>
                    <a:pt x="67" y="73"/>
                  </a:cubicBezTo>
                  <a:cubicBezTo>
                    <a:pt x="66" y="76"/>
                    <a:pt x="66" y="76"/>
                    <a:pt x="66" y="76"/>
                  </a:cubicBezTo>
                  <a:cubicBezTo>
                    <a:pt x="66" y="76"/>
                    <a:pt x="64" y="78"/>
                    <a:pt x="62" y="80"/>
                  </a:cubicBezTo>
                  <a:cubicBezTo>
                    <a:pt x="61" y="82"/>
                    <a:pt x="56" y="85"/>
                    <a:pt x="56" y="85"/>
                  </a:cubicBezTo>
                  <a:cubicBezTo>
                    <a:pt x="55" y="85"/>
                    <a:pt x="53" y="87"/>
                    <a:pt x="53" y="89"/>
                  </a:cubicBezTo>
                  <a:cubicBezTo>
                    <a:pt x="52" y="91"/>
                    <a:pt x="52" y="93"/>
                    <a:pt x="51" y="94"/>
                  </a:cubicBezTo>
                  <a:cubicBezTo>
                    <a:pt x="51" y="95"/>
                    <a:pt x="50" y="97"/>
                    <a:pt x="50" y="99"/>
                  </a:cubicBezTo>
                  <a:cubicBezTo>
                    <a:pt x="50" y="101"/>
                    <a:pt x="48" y="103"/>
                    <a:pt x="48" y="104"/>
                  </a:cubicBezTo>
                  <a:cubicBezTo>
                    <a:pt x="47" y="104"/>
                    <a:pt x="45" y="106"/>
                    <a:pt x="45" y="106"/>
                  </a:cubicBezTo>
                  <a:cubicBezTo>
                    <a:pt x="44" y="106"/>
                    <a:pt x="40" y="107"/>
                    <a:pt x="39" y="108"/>
                  </a:cubicBezTo>
                  <a:cubicBezTo>
                    <a:pt x="38" y="109"/>
                    <a:pt x="37" y="111"/>
                    <a:pt x="37" y="112"/>
                  </a:cubicBezTo>
                  <a:cubicBezTo>
                    <a:pt x="37" y="112"/>
                    <a:pt x="39" y="114"/>
                    <a:pt x="40" y="114"/>
                  </a:cubicBezTo>
                  <a:cubicBezTo>
                    <a:pt x="40" y="114"/>
                    <a:pt x="42" y="115"/>
                    <a:pt x="42" y="115"/>
                  </a:cubicBezTo>
                  <a:cubicBezTo>
                    <a:pt x="42" y="115"/>
                    <a:pt x="42" y="118"/>
                    <a:pt x="42" y="119"/>
                  </a:cubicBezTo>
                  <a:cubicBezTo>
                    <a:pt x="42" y="119"/>
                    <a:pt x="41" y="122"/>
                    <a:pt x="42" y="122"/>
                  </a:cubicBezTo>
                  <a:cubicBezTo>
                    <a:pt x="44" y="122"/>
                    <a:pt x="46" y="123"/>
                    <a:pt x="46" y="123"/>
                  </a:cubicBezTo>
                  <a:cubicBezTo>
                    <a:pt x="49" y="124"/>
                    <a:pt x="49" y="124"/>
                    <a:pt x="49" y="124"/>
                  </a:cubicBezTo>
                  <a:cubicBezTo>
                    <a:pt x="52" y="126"/>
                    <a:pt x="52" y="126"/>
                    <a:pt x="52" y="126"/>
                  </a:cubicBezTo>
                  <a:cubicBezTo>
                    <a:pt x="54" y="127"/>
                    <a:pt x="54" y="127"/>
                    <a:pt x="54" y="127"/>
                  </a:cubicBezTo>
                  <a:cubicBezTo>
                    <a:pt x="54" y="127"/>
                    <a:pt x="53" y="129"/>
                    <a:pt x="53" y="130"/>
                  </a:cubicBezTo>
                  <a:cubicBezTo>
                    <a:pt x="53" y="130"/>
                    <a:pt x="52" y="132"/>
                    <a:pt x="51" y="131"/>
                  </a:cubicBezTo>
                  <a:cubicBezTo>
                    <a:pt x="50" y="131"/>
                    <a:pt x="51" y="131"/>
                    <a:pt x="50" y="130"/>
                  </a:cubicBezTo>
                  <a:cubicBezTo>
                    <a:pt x="49" y="128"/>
                    <a:pt x="50" y="128"/>
                    <a:pt x="48" y="127"/>
                  </a:cubicBezTo>
                  <a:cubicBezTo>
                    <a:pt x="47" y="127"/>
                    <a:pt x="45" y="128"/>
                    <a:pt x="44" y="128"/>
                  </a:cubicBezTo>
                  <a:cubicBezTo>
                    <a:pt x="44" y="127"/>
                    <a:pt x="43" y="127"/>
                    <a:pt x="42" y="126"/>
                  </a:cubicBezTo>
                  <a:cubicBezTo>
                    <a:pt x="41" y="125"/>
                    <a:pt x="40" y="127"/>
                    <a:pt x="41" y="125"/>
                  </a:cubicBezTo>
                  <a:cubicBezTo>
                    <a:pt x="41" y="123"/>
                    <a:pt x="42" y="122"/>
                    <a:pt x="41" y="122"/>
                  </a:cubicBezTo>
                  <a:cubicBezTo>
                    <a:pt x="41" y="121"/>
                    <a:pt x="39" y="119"/>
                    <a:pt x="39" y="119"/>
                  </a:cubicBezTo>
                  <a:cubicBezTo>
                    <a:pt x="38" y="119"/>
                    <a:pt x="39" y="121"/>
                    <a:pt x="38" y="119"/>
                  </a:cubicBezTo>
                  <a:cubicBezTo>
                    <a:pt x="36" y="117"/>
                    <a:pt x="36" y="116"/>
                    <a:pt x="35" y="117"/>
                  </a:cubicBezTo>
                  <a:cubicBezTo>
                    <a:pt x="34" y="117"/>
                    <a:pt x="33" y="117"/>
                    <a:pt x="33" y="116"/>
                  </a:cubicBezTo>
                  <a:cubicBezTo>
                    <a:pt x="33" y="115"/>
                    <a:pt x="34" y="113"/>
                    <a:pt x="34" y="112"/>
                  </a:cubicBezTo>
                  <a:cubicBezTo>
                    <a:pt x="34" y="111"/>
                    <a:pt x="35" y="109"/>
                    <a:pt x="35" y="108"/>
                  </a:cubicBezTo>
                  <a:cubicBezTo>
                    <a:pt x="35" y="107"/>
                    <a:pt x="36" y="102"/>
                    <a:pt x="36" y="102"/>
                  </a:cubicBezTo>
                  <a:cubicBezTo>
                    <a:pt x="36" y="102"/>
                    <a:pt x="30" y="113"/>
                    <a:pt x="28" y="122"/>
                  </a:cubicBezTo>
                  <a:cubicBezTo>
                    <a:pt x="28" y="122"/>
                    <a:pt x="30" y="122"/>
                    <a:pt x="30" y="123"/>
                  </a:cubicBezTo>
                  <a:cubicBezTo>
                    <a:pt x="30" y="124"/>
                    <a:pt x="31" y="126"/>
                    <a:pt x="30" y="127"/>
                  </a:cubicBezTo>
                  <a:cubicBezTo>
                    <a:pt x="30" y="129"/>
                    <a:pt x="30" y="128"/>
                    <a:pt x="30" y="133"/>
                  </a:cubicBezTo>
                  <a:cubicBezTo>
                    <a:pt x="30" y="138"/>
                    <a:pt x="31" y="139"/>
                    <a:pt x="31" y="140"/>
                  </a:cubicBezTo>
                  <a:cubicBezTo>
                    <a:pt x="30" y="142"/>
                    <a:pt x="29" y="144"/>
                    <a:pt x="29" y="145"/>
                  </a:cubicBezTo>
                  <a:cubicBezTo>
                    <a:pt x="29" y="147"/>
                    <a:pt x="30" y="151"/>
                    <a:pt x="31" y="152"/>
                  </a:cubicBezTo>
                  <a:cubicBezTo>
                    <a:pt x="31" y="153"/>
                    <a:pt x="31" y="153"/>
                    <a:pt x="32" y="154"/>
                  </a:cubicBezTo>
                  <a:cubicBezTo>
                    <a:pt x="33" y="155"/>
                    <a:pt x="31" y="158"/>
                    <a:pt x="33" y="155"/>
                  </a:cubicBezTo>
                  <a:cubicBezTo>
                    <a:pt x="35" y="152"/>
                    <a:pt x="36" y="150"/>
                    <a:pt x="36" y="150"/>
                  </a:cubicBezTo>
                  <a:cubicBezTo>
                    <a:pt x="38" y="148"/>
                    <a:pt x="38" y="148"/>
                    <a:pt x="38" y="148"/>
                  </a:cubicBezTo>
                  <a:cubicBezTo>
                    <a:pt x="38" y="148"/>
                    <a:pt x="38" y="146"/>
                    <a:pt x="40" y="147"/>
                  </a:cubicBezTo>
                  <a:cubicBezTo>
                    <a:pt x="43" y="147"/>
                    <a:pt x="44" y="147"/>
                    <a:pt x="44" y="148"/>
                  </a:cubicBezTo>
                  <a:cubicBezTo>
                    <a:pt x="45" y="149"/>
                    <a:pt x="43" y="152"/>
                    <a:pt x="45" y="152"/>
                  </a:cubicBezTo>
                  <a:cubicBezTo>
                    <a:pt x="46" y="152"/>
                    <a:pt x="50" y="150"/>
                    <a:pt x="52" y="151"/>
                  </a:cubicBezTo>
                  <a:cubicBezTo>
                    <a:pt x="53" y="151"/>
                    <a:pt x="54" y="151"/>
                    <a:pt x="55" y="153"/>
                  </a:cubicBezTo>
                  <a:cubicBezTo>
                    <a:pt x="55" y="155"/>
                    <a:pt x="56" y="158"/>
                    <a:pt x="57" y="159"/>
                  </a:cubicBezTo>
                  <a:cubicBezTo>
                    <a:pt x="58" y="159"/>
                    <a:pt x="58" y="162"/>
                    <a:pt x="59" y="164"/>
                  </a:cubicBezTo>
                  <a:cubicBezTo>
                    <a:pt x="59" y="165"/>
                    <a:pt x="63" y="166"/>
                    <a:pt x="64" y="166"/>
                  </a:cubicBezTo>
                  <a:cubicBezTo>
                    <a:pt x="65" y="166"/>
                    <a:pt x="69" y="167"/>
                    <a:pt x="70" y="168"/>
                  </a:cubicBezTo>
                  <a:cubicBezTo>
                    <a:pt x="71" y="168"/>
                    <a:pt x="70" y="170"/>
                    <a:pt x="72" y="171"/>
                  </a:cubicBezTo>
                  <a:cubicBezTo>
                    <a:pt x="75" y="171"/>
                    <a:pt x="75" y="176"/>
                    <a:pt x="75" y="176"/>
                  </a:cubicBezTo>
                  <a:cubicBezTo>
                    <a:pt x="75" y="176"/>
                    <a:pt x="76" y="180"/>
                    <a:pt x="76" y="181"/>
                  </a:cubicBezTo>
                  <a:cubicBezTo>
                    <a:pt x="75" y="182"/>
                    <a:pt x="75" y="184"/>
                    <a:pt x="77" y="184"/>
                  </a:cubicBezTo>
                  <a:cubicBezTo>
                    <a:pt x="78" y="185"/>
                    <a:pt x="82" y="185"/>
                    <a:pt x="82" y="185"/>
                  </a:cubicBezTo>
                  <a:cubicBezTo>
                    <a:pt x="82" y="185"/>
                    <a:pt x="80" y="188"/>
                    <a:pt x="83" y="189"/>
                  </a:cubicBezTo>
                  <a:cubicBezTo>
                    <a:pt x="86" y="190"/>
                    <a:pt x="89" y="191"/>
                    <a:pt x="90" y="192"/>
                  </a:cubicBezTo>
                  <a:cubicBezTo>
                    <a:pt x="91" y="193"/>
                    <a:pt x="88" y="195"/>
                    <a:pt x="92" y="195"/>
                  </a:cubicBezTo>
                  <a:cubicBezTo>
                    <a:pt x="96" y="195"/>
                    <a:pt x="99" y="194"/>
                    <a:pt x="101" y="195"/>
                  </a:cubicBezTo>
                  <a:cubicBezTo>
                    <a:pt x="102" y="197"/>
                    <a:pt x="101" y="199"/>
                    <a:pt x="106" y="201"/>
                  </a:cubicBezTo>
                  <a:cubicBezTo>
                    <a:pt x="110" y="204"/>
                    <a:pt x="112" y="205"/>
                    <a:pt x="113" y="205"/>
                  </a:cubicBezTo>
                  <a:cubicBezTo>
                    <a:pt x="114" y="206"/>
                    <a:pt x="116" y="206"/>
                    <a:pt x="116" y="209"/>
                  </a:cubicBezTo>
                  <a:cubicBezTo>
                    <a:pt x="115" y="213"/>
                    <a:pt x="114" y="215"/>
                    <a:pt x="113" y="216"/>
                  </a:cubicBezTo>
                  <a:cubicBezTo>
                    <a:pt x="111" y="218"/>
                    <a:pt x="109" y="222"/>
                    <a:pt x="108" y="224"/>
                  </a:cubicBezTo>
                  <a:cubicBezTo>
                    <a:pt x="106" y="225"/>
                    <a:pt x="105" y="228"/>
                    <a:pt x="106" y="230"/>
                  </a:cubicBezTo>
                  <a:cubicBezTo>
                    <a:pt x="108" y="232"/>
                    <a:pt x="109" y="235"/>
                    <a:pt x="109" y="236"/>
                  </a:cubicBezTo>
                  <a:cubicBezTo>
                    <a:pt x="109" y="238"/>
                    <a:pt x="110" y="242"/>
                    <a:pt x="109" y="244"/>
                  </a:cubicBezTo>
                  <a:cubicBezTo>
                    <a:pt x="108" y="245"/>
                    <a:pt x="106" y="249"/>
                    <a:pt x="106" y="249"/>
                  </a:cubicBezTo>
                  <a:cubicBezTo>
                    <a:pt x="106" y="249"/>
                    <a:pt x="109" y="251"/>
                    <a:pt x="107" y="253"/>
                  </a:cubicBezTo>
                  <a:cubicBezTo>
                    <a:pt x="105" y="256"/>
                    <a:pt x="101" y="258"/>
                    <a:pt x="100" y="259"/>
                  </a:cubicBezTo>
                  <a:cubicBezTo>
                    <a:pt x="98" y="259"/>
                    <a:pt x="94" y="263"/>
                    <a:pt x="94" y="263"/>
                  </a:cubicBezTo>
                  <a:cubicBezTo>
                    <a:pt x="94" y="263"/>
                    <a:pt x="95" y="270"/>
                    <a:pt x="94" y="271"/>
                  </a:cubicBezTo>
                  <a:cubicBezTo>
                    <a:pt x="94" y="273"/>
                    <a:pt x="88" y="284"/>
                    <a:pt x="90" y="286"/>
                  </a:cubicBezTo>
                  <a:cubicBezTo>
                    <a:pt x="92" y="289"/>
                    <a:pt x="92" y="292"/>
                    <a:pt x="92" y="294"/>
                  </a:cubicBezTo>
                  <a:cubicBezTo>
                    <a:pt x="91" y="295"/>
                    <a:pt x="90" y="295"/>
                    <a:pt x="90" y="296"/>
                  </a:cubicBezTo>
                  <a:cubicBezTo>
                    <a:pt x="89" y="298"/>
                    <a:pt x="85" y="297"/>
                    <a:pt x="88" y="301"/>
                  </a:cubicBezTo>
                  <a:cubicBezTo>
                    <a:pt x="90" y="305"/>
                    <a:pt x="92" y="306"/>
                    <a:pt x="93" y="308"/>
                  </a:cubicBezTo>
                  <a:cubicBezTo>
                    <a:pt x="94" y="310"/>
                    <a:pt x="94" y="311"/>
                    <a:pt x="95" y="313"/>
                  </a:cubicBezTo>
                  <a:cubicBezTo>
                    <a:pt x="97" y="316"/>
                    <a:pt x="98" y="318"/>
                    <a:pt x="100" y="320"/>
                  </a:cubicBezTo>
                  <a:cubicBezTo>
                    <a:pt x="102" y="321"/>
                    <a:pt x="104" y="322"/>
                    <a:pt x="104" y="324"/>
                  </a:cubicBezTo>
                  <a:cubicBezTo>
                    <a:pt x="104" y="326"/>
                    <a:pt x="108" y="331"/>
                    <a:pt x="103" y="328"/>
                  </a:cubicBezTo>
                  <a:cubicBezTo>
                    <a:pt x="98" y="324"/>
                    <a:pt x="103" y="327"/>
                    <a:pt x="96" y="322"/>
                  </a:cubicBezTo>
                  <a:cubicBezTo>
                    <a:pt x="90" y="316"/>
                    <a:pt x="88" y="319"/>
                    <a:pt x="85" y="315"/>
                  </a:cubicBezTo>
                  <a:cubicBezTo>
                    <a:pt x="82" y="312"/>
                    <a:pt x="86" y="324"/>
                    <a:pt x="81" y="310"/>
                  </a:cubicBezTo>
                  <a:cubicBezTo>
                    <a:pt x="76" y="295"/>
                    <a:pt x="74" y="297"/>
                    <a:pt x="73" y="294"/>
                  </a:cubicBezTo>
                  <a:cubicBezTo>
                    <a:pt x="71" y="291"/>
                    <a:pt x="72" y="294"/>
                    <a:pt x="68" y="287"/>
                  </a:cubicBezTo>
                  <a:cubicBezTo>
                    <a:pt x="64" y="280"/>
                    <a:pt x="68" y="285"/>
                    <a:pt x="64" y="280"/>
                  </a:cubicBezTo>
                  <a:cubicBezTo>
                    <a:pt x="61" y="275"/>
                    <a:pt x="61" y="282"/>
                    <a:pt x="59" y="273"/>
                  </a:cubicBezTo>
                  <a:cubicBezTo>
                    <a:pt x="57" y="265"/>
                    <a:pt x="57" y="271"/>
                    <a:pt x="55" y="261"/>
                  </a:cubicBezTo>
                  <a:cubicBezTo>
                    <a:pt x="52" y="252"/>
                    <a:pt x="56" y="251"/>
                    <a:pt x="51" y="247"/>
                  </a:cubicBezTo>
                  <a:cubicBezTo>
                    <a:pt x="46" y="242"/>
                    <a:pt x="46" y="245"/>
                    <a:pt x="45" y="241"/>
                  </a:cubicBezTo>
                  <a:cubicBezTo>
                    <a:pt x="43" y="238"/>
                    <a:pt x="45" y="241"/>
                    <a:pt x="41" y="233"/>
                  </a:cubicBezTo>
                  <a:cubicBezTo>
                    <a:pt x="36" y="225"/>
                    <a:pt x="30" y="222"/>
                    <a:pt x="30" y="208"/>
                  </a:cubicBezTo>
                  <a:cubicBezTo>
                    <a:pt x="30" y="195"/>
                    <a:pt x="30" y="192"/>
                    <a:pt x="30" y="192"/>
                  </a:cubicBezTo>
                  <a:cubicBezTo>
                    <a:pt x="30" y="192"/>
                    <a:pt x="24" y="187"/>
                    <a:pt x="26" y="179"/>
                  </a:cubicBezTo>
                  <a:cubicBezTo>
                    <a:pt x="28" y="171"/>
                    <a:pt x="29" y="174"/>
                    <a:pt x="28" y="171"/>
                  </a:cubicBezTo>
                  <a:cubicBezTo>
                    <a:pt x="27" y="168"/>
                    <a:pt x="27" y="169"/>
                    <a:pt x="24" y="166"/>
                  </a:cubicBezTo>
                  <a:cubicBezTo>
                    <a:pt x="22" y="163"/>
                    <a:pt x="22" y="163"/>
                    <a:pt x="21" y="161"/>
                  </a:cubicBezTo>
                  <a:cubicBezTo>
                    <a:pt x="21" y="159"/>
                    <a:pt x="20" y="155"/>
                    <a:pt x="20" y="155"/>
                  </a:cubicBezTo>
                  <a:cubicBezTo>
                    <a:pt x="18" y="156"/>
                    <a:pt x="18" y="156"/>
                    <a:pt x="18" y="156"/>
                  </a:cubicBezTo>
                  <a:cubicBezTo>
                    <a:pt x="18" y="156"/>
                    <a:pt x="0" y="336"/>
                    <a:pt x="179" y="363"/>
                  </a:cubicBezTo>
                  <a:cubicBezTo>
                    <a:pt x="179" y="363"/>
                    <a:pt x="138" y="354"/>
                    <a:pt x="134" y="346"/>
                  </a:cubicBezTo>
                  <a:cubicBezTo>
                    <a:pt x="134" y="346"/>
                    <a:pt x="134" y="338"/>
                    <a:pt x="135" y="338"/>
                  </a:cubicBezTo>
                  <a:cubicBezTo>
                    <a:pt x="137" y="338"/>
                    <a:pt x="140" y="339"/>
                    <a:pt x="142" y="337"/>
                  </a:cubicBezTo>
                  <a:cubicBezTo>
                    <a:pt x="145" y="335"/>
                    <a:pt x="148" y="333"/>
                    <a:pt x="148" y="333"/>
                  </a:cubicBezTo>
                  <a:cubicBezTo>
                    <a:pt x="148" y="336"/>
                    <a:pt x="148" y="336"/>
                    <a:pt x="148" y="336"/>
                  </a:cubicBezTo>
                  <a:cubicBezTo>
                    <a:pt x="148" y="336"/>
                    <a:pt x="146" y="336"/>
                    <a:pt x="154" y="335"/>
                  </a:cubicBezTo>
                  <a:cubicBezTo>
                    <a:pt x="162" y="334"/>
                    <a:pt x="162" y="335"/>
                    <a:pt x="165" y="333"/>
                  </a:cubicBezTo>
                  <a:cubicBezTo>
                    <a:pt x="168" y="332"/>
                    <a:pt x="171" y="326"/>
                    <a:pt x="173" y="330"/>
                  </a:cubicBezTo>
                  <a:cubicBezTo>
                    <a:pt x="175" y="333"/>
                    <a:pt x="171" y="332"/>
                    <a:pt x="175" y="333"/>
                  </a:cubicBezTo>
                  <a:cubicBezTo>
                    <a:pt x="179" y="335"/>
                    <a:pt x="186" y="333"/>
                    <a:pt x="186" y="333"/>
                  </a:cubicBezTo>
                  <a:cubicBezTo>
                    <a:pt x="186" y="333"/>
                    <a:pt x="198" y="333"/>
                    <a:pt x="200" y="332"/>
                  </a:cubicBezTo>
                  <a:cubicBezTo>
                    <a:pt x="201" y="331"/>
                    <a:pt x="201" y="329"/>
                    <a:pt x="203" y="329"/>
                  </a:cubicBezTo>
                  <a:cubicBezTo>
                    <a:pt x="205" y="330"/>
                    <a:pt x="206" y="333"/>
                    <a:pt x="206" y="333"/>
                  </a:cubicBezTo>
                  <a:cubicBezTo>
                    <a:pt x="200" y="337"/>
                    <a:pt x="200" y="337"/>
                    <a:pt x="200" y="337"/>
                  </a:cubicBezTo>
                  <a:cubicBezTo>
                    <a:pt x="193" y="342"/>
                    <a:pt x="193" y="342"/>
                    <a:pt x="193" y="342"/>
                  </a:cubicBezTo>
                  <a:cubicBezTo>
                    <a:pt x="193" y="342"/>
                    <a:pt x="190" y="342"/>
                    <a:pt x="193" y="344"/>
                  </a:cubicBezTo>
                  <a:cubicBezTo>
                    <a:pt x="195" y="345"/>
                    <a:pt x="197" y="345"/>
                    <a:pt x="200" y="345"/>
                  </a:cubicBezTo>
                  <a:cubicBezTo>
                    <a:pt x="203" y="345"/>
                    <a:pt x="210" y="351"/>
                    <a:pt x="212" y="348"/>
                  </a:cubicBezTo>
                  <a:cubicBezTo>
                    <a:pt x="213" y="344"/>
                    <a:pt x="214" y="344"/>
                    <a:pt x="215" y="342"/>
                  </a:cubicBezTo>
                  <a:cubicBezTo>
                    <a:pt x="216" y="339"/>
                    <a:pt x="216" y="337"/>
                    <a:pt x="219" y="337"/>
                  </a:cubicBezTo>
                  <a:cubicBezTo>
                    <a:pt x="222" y="337"/>
                    <a:pt x="225" y="338"/>
                    <a:pt x="225" y="338"/>
                  </a:cubicBezTo>
                  <a:cubicBezTo>
                    <a:pt x="222" y="343"/>
                    <a:pt x="222" y="343"/>
                    <a:pt x="222" y="343"/>
                  </a:cubicBezTo>
                  <a:cubicBezTo>
                    <a:pt x="222" y="343"/>
                    <a:pt x="227" y="343"/>
                    <a:pt x="229" y="343"/>
                  </a:cubicBezTo>
                  <a:cubicBezTo>
                    <a:pt x="232" y="343"/>
                    <a:pt x="232" y="346"/>
                    <a:pt x="235" y="343"/>
                  </a:cubicBezTo>
                  <a:cubicBezTo>
                    <a:pt x="238" y="340"/>
                    <a:pt x="238" y="340"/>
                    <a:pt x="241" y="340"/>
                  </a:cubicBezTo>
                  <a:cubicBezTo>
                    <a:pt x="244" y="339"/>
                    <a:pt x="249" y="338"/>
                    <a:pt x="250" y="339"/>
                  </a:cubicBezTo>
                  <a:cubicBezTo>
                    <a:pt x="251" y="339"/>
                    <a:pt x="254" y="339"/>
                    <a:pt x="255" y="339"/>
                  </a:cubicBezTo>
                  <a:cubicBezTo>
                    <a:pt x="256" y="339"/>
                    <a:pt x="263" y="344"/>
                    <a:pt x="264" y="343"/>
                  </a:cubicBezTo>
                  <a:cubicBezTo>
                    <a:pt x="265" y="342"/>
                    <a:pt x="273" y="343"/>
                    <a:pt x="273" y="343"/>
                  </a:cubicBezTo>
                  <a:cubicBezTo>
                    <a:pt x="273" y="343"/>
                    <a:pt x="252" y="362"/>
                    <a:pt x="208" y="363"/>
                  </a:cubicBezTo>
                  <a:cubicBezTo>
                    <a:pt x="208" y="363"/>
                    <a:pt x="307" y="368"/>
                    <a:pt x="363" y="271"/>
                  </a:cubicBezTo>
                  <a:cubicBezTo>
                    <a:pt x="419" y="174"/>
                    <a:pt x="380" y="49"/>
                    <a:pt x="252" y="6"/>
                  </a:cubicBezTo>
                  <a:cubicBezTo>
                    <a:pt x="252" y="6"/>
                    <a:pt x="348" y="41"/>
                    <a:pt x="373" y="133"/>
                  </a:cubicBezTo>
                  <a:cubicBezTo>
                    <a:pt x="372" y="134"/>
                    <a:pt x="372" y="134"/>
                    <a:pt x="372" y="134"/>
                  </a:cubicBezTo>
                  <a:cubicBezTo>
                    <a:pt x="370" y="132"/>
                    <a:pt x="370" y="133"/>
                    <a:pt x="368" y="129"/>
                  </a:cubicBezTo>
                  <a:cubicBezTo>
                    <a:pt x="366" y="125"/>
                    <a:pt x="367" y="125"/>
                    <a:pt x="366" y="122"/>
                  </a:cubicBezTo>
                  <a:cubicBezTo>
                    <a:pt x="364" y="119"/>
                    <a:pt x="364" y="122"/>
                    <a:pt x="362" y="119"/>
                  </a:cubicBezTo>
                  <a:cubicBezTo>
                    <a:pt x="360" y="116"/>
                    <a:pt x="360" y="116"/>
                    <a:pt x="358" y="114"/>
                  </a:cubicBezTo>
                  <a:cubicBezTo>
                    <a:pt x="356" y="113"/>
                    <a:pt x="354" y="107"/>
                    <a:pt x="353" y="105"/>
                  </a:cubicBezTo>
                  <a:cubicBezTo>
                    <a:pt x="352" y="104"/>
                    <a:pt x="348" y="103"/>
                    <a:pt x="346" y="103"/>
                  </a:cubicBezTo>
                  <a:cubicBezTo>
                    <a:pt x="345" y="102"/>
                    <a:pt x="345" y="100"/>
                    <a:pt x="345" y="102"/>
                  </a:cubicBezTo>
                  <a:cubicBezTo>
                    <a:pt x="344" y="104"/>
                    <a:pt x="347" y="108"/>
                    <a:pt x="347" y="108"/>
                  </a:cubicBezTo>
                  <a:cubicBezTo>
                    <a:pt x="347" y="115"/>
                    <a:pt x="347" y="115"/>
                    <a:pt x="347" y="115"/>
                  </a:cubicBezTo>
                  <a:cubicBezTo>
                    <a:pt x="347" y="115"/>
                    <a:pt x="350" y="121"/>
                    <a:pt x="350" y="123"/>
                  </a:cubicBezTo>
                  <a:cubicBezTo>
                    <a:pt x="350" y="125"/>
                    <a:pt x="348" y="129"/>
                    <a:pt x="348" y="129"/>
                  </a:cubicBezTo>
                  <a:cubicBezTo>
                    <a:pt x="348" y="129"/>
                    <a:pt x="347" y="134"/>
                    <a:pt x="345" y="135"/>
                  </a:cubicBezTo>
                  <a:cubicBezTo>
                    <a:pt x="343" y="136"/>
                    <a:pt x="333" y="138"/>
                    <a:pt x="333" y="138"/>
                  </a:cubicBezTo>
                  <a:cubicBezTo>
                    <a:pt x="333" y="138"/>
                    <a:pt x="330" y="134"/>
                    <a:pt x="329" y="131"/>
                  </a:cubicBezTo>
                  <a:cubicBezTo>
                    <a:pt x="327" y="128"/>
                    <a:pt x="322" y="128"/>
                    <a:pt x="321" y="126"/>
                  </a:cubicBezTo>
                  <a:cubicBezTo>
                    <a:pt x="320" y="125"/>
                    <a:pt x="322" y="122"/>
                    <a:pt x="319" y="119"/>
                  </a:cubicBezTo>
                  <a:cubicBezTo>
                    <a:pt x="317" y="116"/>
                    <a:pt x="319" y="116"/>
                    <a:pt x="316" y="113"/>
                  </a:cubicBezTo>
                  <a:cubicBezTo>
                    <a:pt x="313" y="110"/>
                    <a:pt x="313" y="110"/>
                    <a:pt x="313" y="110"/>
                  </a:cubicBezTo>
                  <a:cubicBezTo>
                    <a:pt x="313" y="110"/>
                    <a:pt x="305" y="108"/>
                    <a:pt x="307" y="112"/>
                  </a:cubicBezTo>
                  <a:cubicBezTo>
                    <a:pt x="310" y="116"/>
                    <a:pt x="307" y="121"/>
                    <a:pt x="309" y="122"/>
                  </a:cubicBezTo>
                  <a:cubicBezTo>
                    <a:pt x="311" y="122"/>
                    <a:pt x="313" y="120"/>
                    <a:pt x="314" y="124"/>
                  </a:cubicBezTo>
                  <a:cubicBezTo>
                    <a:pt x="316" y="128"/>
                    <a:pt x="316" y="130"/>
                    <a:pt x="318" y="131"/>
                  </a:cubicBezTo>
                  <a:cubicBezTo>
                    <a:pt x="319" y="132"/>
                    <a:pt x="319" y="138"/>
                    <a:pt x="321" y="138"/>
                  </a:cubicBezTo>
                  <a:cubicBezTo>
                    <a:pt x="323" y="139"/>
                    <a:pt x="327" y="138"/>
                    <a:pt x="327" y="140"/>
                  </a:cubicBezTo>
                  <a:cubicBezTo>
                    <a:pt x="327" y="143"/>
                    <a:pt x="324" y="146"/>
                    <a:pt x="327" y="146"/>
                  </a:cubicBezTo>
                  <a:cubicBezTo>
                    <a:pt x="330" y="147"/>
                    <a:pt x="330" y="149"/>
                    <a:pt x="332" y="148"/>
                  </a:cubicBezTo>
                  <a:cubicBezTo>
                    <a:pt x="334" y="148"/>
                    <a:pt x="333" y="149"/>
                    <a:pt x="336" y="147"/>
                  </a:cubicBezTo>
                  <a:cubicBezTo>
                    <a:pt x="339" y="146"/>
                    <a:pt x="342" y="146"/>
                    <a:pt x="342" y="146"/>
                  </a:cubicBezTo>
                  <a:cubicBezTo>
                    <a:pt x="342" y="146"/>
                    <a:pt x="346" y="149"/>
                    <a:pt x="346" y="150"/>
                  </a:cubicBezTo>
                  <a:cubicBezTo>
                    <a:pt x="346" y="152"/>
                    <a:pt x="345" y="159"/>
                    <a:pt x="345" y="159"/>
                  </a:cubicBezTo>
                  <a:cubicBezTo>
                    <a:pt x="341" y="166"/>
                    <a:pt x="341" y="166"/>
                    <a:pt x="341" y="166"/>
                  </a:cubicBezTo>
                  <a:cubicBezTo>
                    <a:pt x="341" y="166"/>
                    <a:pt x="342" y="179"/>
                    <a:pt x="339" y="179"/>
                  </a:cubicBezTo>
                  <a:cubicBezTo>
                    <a:pt x="337" y="179"/>
                    <a:pt x="335" y="185"/>
                    <a:pt x="333" y="185"/>
                  </a:cubicBezTo>
                  <a:cubicBezTo>
                    <a:pt x="332" y="186"/>
                    <a:pt x="332" y="195"/>
                    <a:pt x="332" y="195"/>
                  </a:cubicBezTo>
                  <a:cubicBezTo>
                    <a:pt x="328" y="199"/>
                    <a:pt x="328" y="199"/>
                    <a:pt x="328" y="199"/>
                  </a:cubicBezTo>
                  <a:cubicBezTo>
                    <a:pt x="328" y="199"/>
                    <a:pt x="327" y="206"/>
                    <a:pt x="328" y="208"/>
                  </a:cubicBezTo>
                  <a:cubicBezTo>
                    <a:pt x="328" y="209"/>
                    <a:pt x="329" y="216"/>
                    <a:pt x="328" y="220"/>
                  </a:cubicBezTo>
                  <a:cubicBezTo>
                    <a:pt x="327" y="223"/>
                    <a:pt x="323" y="226"/>
                    <a:pt x="323" y="226"/>
                  </a:cubicBezTo>
                  <a:cubicBezTo>
                    <a:pt x="323" y="226"/>
                    <a:pt x="329" y="232"/>
                    <a:pt x="326" y="233"/>
                  </a:cubicBezTo>
                  <a:cubicBezTo>
                    <a:pt x="322" y="234"/>
                    <a:pt x="319" y="239"/>
                    <a:pt x="318" y="241"/>
                  </a:cubicBezTo>
                  <a:cubicBezTo>
                    <a:pt x="317" y="242"/>
                    <a:pt x="318" y="244"/>
                    <a:pt x="316" y="245"/>
                  </a:cubicBezTo>
                  <a:cubicBezTo>
                    <a:pt x="313" y="245"/>
                    <a:pt x="310" y="246"/>
                    <a:pt x="310" y="247"/>
                  </a:cubicBezTo>
                  <a:cubicBezTo>
                    <a:pt x="310" y="248"/>
                    <a:pt x="310" y="253"/>
                    <a:pt x="310" y="253"/>
                  </a:cubicBezTo>
                  <a:cubicBezTo>
                    <a:pt x="303" y="263"/>
                    <a:pt x="303" y="263"/>
                    <a:pt x="303" y="263"/>
                  </a:cubicBezTo>
                  <a:cubicBezTo>
                    <a:pt x="295" y="270"/>
                    <a:pt x="295" y="270"/>
                    <a:pt x="295" y="270"/>
                  </a:cubicBezTo>
                  <a:cubicBezTo>
                    <a:pt x="295" y="270"/>
                    <a:pt x="295" y="275"/>
                    <a:pt x="293" y="275"/>
                  </a:cubicBezTo>
                  <a:cubicBezTo>
                    <a:pt x="290" y="276"/>
                    <a:pt x="282" y="279"/>
                    <a:pt x="280" y="280"/>
                  </a:cubicBezTo>
                  <a:cubicBezTo>
                    <a:pt x="279" y="282"/>
                    <a:pt x="273" y="285"/>
                    <a:pt x="271" y="285"/>
                  </a:cubicBezTo>
                  <a:cubicBezTo>
                    <a:pt x="268" y="285"/>
                    <a:pt x="272" y="291"/>
                    <a:pt x="268" y="285"/>
                  </a:cubicBezTo>
                  <a:cubicBezTo>
                    <a:pt x="265" y="279"/>
                    <a:pt x="268" y="282"/>
                    <a:pt x="265" y="276"/>
                  </a:cubicBezTo>
                  <a:cubicBezTo>
                    <a:pt x="262" y="269"/>
                    <a:pt x="262" y="274"/>
                    <a:pt x="262" y="269"/>
                  </a:cubicBezTo>
                  <a:cubicBezTo>
                    <a:pt x="262" y="264"/>
                    <a:pt x="262" y="268"/>
                    <a:pt x="262" y="264"/>
                  </a:cubicBezTo>
                  <a:cubicBezTo>
                    <a:pt x="261" y="259"/>
                    <a:pt x="263" y="262"/>
                    <a:pt x="260" y="257"/>
                  </a:cubicBezTo>
                  <a:cubicBezTo>
                    <a:pt x="258" y="251"/>
                    <a:pt x="258" y="253"/>
                    <a:pt x="255" y="250"/>
                  </a:cubicBezTo>
                  <a:cubicBezTo>
                    <a:pt x="251" y="246"/>
                    <a:pt x="249" y="250"/>
                    <a:pt x="251" y="244"/>
                  </a:cubicBezTo>
                  <a:cubicBezTo>
                    <a:pt x="253" y="238"/>
                    <a:pt x="252" y="244"/>
                    <a:pt x="253" y="238"/>
                  </a:cubicBezTo>
                  <a:cubicBezTo>
                    <a:pt x="254" y="233"/>
                    <a:pt x="253" y="232"/>
                    <a:pt x="256" y="229"/>
                  </a:cubicBezTo>
                  <a:cubicBezTo>
                    <a:pt x="259" y="227"/>
                    <a:pt x="262" y="226"/>
                    <a:pt x="262" y="223"/>
                  </a:cubicBezTo>
                  <a:cubicBezTo>
                    <a:pt x="262" y="220"/>
                    <a:pt x="262" y="218"/>
                    <a:pt x="261" y="216"/>
                  </a:cubicBezTo>
                  <a:cubicBezTo>
                    <a:pt x="260" y="214"/>
                    <a:pt x="256" y="211"/>
                    <a:pt x="256" y="209"/>
                  </a:cubicBezTo>
                  <a:cubicBezTo>
                    <a:pt x="256" y="208"/>
                    <a:pt x="256" y="209"/>
                    <a:pt x="253" y="205"/>
                  </a:cubicBezTo>
                  <a:cubicBezTo>
                    <a:pt x="250" y="201"/>
                    <a:pt x="249" y="199"/>
                    <a:pt x="249" y="199"/>
                  </a:cubicBezTo>
                  <a:cubicBezTo>
                    <a:pt x="249" y="199"/>
                    <a:pt x="248" y="190"/>
                    <a:pt x="248" y="187"/>
                  </a:cubicBezTo>
                  <a:cubicBezTo>
                    <a:pt x="248" y="183"/>
                    <a:pt x="247" y="189"/>
                    <a:pt x="248" y="183"/>
                  </a:cubicBezTo>
                  <a:cubicBezTo>
                    <a:pt x="249" y="178"/>
                    <a:pt x="250" y="174"/>
                    <a:pt x="250" y="174"/>
                  </a:cubicBezTo>
                  <a:cubicBezTo>
                    <a:pt x="250" y="174"/>
                    <a:pt x="243" y="170"/>
                    <a:pt x="241" y="170"/>
                  </a:cubicBezTo>
                  <a:cubicBezTo>
                    <a:pt x="238" y="171"/>
                    <a:pt x="238" y="175"/>
                    <a:pt x="235" y="172"/>
                  </a:cubicBezTo>
                  <a:cubicBezTo>
                    <a:pt x="231" y="169"/>
                    <a:pt x="232" y="167"/>
                    <a:pt x="230" y="166"/>
                  </a:cubicBezTo>
                  <a:cubicBezTo>
                    <a:pt x="229" y="165"/>
                    <a:pt x="226" y="164"/>
                    <a:pt x="224" y="166"/>
                  </a:cubicBezTo>
                  <a:cubicBezTo>
                    <a:pt x="222" y="168"/>
                    <a:pt x="218" y="168"/>
                    <a:pt x="214" y="170"/>
                  </a:cubicBezTo>
                  <a:cubicBezTo>
                    <a:pt x="210" y="171"/>
                    <a:pt x="209" y="171"/>
                    <a:pt x="203" y="171"/>
                  </a:cubicBezTo>
                  <a:cubicBezTo>
                    <a:pt x="198" y="171"/>
                    <a:pt x="192" y="173"/>
                    <a:pt x="188" y="170"/>
                  </a:cubicBezTo>
                  <a:cubicBezTo>
                    <a:pt x="185" y="168"/>
                    <a:pt x="184" y="171"/>
                    <a:pt x="182" y="167"/>
                  </a:cubicBezTo>
                  <a:cubicBezTo>
                    <a:pt x="181" y="163"/>
                    <a:pt x="182" y="163"/>
                    <a:pt x="179" y="161"/>
                  </a:cubicBezTo>
                  <a:cubicBezTo>
                    <a:pt x="175" y="159"/>
                    <a:pt x="174" y="161"/>
                    <a:pt x="173" y="157"/>
                  </a:cubicBezTo>
                  <a:cubicBezTo>
                    <a:pt x="173" y="153"/>
                    <a:pt x="175" y="154"/>
                    <a:pt x="172" y="150"/>
                  </a:cubicBezTo>
                  <a:cubicBezTo>
                    <a:pt x="169" y="147"/>
                    <a:pt x="174" y="152"/>
                    <a:pt x="169" y="147"/>
                  </a:cubicBezTo>
                  <a:cubicBezTo>
                    <a:pt x="164" y="142"/>
                    <a:pt x="163" y="146"/>
                    <a:pt x="164" y="142"/>
                  </a:cubicBezTo>
                  <a:cubicBezTo>
                    <a:pt x="166" y="137"/>
                    <a:pt x="167" y="140"/>
                    <a:pt x="167" y="135"/>
                  </a:cubicBezTo>
                  <a:cubicBezTo>
                    <a:pt x="167" y="130"/>
                    <a:pt x="175" y="137"/>
                    <a:pt x="170" y="127"/>
                  </a:cubicBezTo>
                  <a:cubicBezTo>
                    <a:pt x="166" y="116"/>
                    <a:pt x="165" y="119"/>
                    <a:pt x="169" y="111"/>
                  </a:cubicBezTo>
                  <a:cubicBezTo>
                    <a:pt x="173" y="103"/>
                    <a:pt x="179" y="101"/>
                    <a:pt x="180" y="99"/>
                  </a:cubicBezTo>
                  <a:cubicBezTo>
                    <a:pt x="181" y="97"/>
                    <a:pt x="182" y="93"/>
                    <a:pt x="184" y="92"/>
                  </a:cubicBezTo>
                  <a:cubicBezTo>
                    <a:pt x="186" y="90"/>
                    <a:pt x="185" y="89"/>
                    <a:pt x="188" y="90"/>
                  </a:cubicBezTo>
                  <a:cubicBezTo>
                    <a:pt x="192" y="90"/>
                    <a:pt x="197" y="88"/>
                    <a:pt x="199" y="86"/>
                  </a:cubicBezTo>
                  <a:cubicBezTo>
                    <a:pt x="202" y="83"/>
                    <a:pt x="205" y="79"/>
                    <a:pt x="207" y="79"/>
                  </a:cubicBezTo>
                  <a:cubicBezTo>
                    <a:pt x="209" y="78"/>
                    <a:pt x="208" y="79"/>
                    <a:pt x="212" y="78"/>
                  </a:cubicBezTo>
                  <a:cubicBezTo>
                    <a:pt x="215" y="78"/>
                    <a:pt x="216" y="77"/>
                    <a:pt x="219" y="77"/>
                  </a:cubicBezTo>
                  <a:cubicBezTo>
                    <a:pt x="221" y="77"/>
                    <a:pt x="216" y="78"/>
                    <a:pt x="223" y="77"/>
                  </a:cubicBezTo>
                  <a:cubicBezTo>
                    <a:pt x="231" y="75"/>
                    <a:pt x="229" y="75"/>
                    <a:pt x="231" y="75"/>
                  </a:cubicBezTo>
                  <a:cubicBezTo>
                    <a:pt x="232" y="75"/>
                    <a:pt x="232" y="76"/>
                    <a:pt x="235" y="76"/>
                  </a:cubicBezTo>
                  <a:cubicBezTo>
                    <a:pt x="238" y="77"/>
                    <a:pt x="237" y="70"/>
                    <a:pt x="238" y="77"/>
                  </a:cubicBezTo>
                  <a:cubicBezTo>
                    <a:pt x="238" y="83"/>
                    <a:pt x="235" y="86"/>
                    <a:pt x="240" y="87"/>
                  </a:cubicBezTo>
                  <a:cubicBezTo>
                    <a:pt x="245" y="87"/>
                    <a:pt x="240" y="87"/>
                    <a:pt x="245" y="87"/>
                  </a:cubicBezTo>
                  <a:cubicBezTo>
                    <a:pt x="250" y="87"/>
                    <a:pt x="249" y="88"/>
                    <a:pt x="252" y="89"/>
                  </a:cubicBezTo>
                  <a:cubicBezTo>
                    <a:pt x="254" y="90"/>
                    <a:pt x="256" y="92"/>
                    <a:pt x="259" y="92"/>
                  </a:cubicBezTo>
                  <a:cubicBezTo>
                    <a:pt x="263" y="92"/>
                    <a:pt x="258" y="98"/>
                    <a:pt x="263" y="92"/>
                  </a:cubicBezTo>
                  <a:cubicBezTo>
                    <a:pt x="269" y="87"/>
                    <a:pt x="259" y="86"/>
                    <a:pt x="269" y="87"/>
                  </a:cubicBezTo>
                  <a:cubicBezTo>
                    <a:pt x="279" y="87"/>
                    <a:pt x="280" y="90"/>
                    <a:pt x="282" y="89"/>
                  </a:cubicBezTo>
                  <a:cubicBezTo>
                    <a:pt x="283" y="88"/>
                    <a:pt x="284" y="90"/>
                    <a:pt x="288" y="87"/>
                  </a:cubicBezTo>
                  <a:cubicBezTo>
                    <a:pt x="292" y="85"/>
                    <a:pt x="293" y="85"/>
                    <a:pt x="295" y="86"/>
                  </a:cubicBezTo>
                  <a:cubicBezTo>
                    <a:pt x="296" y="87"/>
                    <a:pt x="296" y="91"/>
                    <a:pt x="298" y="87"/>
                  </a:cubicBezTo>
                  <a:cubicBezTo>
                    <a:pt x="300" y="83"/>
                    <a:pt x="303" y="84"/>
                    <a:pt x="298" y="82"/>
                  </a:cubicBezTo>
                  <a:cubicBezTo>
                    <a:pt x="293" y="79"/>
                    <a:pt x="291" y="82"/>
                    <a:pt x="290" y="79"/>
                  </a:cubicBezTo>
                  <a:cubicBezTo>
                    <a:pt x="289" y="75"/>
                    <a:pt x="295" y="76"/>
                    <a:pt x="289" y="75"/>
                  </a:cubicBezTo>
                  <a:cubicBezTo>
                    <a:pt x="284" y="75"/>
                    <a:pt x="285" y="75"/>
                    <a:pt x="281" y="73"/>
                  </a:cubicBezTo>
                  <a:cubicBezTo>
                    <a:pt x="277" y="72"/>
                    <a:pt x="274" y="77"/>
                    <a:pt x="272" y="73"/>
                  </a:cubicBezTo>
                  <a:cubicBezTo>
                    <a:pt x="271" y="69"/>
                    <a:pt x="264" y="76"/>
                    <a:pt x="271" y="69"/>
                  </a:cubicBezTo>
                  <a:cubicBezTo>
                    <a:pt x="278" y="63"/>
                    <a:pt x="275" y="60"/>
                    <a:pt x="280" y="62"/>
                  </a:cubicBezTo>
                  <a:cubicBezTo>
                    <a:pt x="285" y="63"/>
                    <a:pt x="283" y="67"/>
                    <a:pt x="286" y="65"/>
                  </a:cubicBezTo>
                  <a:cubicBezTo>
                    <a:pt x="289" y="62"/>
                    <a:pt x="295" y="60"/>
                    <a:pt x="289" y="57"/>
                  </a:cubicBezTo>
                  <a:cubicBezTo>
                    <a:pt x="284" y="53"/>
                    <a:pt x="288" y="54"/>
                    <a:pt x="282" y="52"/>
                  </a:cubicBezTo>
                  <a:cubicBezTo>
                    <a:pt x="277" y="49"/>
                    <a:pt x="271" y="62"/>
                    <a:pt x="269" y="60"/>
                  </a:cubicBezTo>
                  <a:cubicBezTo>
                    <a:pt x="266" y="58"/>
                    <a:pt x="265" y="57"/>
                    <a:pt x="263" y="58"/>
                  </a:cubicBezTo>
                  <a:cubicBezTo>
                    <a:pt x="262" y="59"/>
                    <a:pt x="262" y="63"/>
                    <a:pt x="261" y="67"/>
                  </a:cubicBezTo>
                  <a:cubicBezTo>
                    <a:pt x="261" y="70"/>
                    <a:pt x="264" y="71"/>
                    <a:pt x="259" y="69"/>
                  </a:cubicBezTo>
                  <a:cubicBezTo>
                    <a:pt x="253" y="66"/>
                    <a:pt x="265" y="67"/>
                    <a:pt x="252" y="63"/>
                  </a:cubicBezTo>
                  <a:cubicBezTo>
                    <a:pt x="240" y="58"/>
                    <a:pt x="235" y="59"/>
                    <a:pt x="234" y="61"/>
                  </a:cubicBezTo>
                  <a:cubicBezTo>
                    <a:pt x="232" y="63"/>
                    <a:pt x="229" y="62"/>
                    <a:pt x="228" y="63"/>
                  </a:cubicBezTo>
                  <a:cubicBezTo>
                    <a:pt x="227" y="65"/>
                    <a:pt x="232" y="68"/>
                    <a:pt x="227" y="65"/>
                  </a:cubicBezTo>
                  <a:cubicBezTo>
                    <a:pt x="222" y="62"/>
                    <a:pt x="217" y="66"/>
                    <a:pt x="217" y="66"/>
                  </a:cubicBezTo>
                  <a:cubicBezTo>
                    <a:pt x="217" y="66"/>
                    <a:pt x="215" y="66"/>
                    <a:pt x="213" y="67"/>
                  </a:cubicBezTo>
                  <a:cubicBezTo>
                    <a:pt x="211" y="69"/>
                    <a:pt x="206" y="70"/>
                    <a:pt x="204" y="69"/>
                  </a:cubicBezTo>
                  <a:cubicBezTo>
                    <a:pt x="201" y="69"/>
                    <a:pt x="196" y="70"/>
                    <a:pt x="200" y="64"/>
                  </a:cubicBezTo>
                  <a:cubicBezTo>
                    <a:pt x="205" y="58"/>
                    <a:pt x="202" y="62"/>
                    <a:pt x="209" y="59"/>
                  </a:cubicBezTo>
                  <a:cubicBezTo>
                    <a:pt x="216" y="56"/>
                    <a:pt x="227" y="55"/>
                    <a:pt x="218" y="53"/>
                  </a:cubicBezTo>
                  <a:cubicBezTo>
                    <a:pt x="208" y="51"/>
                    <a:pt x="223" y="51"/>
                    <a:pt x="210" y="45"/>
                  </a:cubicBezTo>
                  <a:cubicBezTo>
                    <a:pt x="198" y="39"/>
                    <a:pt x="197" y="47"/>
                    <a:pt x="198" y="39"/>
                  </a:cubicBezTo>
                  <a:cubicBezTo>
                    <a:pt x="198" y="31"/>
                    <a:pt x="197" y="30"/>
                    <a:pt x="194" y="31"/>
                  </a:cubicBezTo>
                  <a:cubicBezTo>
                    <a:pt x="192" y="31"/>
                    <a:pt x="184" y="33"/>
                    <a:pt x="181" y="33"/>
                  </a:cubicBezTo>
                  <a:cubicBezTo>
                    <a:pt x="178" y="34"/>
                    <a:pt x="182" y="36"/>
                    <a:pt x="176" y="33"/>
                  </a:cubicBezTo>
                  <a:cubicBezTo>
                    <a:pt x="170" y="30"/>
                    <a:pt x="168" y="35"/>
                    <a:pt x="170" y="30"/>
                  </a:cubicBezTo>
                  <a:cubicBezTo>
                    <a:pt x="173" y="24"/>
                    <a:pt x="173" y="24"/>
                    <a:pt x="176" y="21"/>
                  </a:cubicBezTo>
                  <a:cubicBezTo>
                    <a:pt x="180" y="18"/>
                    <a:pt x="179" y="6"/>
                    <a:pt x="188" y="11"/>
                  </a:cubicBezTo>
                  <a:cubicBezTo>
                    <a:pt x="196" y="15"/>
                    <a:pt x="193" y="14"/>
                    <a:pt x="200" y="14"/>
                  </a:cubicBezTo>
                  <a:cubicBezTo>
                    <a:pt x="206" y="15"/>
                    <a:pt x="209" y="13"/>
                    <a:pt x="209" y="12"/>
                  </a:cubicBezTo>
                  <a:cubicBezTo>
                    <a:pt x="209" y="11"/>
                    <a:pt x="202" y="7"/>
                    <a:pt x="202" y="7"/>
                  </a:cubicBezTo>
                  <a:cubicBezTo>
                    <a:pt x="202" y="7"/>
                    <a:pt x="199" y="8"/>
                    <a:pt x="200" y="6"/>
                  </a:cubicBezTo>
                  <a:cubicBezTo>
                    <a:pt x="201" y="5"/>
                    <a:pt x="203" y="3"/>
                    <a:pt x="203" y="3"/>
                  </a:cubicBezTo>
                  <a:cubicBezTo>
                    <a:pt x="200" y="0"/>
                    <a:pt x="200" y="0"/>
                    <a:pt x="200" y="0"/>
                  </a:cubicBezTo>
                  <a:cubicBezTo>
                    <a:pt x="200" y="0"/>
                    <a:pt x="176" y="0"/>
                    <a:pt x="170" y="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18444" name="组合 54"/>
          <p:cNvGrpSpPr>
            <a:grpSpLocks/>
          </p:cNvGrpSpPr>
          <p:nvPr/>
        </p:nvGrpSpPr>
        <p:grpSpPr bwMode="auto">
          <a:xfrm>
            <a:off x="8710614" y="4287840"/>
            <a:ext cx="444500" cy="593725"/>
            <a:chOff x="4486275" y="5214938"/>
            <a:chExt cx="377826" cy="503238"/>
          </a:xfrm>
        </p:grpSpPr>
        <p:sp>
          <p:nvSpPr>
            <p:cNvPr id="18467" name="Line 7"/>
            <p:cNvSpPr>
              <a:spLocks noChangeShapeType="1"/>
            </p:cNvSpPr>
            <p:nvPr/>
          </p:nvSpPr>
          <p:spPr bwMode="auto">
            <a:xfrm>
              <a:off x="4770438" y="5214938"/>
              <a:ext cx="0" cy="936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8" name="Line 8"/>
            <p:cNvSpPr>
              <a:spLocks noChangeShapeType="1"/>
            </p:cNvSpPr>
            <p:nvPr/>
          </p:nvSpPr>
          <p:spPr bwMode="auto">
            <a:xfrm flipH="1">
              <a:off x="4770438" y="5308600"/>
              <a:ext cx="9366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9" name="Freeform 9"/>
            <p:cNvSpPr>
              <a:spLocks/>
            </p:cNvSpPr>
            <p:nvPr/>
          </p:nvSpPr>
          <p:spPr bwMode="auto">
            <a:xfrm>
              <a:off x="4486275" y="5214938"/>
              <a:ext cx="377825" cy="503238"/>
            </a:xfrm>
            <a:custGeom>
              <a:avLst/>
              <a:gdLst>
                <a:gd name="T0" fmla="*/ 2147483647 w 238"/>
                <a:gd name="T1" fmla="*/ 0 h 317"/>
                <a:gd name="T2" fmla="*/ 0 w 238"/>
                <a:gd name="T3" fmla="*/ 0 h 317"/>
                <a:gd name="T4" fmla="*/ 0 w 238"/>
                <a:gd name="T5" fmla="*/ 2147483647 h 317"/>
                <a:gd name="T6" fmla="*/ 2147483647 w 238"/>
                <a:gd name="T7" fmla="*/ 2147483647 h 317"/>
                <a:gd name="T8" fmla="*/ 2147483647 w 238"/>
                <a:gd name="T9" fmla="*/ 2147483647 h 317"/>
                <a:gd name="T10" fmla="*/ 2147483647 w 238"/>
                <a:gd name="T11" fmla="*/ 0 h 317"/>
                <a:gd name="T12" fmla="*/ 0 60000 65536"/>
                <a:gd name="T13" fmla="*/ 0 60000 65536"/>
                <a:gd name="T14" fmla="*/ 0 60000 65536"/>
                <a:gd name="T15" fmla="*/ 0 60000 65536"/>
                <a:gd name="T16" fmla="*/ 0 60000 65536"/>
                <a:gd name="T17" fmla="*/ 0 60000 65536"/>
                <a:gd name="T18" fmla="*/ 0 w 238"/>
                <a:gd name="T19" fmla="*/ 0 h 317"/>
                <a:gd name="T20" fmla="*/ 238 w 238"/>
                <a:gd name="T21" fmla="*/ 317 h 317"/>
              </a:gdLst>
              <a:ahLst/>
              <a:cxnLst>
                <a:cxn ang="T12">
                  <a:pos x="T0" y="T1"/>
                </a:cxn>
                <a:cxn ang="T13">
                  <a:pos x="T2" y="T3"/>
                </a:cxn>
                <a:cxn ang="T14">
                  <a:pos x="T4" y="T5"/>
                </a:cxn>
                <a:cxn ang="T15">
                  <a:pos x="T6" y="T7"/>
                </a:cxn>
                <a:cxn ang="T16">
                  <a:pos x="T8" y="T9"/>
                </a:cxn>
                <a:cxn ang="T17">
                  <a:pos x="T10" y="T11"/>
                </a:cxn>
              </a:cxnLst>
              <a:rect l="T18" t="T19" r="T20" b="T21"/>
              <a:pathLst>
                <a:path w="238" h="317">
                  <a:moveTo>
                    <a:pt x="179" y="0"/>
                  </a:moveTo>
                  <a:lnTo>
                    <a:pt x="0" y="0"/>
                  </a:lnTo>
                  <a:lnTo>
                    <a:pt x="0" y="317"/>
                  </a:lnTo>
                  <a:lnTo>
                    <a:pt x="238" y="317"/>
                  </a:lnTo>
                  <a:lnTo>
                    <a:pt x="238" y="59"/>
                  </a:lnTo>
                  <a:lnTo>
                    <a:pt x="179" y="0"/>
                  </a:ln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70" name="Line 10"/>
            <p:cNvSpPr>
              <a:spLocks noChangeShapeType="1"/>
            </p:cNvSpPr>
            <p:nvPr/>
          </p:nvSpPr>
          <p:spPr bwMode="auto">
            <a:xfrm>
              <a:off x="4581525" y="5372100"/>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71" name="Line 11"/>
            <p:cNvSpPr>
              <a:spLocks noChangeShapeType="1"/>
            </p:cNvSpPr>
            <p:nvPr/>
          </p:nvSpPr>
          <p:spPr bwMode="auto">
            <a:xfrm>
              <a:off x="4581525" y="54340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72" name="Line 12"/>
            <p:cNvSpPr>
              <a:spLocks noChangeShapeType="1"/>
            </p:cNvSpPr>
            <p:nvPr/>
          </p:nvSpPr>
          <p:spPr bwMode="auto">
            <a:xfrm>
              <a:off x="4581525" y="5497513"/>
              <a:ext cx="188913" cy="0"/>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8445" name="组合 56"/>
          <p:cNvGrpSpPr>
            <a:grpSpLocks/>
          </p:cNvGrpSpPr>
          <p:nvPr/>
        </p:nvGrpSpPr>
        <p:grpSpPr bwMode="auto">
          <a:xfrm>
            <a:off x="6986589" y="4173538"/>
            <a:ext cx="388937" cy="823912"/>
            <a:chOff x="4541838" y="4130675"/>
            <a:chExt cx="263525" cy="558800"/>
          </a:xfrm>
        </p:grpSpPr>
        <p:sp>
          <p:nvSpPr>
            <p:cNvPr id="18464" name="Freeform 24"/>
            <p:cNvSpPr>
              <a:spLocks/>
            </p:cNvSpPr>
            <p:nvPr/>
          </p:nvSpPr>
          <p:spPr bwMode="auto">
            <a:xfrm>
              <a:off x="4541838" y="4181475"/>
              <a:ext cx="263525" cy="492125"/>
            </a:xfrm>
            <a:custGeom>
              <a:avLst/>
              <a:gdLst>
                <a:gd name="T0" fmla="*/ 2147483647 w 302"/>
                <a:gd name="T1" fmla="*/ 2147483647 h 563"/>
                <a:gd name="T2" fmla="*/ 2147483647 w 302"/>
                <a:gd name="T3" fmla="*/ 2147483647 h 563"/>
                <a:gd name="T4" fmla="*/ 2147483647 w 302"/>
                <a:gd name="T5" fmla="*/ 2147483647 h 563"/>
                <a:gd name="T6" fmla="*/ 2147483647 w 302"/>
                <a:gd name="T7" fmla="*/ 2147483647 h 563"/>
                <a:gd name="T8" fmla="*/ 2147483647 w 302"/>
                <a:gd name="T9" fmla="*/ 2147483647 h 563"/>
                <a:gd name="T10" fmla="*/ 0 60000 65536"/>
                <a:gd name="T11" fmla="*/ 0 60000 65536"/>
                <a:gd name="T12" fmla="*/ 0 60000 65536"/>
                <a:gd name="T13" fmla="*/ 0 60000 65536"/>
                <a:gd name="T14" fmla="*/ 0 60000 65536"/>
                <a:gd name="T15" fmla="*/ 0 w 302"/>
                <a:gd name="T16" fmla="*/ 0 h 563"/>
                <a:gd name="T17" fmla="*/ 302 w 302"/>
                <a:gd name="T18" fmla="*/ 563 h 563"/>
              </a:gdLst>
              <a:ahLst/>
              <a:cxnLst>
                <a:cxn ang="T10">
                  <a:pos x="T0" y="T1"/>
                </a:cxn>
                <a:cxn ang="T11">
                  <a:pos x="T2" y="T3"/>
                </a:cxn>
                <a:cxn ang="T12">
                  <a:pos x="T4" y="T5"/>
                </a:cxn>
                <a:cxn ang="T13">
                  <a:pos x="T6" y="T7"/>
                </a:cxn>
                <a:cxn ang="T14">
                  <a:pos x="T8" y="T9"/>
                </a:cxn>
              </a:cxnLst>
              <a:rect l="T15" t="T16" r="T17" b="T18"/>
              <a:pathLst>
                <a:path w="302" h="563">
                  <a:moveTo>
                    <a:pt x="241" y="243"/>
                  </a:moveTo>
                  <a:cubicBezTo>
                    <a:pt x="180" y="390"/>
                    <a:pt x="74" y="563"/>
                    <a:pt x="37" y="548"/>
                  </a:cubicBezTo>
                  <a:cubicBezTo>
                    <a:pt x="0" y="532"/>
                    <a:pt x="47" y="335"/>
                    <a:pt x="108" y="188"/>
                  </a:cubicBezTo>
                  <a:cubicBezTo>
                    <a:pt x="169" y="41"/>
                    <a:pt x="221" y="0"/>
                    <a:pt x="257" y="16"/>
                  </a:cubicBezTo>
                  <a:cubicBezTo>
                    <a:pt x="294" y="31"/>
                    <a:pt x="302" y="96"/>
                    <a:pt x="241" y="243"/>
                  </a:cubicBez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65" name="Line 25"/>
            <p:cNvSpPr>
              <a:spLocks noChangeShapeType="1"/>
            </p:cNvSpPr>
            <p:nvPr/>
          </p:nvSpPr>
          <p:spPr bwMode="auto">
            <a:xfrm flipH="1">
              <a:off x="4560888" y="4660900"/>
              <a:ext cx="12700" cy="28575"/>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6" name="Freeform 26"/>
            <p:cNvSpPr>
              <a:spLocks/>
            </p:cNvSpPr>
            <p:nvPr/>
          </p:nvSpPr>
          <p:spPr bwMode="auto">
            <a:xfrm>
              <a:off x="4729163" y="4130675"/>
              <a:ext cx="76200" cy="92075"/>
            </a:xfrm>
            <a:custGeom>
              <a:avLst/>
              <a:gdLst>
                <a:gd name="T0" fmla="*/ 2147483647 w 87"/>
                <a:gd name="T1" fmla="*/ 2147483647 h 107"/>
                <a:gd name="T2" fmla="*/ 2147483647 w 87"/>
                <a:gd name="T3" fmla="*/ 2147483647 h 107"/>
                <a:gd name="T4" fmla="*/ 2147483647 w 87"/>
                <a:gd name="T5" fmla="*/ 2147483647 h 107"/>
                <a:gd name="T6" fmla="*/ 2147483647 w 87"/>
                <a:gd name="T7" fmla="*/ 2147483647 h 107"/>
                <a:gd name="T8" fmla="*/ 2147483647 w 87"/>
                <a:gd name="T9" fmla="*/ 2147483647 h 107"/>
                <a:gd name="T10" fmla="*/ 0 60000 65536"/>
                <a:gd name="T11" fmla="*/ 0 60000 65536"/>
                <a:gd name="T12" fmla="*/ 0 60000 65536"/>
                <a:gd name="T13" fmla="*/ 0 60000 65536"/>
                <a:gd name="T14" fmla="*/ 0 60000 65536"/>
                <a:gd name="T15" fmla="*/ 0 w 87"/>
                <a:gd name="T16" fmla="*/ 0 h 107"/>
                <a:gd name="T17" fmla="*/ 87 w 87"/>
                <a:gd name="T18" fmla="*/ 107 h 107"/>
              </a:gdLst>
              <a:ahLst/>
              <a:cxnLst>
                <a:cxn ang="T10">
                  <a:pos x="T0" y="T1"/>
                </a:cxn>
                <a:cxn ang="T11">
                  <a:pos x="T2" y="T3"/>
                </a:cxn>
                <a:cxn ang="T12">
                  <a:pos x="T4" y="T5"/>
                </a:cxn>
                <a:cxn ang="T13">
                  <a:pos x="T6" y="T7"/>
                </a:cxn>
                <a:cxn ang="T14">
                  <a:pos x="T8" y="T9"/>
                </a:cxn>
              </a:cxnLst>
              <a:rect l="T15" t="T16" r="T17" b="T18"/>
              <a:pathLst>
                <a:path w="87" h="107">
                  <a:moveTo>
                    <a:pt x="8" y="61"/>
                  </a:moveTo>
                  <a:cubicBezTo>
                    <a:pt x="0" y="79"/>
                    <a:pt x="23" y="67"/>
                    <a:pt x="41" y="75"/>
                  </a:cubicBezTo>
                  <a:cubicBezTo>
                    <a:pt x="60" y="82"/>
                    <a:pt x="67" y="107"/>
                    <a:pt x="75" y="88"/>
                  </a:cubicBezTo>
                  <a:cubicBezTo>
                    <a:pt x="82" y="70"/>
                    <a:pt x="87" y="16"/>
                    <a:pt x="69" y="8"/>
                  </a:cubicBezTo>
                  <a:cubicBezTo>
                    <a:pt x="51" y="0"/>
                    <a:pt x="16" y="42"/>
                    <a:pt x="8" y="61"/>
                  </a:cubicBezTo>
                  <a:close/>
                </a:path>
              </a:pathLst>
            </a:custGeom>
            <a:noFill/>
            <a:ln w="11113">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18446" name="组合 55"/>
          <p:cNvGrpSpPr>
            <a:grpSpLocks/>
          </p:cNvGrpSpPr>
          <p:nvPr/>
        </p:nvGrpSpPr>
        <p:grpSpPr bwMode="auto">
          <a:xfrm>
            <a:off x="10372725" y="4349750"/>
            <a:ext cx="625475" cy="471488"/>
            <a:chOff x="3386138" y="4240213"/>
            <a:chExt cx="503238" cy="377825"/>
          </a:xfrm>
        </p:grpSpPr>
        <p:sp>
          <p:nvSpPr>
            <p:cNvPr id="18460" name="Freeform 28"/>
            <p:cNvSpPr>
              <a:spLocks/>
            </p:cNvSpPr>
            <p:nvPr/>
          </p:nvSpPr>
          <p:spPr bwMode="auto">
            <a:xfrm>
              <a:off x="3386138" y="4240213"/>
              <a:ext cx="503238" cy="377825"/>
            </a:xfrm>
            <a:custGeom>
              <a:avLst/>
              <a:gdLst>
                <a:gd name="T0" fmla="*/ 2147483647 w 576"/>
                <a:gd name="T1" fmla="*/ 2147483647 h 432"/>
                <a:gd name="T2" fmla="*/ 2147483647 w 576"/>
                <a:gd name="T3" fmla="*/ 0 h 432"/>
                <a:gd name="T4" fmla="*/ 2147483647 w 576"/>
                <a:gd name="T5" fmla="*/ 0 h 432"/>
                <a:gd name="T6" fmla="*/ 0 w 576"/>
                <a:gd name="T7" fmla="*/ 2147483647 h 432"/>
                <a:gd name="T8" fmla="*/ 0 w 576"/>
                <a:gd name="T9" fmla="*/ 2147483647 h 432"/>
                <a:gd name="T10" fmla="*/ 2147483647 w 576"/>
                <a:gd name="T11" fmla="*/ 2147483647 h 432"/>
                <a:gd name="T12" fmla="*/ 2147483647 w 576"/>
                <a:gd name="T13" fmla="*/ 2147483647 h 432"/>
                <a:gd name="T14" fmla="*/ 2147483647 w 576"/>
                <a:gd name="T15" fmla="*/ 2147483647 h 432"/>
                <a:gd name="T16" fmla="*/ 2147483647 w 576"/>
                <a:gd name="T17" fmla="*/ 2147483647 h 4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6"/>
                <a:gd name="T28" fmla="*/ 0 h 432"/>
                <a:gd name="T29" fmla="*/ 576 w 576"/>
                <a:gd name="T30" fmla="*/ 432 h 4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6" h="432">
                  <a:moveTo>
                    <a:pt x="576" y="57"/>
                  </a:moveTo>
                  <a:cubicBezTo>
                    <a:pt x="576" y="26"/>
                    <a:pt x="550" y="0"/>
                    <a:pt x="519" y="0"/>
                  </a:cubicBezTo>
                  <a:cubicBezTo>
                    <a:pt x="57" y="0"/>
                    <a:pt x="57" y="0"/>
                    <a:pt x="57" y="0"/>
                  </a:cubicBezTo>
                  <a:cubicBezTo>
                    <a:pt x="26" y="0"/>
                    <a:pt x="0" y="26"/>
                    <a:pt x="0" y="57"/>
                  </a:cubicBezTo>
                  <a:cubicBezTo>
                    <a:pt x="0" y="375"/>
                    <a:pt x="0" y="375"/>
                    <a:pt x="0" y="375"/>
                  </a:cubicBezTo>
                  <a:cubicBezTo>
                    <a:pt x="0" y="406"/>
                    <a:pt x="26" y="432"/>
                    <a:pt x="57" y="432"/>
                  </a:cubicBezTo>
                  <a:cubicBezTo>
                    <a:pt x="519" y="432"/>
                    <a:pt x="519" y="432"/>
                    <a:pt x="519" y="432"/>
                  </a:cubicBezTo>
                  <a:cubicBezTo>
                    <a:pt x="550" y="432"/>
                    <a:pt x="576" y="406"/>
                    <a:pt x="576" y="375"/>
                  </a:cubicBezTo>
                  <a:lnTo>
                    <a:pt x="576" y="57"/>
                  </a:lnTo>
                  <a:close/>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61" name="Line 29"/>
            <p:cNvSpPr>
              <a:spLocks noChangeShapeType="1"/>
            </p:cNvSpPr>
            <p:nvPr/>
          </p:nvSpPr>
          <p:spPr bwMode="auto">
            <a:xfrm>
              <a:off x="3700463"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2" name="Line 30"/>
            <p:cNvSpPr>
              <a:spLocks noChangeShapeType="1"/>
            </p:cNvSpPr>
            <p:nvPr/>
          </p:nvSpPr>
          <p:spPr bwMode="auto">
            <a:xfrm flipV="1">
              <a:off x="3417888" y="4429125"/>
              <a:ext cx="157163" cy="157163"/>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63" name="Freeform 31"/>
            <p:cNvSpPr>
              <a:spLocks/>
            </p:cNvSpPr>
            <p:nvPr/>
          </p:nvSpPr>
          <p:spPr bwMode="auto">
            <a:xfrm>
              <a:off x="3417888" y="4271963"/>
              <a:ext cx="439738" cy="219075"/>
            </a:xfrm>
            <a:custGeom>
              <a:avLst/>
              <a:gdLst>
                <a:gd name="T0" fmla="*/ 2147483647 w 277"/>
                <a:gd name="T1" fmla="*/ 2147483647 h 138"/>
                <a:gd name="T2" fmla="*/ 2147483647 w 277"/>
                <a:gd name="T3" fmla="*/ 2147483647 h 138"/>
                <a:gd name="T4" fmla="*/ 0 w 277"/>
                <a:gd name="T5" fmla="*/ 0 h 138"/>
                <a:gd name="T6" fmla="*/ 0 60000 65536"/>
                <a:gd name="T7" fmla="*/ 0 60000 65536"/>
                <a:gd name="T8" fmla="*/ 0 60000 65536"/>
                <a:gd name="T9" fmla="*/ 0 w 277"/>
                <a:gd name="T10" fmla="*/ 0 h 138"/>
                <a:gd name="T11" fmla="*/ 277 w 277"/>
                <a:gd name="T12" fmla="*/ 138 h 138"/>
              </a:gdLst>
              <a:ahLst/>
              <a:cxnLst>
                <a:cxn ang="T6">
                  <a:pos x="T0" y="T1"/>
                </a:cxn>
                <a:cxn ang="T7">
                  <a:pos x="T2" y="T3"/>
                </a:cxn>
                <a:cxn ang="T8">
                  <a:pos x="T4" y="T5"/>
                </a:cxn>
              </a:cxnLst>
              <a:rect l="T9" t="T10" r="T11" b="T12"/>
              <a:pathLst>
                <a:path w="277" h="138">
                  <a:moveTo>
                    <a:pt x="277" y="1"/>
                  </a:moveTo>
                  <a:lnTo>
                    <a:pt x="139" y="138"/>
                  </a:lnTo>
                  <a:lnTo>
                    <a:pt x="0" y="0"/>
                  </a:lnTo>
                </a:path>
              </a:pathLst>
            </a:custGeom>
            <a:noFill/>
            <a:ln w="34925"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grpSp>
        <p:nvGrpSpPr>
          <p:cNvPr id="18447" name="组合 53"/>
          <p:cNvGrpSpPr>
            <a:grpSpLocks/>
          </p:cNvGrpSpPr>
          <p:nvPr/>
        </p:nvGrpSpPr>
        <p:grpSpPr bwMode="auto">
          <a:xfrm>
            <a:off x="5276852" y="4171950"/>
            <a:ext cx="301625" cy="827088"/>
            <a:chOff x="1473200" y="4184650"/>
            <a:chExt cx="180975" cy="495300"/>
          </a:xfrm>
        </p:grpSpPr>
        <p:sp>
          <p:nvSpPr>
            <p:cNvPr id="18450" name="Freeform 38"/>
            <p:cNvSpPr>
              <a:spLocks/>
            </p:cNvSpPr>
            <p:nvPr/>
          </p:nvSpPr>
          <p:spPr bwMode="auto">
            <a:xfrm>
              <a:off x="1473200" y="4184650"/>
              <a:ext cx="180975" cy="495300"/>
            </a:xfrm>
            <a:custGeom>
              <a:avLst/>
              <a:gdLst>
                <a:gd name="T0" fmla="*/ 2147483647 w 208"/>
                <a:gd name="T1" fmla="*/ 2147483647 h 568"/>
                <a:gd name="T2" fmla="*/ 2147483647 w 208"/>
                <a:gd name="T3" fmla="*/ 2147483647 h 568"/>
                <a:gd name="T4" fmla="*/ 2147483647 w 208"/>
                <a:gd name="T5" fmla="*/ 2147483647 h 568"/>
                <a:gd name="T6" fmla="*/ 2147483647 w 208"/>
                <a:gd name="T7" fmla="*/ 2147483647 h 568"/>
                <a:gd name="T8" fmla="*/ 0 w 208"/>
                <a:gd name="T9" fmla="*/ 2147483647 h 568"/>
                <a:gd name="T10" fmla="*/ 2147483647 w 208"/>
                <a:gd name="T11" fmla="*/ 2147483647 h 568"/>
                <a:gd name="T12" fmla="*/ 2147483647 w 208"/>
                <a:gd name="T13" fmla="*/ 2147483647 h 568"/>
                <a:gd name="T14" fmla="*/ 2147483647 w 208"/>
                <a:gd name="T15" fmla="*/ 0 h 568"/>
                <a:gd name="T16" fmla="*/ 2147483647 w 208"/>
                <a:gd name="T17" fmla="*/ 2147483647 h 5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8"/>
                <a:gd name="T28" fmla="*/ 0 h 568"/>
                <a:gd name="T29" fmla="*/ 208 w 208"/>
                <a:gd name="T30" fmla="*/ 568 h 5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8" h="568">
                  <a:moveTo>
                    <a:pt x="173" y="72"/>
                  </a:moveTo>
                  <a:cubicBezTo>
                    <a:pt x="173" y="385"/>
                    <a:pt x="173" y="385"/>
                    <a:pt x="173" y="385"/>
                  </a:cubicBezTo>
                  <a:cubicBezTo>
                    <a:pt x="195" y="405"/>
                    <a:pt x="208" y="432"/>
                    <a:pt x="208" y="464"/>
                  </a:cubicBezTo>
                  <a:cubicBezTo>
                    <a:pt x="208" y="521"/>
                    <a:pt x="162" y="568"/>
                    <a:pt x="104" y="568"/>
                  </a:cubicBezTo>
                  <a:cubicBezTo>
                    <a:pt x="46" y="568"/>
                    <a:pt x="0" y="521"/>
                    <a:pt x="0" y="464"/>
                  </a:cubicBezTo>
                  <a:cubicBezTo>
                    <a:pt x="0" y="432"/>
                    <a:pt x="13" y="405"/>
                    <a:pt x="35" y="385"/>
                  </a:cubicBezTo>
                  <a:cubicBezTo>
                    <a:pt x="35" y="72"/>
                    <a:pt x="35" y="72"/>
                    <a:pt x="35" y="72"/>
                  </a:cubicBezTo>
                  <a:cubicBezTo>
                    <a:pt x="35" y="35"/>
                    <a:pt x="64" y="0"/>
                    <a:pt x="102" y="0"/>
                  </a:cubicBezTo>
                  <a:cubicBezTo>
                    <a:pt x="140" y="0"/>
                    <a:pt x="173" y="35"/>
                    <a:pt x="173" y="72"/>
                  </a:cubicBezTo>
                  <a:close/>
                </a:path>
              </a:pathLst>
            </a:custGeom>
            <a:noFill/>
            <a:ln w="11113">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8451" name="Oval 39"/>
            <p:cNvSpPr>
              <a:spLocks noChangeArrowheads="1"/>
            </p:cNvSpPr>
            <p:nvPr/>
          </p:nvSpPr>
          <p:spPr bwMode="auto">
            <a:xfrm>
              <a:off x="1509713" y="4535488"/>
              <a:ext cx="107950" cy="1079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endParaRPr lang="zh-CN" altLang="en-US"/>
            </a:p>
          </p:txBody>
        </p:sp>
        <p:sp>
          <p:nvSpPr>
            <p:cNvPr id="18452" name="Line 40"/>
            <p:cNvSpPr>
              <a:spLocks noChangeShapeType="1"/>
            </p:cNvSpPr>
            <p:nvPr/>
          </p:nvSpPr>
          <p:spPr bwMode="auto">
            <a:xfrm flipV="1">
              <a:off x="1563688" y="4408488"/>
              <a:ext cx="0" cy="180975"/>
            </a:xfrm>
            <a:prstGeom prst="line">
              <a:avLst/>
            </a:prstGeom>
            <a:noFill/>
            <a:ln w="34925"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3" name="Line 41"/>
            <p:cNvSpPr>
              <a:spLocks noChangeShapeType="1"/>
            </p:cNvSpPr>
            <p:nvPr/>
          </p:nvSpPr>
          <p:spPr bwMode="auto">
            <a:xfrm>
              <a:off x="1503363" y="427196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4" name="Line 42"/>
            <p:cNvSpPr>
              <a:spLocks noChangeShapeType="1"/>
            </p:cNvSpPr>
            <p:nvPr/>
          </p:nvSpPr>
          <p:spPr bwMode="auto">
            <a:xfrm>
              <a:off x="1503363" y="4303713"/>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5" name="Line 43"/>
            <p:cNvSpPr>
              <a:spLocks noChangeShapeType="1"/>
            </p:cNvSpPr>
            <p:nvPr/>
          </p:nvSpPr>
          <p:spPr bwMode="auto">
            <a:xfrm>
              <a:off x="1503363" y="433387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6" name="Line 44"/>
            <p:cNvSpPr>
              <a:spLocks noChangeShapeType="1"/>
            </p:cNvSpPr>
            <p:nvPr/>
          </p:nvSpPr>
          <p:spPr bwMode="auto">
            <a:xfrm>
              <a:off x="1503363" y="436562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7" name="Line 45"/>
            <p:cNvSpPr>
              <a:spLocks noChangeShapeType="1"/>
            </p:cNvSpPr>
            <p:nvPr/>
          </p:nvSpPr>
          <p:spPr bwMode="auto">
            <a:xfrm>
              <a:off x="1503363" y="43973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8" name="Line 46"/>
            <p:cNvSpPr>
              <a:spLocks noChangeShapeType="1"/>
            </p:cNvSpPr>
            <p:nvPr/>
          </p:nvSpPr>
          <p:spPr bwMode="auto">
            <a:xfrm>
              <a:off x="1503363" y="4429125"/>
              <a:ext cx="28575"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9" name="Line 47"/>
            <p:cNvSpPr>
              <a:spLocks noChangeShapeType="1"/>
            </p:cNvSpPr>
            <p:nvPr/>
          </p:nvSpPr>
          <p:spPr bwMode="auto">
            <a:xfrm>
              <a:off x="1503363" y="4460875"/>
              <a:ext cx="14288" cy="0"/>
            </a:xfrm>
            <a:prstGeom prst="line">
              <a:avLst/>
            </a:prstGeom>
            <a:noFill/>
            <a:ln w="11113" cap="rnd">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448" name="矩形 57"/>
          <p:cNvSpPr>
            <a:spLocks noChangeArrowheads="1"/>
          </p:cNvSpPr>
          <p:nvPr/>
        </p:nvSpPr>
        <p:spPr bwMode="auto">
          <a:xfrm>
            <a:off x="923926" y="3563938"/>
            <a:ext cx="372586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Vestibulum ante ipsum primis in faucibus orci luctus et ultrices posuere cubilia Curae; Donec velit neque, auctor sit amet aliquam velante ipsum primis in faucibus orci luctus et ultrices posuere cubilia Curae; Donec velit neque, auctor sit amet aliquam velante ipsum primis in faucibus orci luctus et ultrices posuere cubilia Curae; Donec velit neque, auctor sit amet aliquam vel</a:t>
            </a:r>
          </a:p>
        </p:txBody>
      </p:sp>
      <p:sp>
        <p:nvSpPr>
          <p:cNvPr id="18449" name="矩形 58"/>
          <p:cNvSpPr>
            <a:spLocks noChangeArrowheads="1"/>
          </p:cNvSpPr>
          <p:nvPr/>
        </p:nvSpPr>
        <p:spPr bwMode="auto">
          <a:xfrm>
            <a:off x="7678737" y="1808164"/>
            <a:ext cx="372745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en-US" sz="1400">
                <a:solidFill>
                  <a:schemeClr val="bg1"/>
                </a:solidFill>
              </a:rPr>
              <a:t>Estibulum ante ipsum primis in faucibus orci luctus et ultrices posuere cubilia curae; donec velit neque, auctor sit amet aliquam velante ipsum primis in faucibus orci luctus et ultrices posuere cubilia curae; donec velit neque, auctor sit amet aliquam velante ipsum primis in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1546</Words>
  <Application>Microsoft Office PowerPoint</Application>
  <PresentationFormat>自定义</PresentationFormat>
  <Paragraphs>128</Paragraphs>
  <Slides>21</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24" baseType="lpstr">
      <vt:lpstr>Office 主题</vt:lpstr>
      <vt:lpstr>1_Office 主题</vt:lpstr>
      <vt:lpstr>图表</vt:lpstr>
      <vt:lpstr>BUSINESS  PPT TEMPLATE</vt:lpstr>
      <vt:lpstr>SECTION TITLE</vt:lpstr>
      <vt:lpstr>Your  Title  Here</vt:lpstr>
      <vt:lpstr>Your  Title  Here</vt:lpstr>
      <vt:lpstr>Your  Title  Here</vt:lpstr>
      <vt:lpstr>Your  Title  Here</vt:lpstr>
      <vt:lpstr>Your  Title  Here</vt:lpstr>
      <vt:lpstr>SECTION TITLE</vt:lpstr>
      <vt:lpstr>Your  Title  Here</vt:lpstr>
      <vt:lpstr>Your  Title  Here</vt:lpstr>
      <vt:lpstr>Your  Title  Here</vt:lpstr>
      <vt:lpstr>Your  Title  Here</vt:lpstr>
      <vt:lpstr>Your  Title  Here</vt:lpstr>
      <vt:lpstr>SECTION TITLE</vt:lpstr>
      <vt:lpstr>Your  Title  Here</vt:lpstr>
      <vt:lpstr>Your  Title  Here</vt:lpstr>
      <vt:lpstr>Your  Title  Here</vt:lpstr>
      <vt:lpstr>Your  Title  Here</vt:lpstr>
      <vt:lpstr>Your  Title  Here</vt:lpstr>
      <vt:lpstr>THANK YOU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彩色商务</dc:title>
  <dc:creator>第一PPT</dc:creator>
  <cp:keywords>www.1ppt.com</cp:keywords>
  <cp:lastModifiedBy>Windows User</cp:lastModifiedBy>
  <cp:revision>65</cp:revision>
  <dcterms:created xsi:type="dcterms:W3CDTF">2014-12-12T13:36:21Z</dcterms:created>
  <dcterms:modified xsi:type="dcterms:W3CDTF">2018-05-31T12:39:44Z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KENNw7zUfd13396.ppt</vt:lpwstr>
  </property>
  <property fmtid="{D5CDD505-2E9C-101B-9397-08002B2CF9AE}" pid="3" name="fileid">
    <vt:lpwstr>521905</vt:lpwstr>
  </property>
</Properties>
</file>