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5A9"/>
    <a:srgbClr val="042E54"/>
    <a:srgbClr val="01B4B3"/>
    <a:srgbClr val="046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/>
  </p:normalViewPr>
  <p:slideViewPr>
    <p:cSldViewPr snapToGrid="0">
      <p:cViewPr varScale="1">
        <p:scale>
          <a:sx n="62" d="100"/>
          <a:sy n="62" d="100"/>
        </p:scale>
        <p:origin x="-60" y="-12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D7336-B4D6-480C-B1D4-052B8723AB2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D-5705-4926-8957-7717568380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83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F6FF0-B19E-41D2-98CD-A0FEF79F6488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15C4C-ED5C-48BF-9476-061E9B69BC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81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56CCD-7BAC-4D16-8EF5-1AF4BB3133C9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8703B-0017-4EDE-BAA6-514F9FB5F9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93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2B95-59C5-46EE-8424-6D0380BA3D11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23ADC-6103-40C3-A6B0-7BFC12CBFB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345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07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70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52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20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05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0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185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8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877C8-30E6-4441-BC83-34E36DD5CCEB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288DA-AAEE-4A2F-9EF0-2C72E0B438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180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64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02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74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A6FE6-C19F-4E4A-BDCB-8EC208E6B761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D3B4D-A8CF-4F23-BEC3-BE31B9843D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31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D7916-7BA8-4741-9CDD-FA5FF945FDB4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F7175-A78B-41FD-BB05-A05ED41EE1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52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20C94-8765-4467-BC5D-E48EC401B46B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4B619-CE3C-478B-BDA8-7E74FA8DBB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69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</a:t>
            </a:r>
            <a:r>
              <a:rPr lang="zh-CN" altLang="en-US" dirty="0" smtClean="0"/>
              <a:t>版标</a:t>
            </a:r>
            <a:r>
              <a:rPr lang="zh-CN" altLang="en-US" dirty="0" smtClean="0"/>
              <a:t>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44A80-6CFB-451A-89D1-07DFE7AD7311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5FE64-37C1-4B63-B0CA-CA837130E9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7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D945-96FF-4234-A0E5-CE1529A4F2D3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4C8EE-5F98-4457-817C-46FCB99568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06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5ED79-C882-405B-BEBC-224659F7191E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2C996-B732-421D-92B0-2FB7AB143F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98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2190D-519B-48FF-92F7-1FC18C86F479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C30BB-EB2E-43AF-BDF9-B860602124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59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282863-4B95-40E2-9905-3DA64555EE19}" type="datetimeFigureOut">
              <a:rPr lang="zh-CN" altLang="en-US"/>
              <a:pPr>
                <a:defRPr/>
              </a:pPr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BFEA385-96E6-4572-9316-867CD7339A2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7518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6"/>
          <p:cNvGrpSpPr>
            <a:grpSpLocks/>
          </p:cNvGrpSpPr>
          <p:nvPr/>
        </p:nvGrpSpPr>
        <p:grpSpPr bwMode="auto">
          <a:xfrm>
            <a:off x="3581401" y="1123952"/>
            <a:ext cx="5391151" cy="4443413"/>
            <a:chOff x="3581400" y="1295964"/>
            <a:chExt cx="5391150" cy="4443339"/>
          </a:xfrm>
        </p:grpSpPr>
        <p:sp>
          <p:nvSpPr>
            <p:cNvPr id="16" name="任意多边形 15"/>
            <p:cNvSpPr/>
            <p:nvPr/>
          </p:nvSpPr>
          <p:spPr>
            <a:xfrm flipV="1">
              <a:off x="3581400" y="1505511"/>
              <a:ext cx="5029200" cy="4233792"/>
            </a:xfrm>
            <a:custGeom>
              <a:avLst/>
              <a:gdLst>
                <a:gd name="connsiteX0" fmla="*/ 1534579 w 5029200"/>
                <a:gd name="connsiteY0" fmla="*/ 1650266 h 4234354"/>
                <a:gd name="connsiteX1" fmla="*/ 3494622 w 5029200"/>
                <a:gd name="connsiteY1" fmla="*/ 1650266 h 4234354"/>
                <a:gd name="connsiteX2" fmla="*/ 2514600 w 5029200"/>
                <a:gd name="connsiteY2" fmla="*/ 0 h 4234354"/>
                <a:gd name="connsiteX3" fmla="*/ 0 w 5029200"/>
                <a:gd name="connsiteY3" fmla="*/ 4234354 h 4234354"/>
                <a:gd name="connsiteX4" fmla="*/ 5029200 w 5029200"/>
                <a:gd name="connsiteY4" fmla="*/ 4234354 h 4234354"/>
                <a:gd name="connsiteX5" fmla="*/ 4196026 w 5029200"/>
                <a:gd name="connsiteY5" fmla="*/ 2831366 h 4234354"/>
                <a:gd name="connsiteX6" fmla="*/ 833174 w 5029200"/>
                <a:gd name="connsiteY6" fmla="*/ 2831366 h 423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9200" h="4234354">
                  <a:moveTo>
                    <a:pt x="1534579" y="1650266"/>
                  </a:moveTo>
                  <a:lnTo>
                    <a:pt x="3494622" y="1650266"/>
                  </a:lnTo>
                  <a:lnTo>
                    <a:pt x="2514600" y="0"/>
                  </a:lnTo>
                  <a:close/>
                  <a:moveTo>
                    <a:pt x="0" y="4234354"/>
                  </a:moveTo>
                  <a:lnTo>
                    <a:pt x="5029200" y="4234354"/>
                  </a:lnTo>
                  <a:lnTo>
                    <a:pt x="4196026" y="2831366"/>
                  </a:lnTo>
                  <a:lnTo>
                    <a:pt x="833174" y="2831366"/>
                  </a:ln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724400" y="3943870"/>
              <a:ext cx="962025" cy="1601761"/>
            </a:xfrm>
            <a:prstGeom prst="line">
              <a:avLst/>
            </a:prstGeom>
            <a:ln w="57150">
              <a:solidFill>
                <a:schemeClr val="bg1">
                  <a:alpha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任意多边形 9"/>
            <p:cNvSpPr/>
            <p:nvPr/>
          </p:nvSpPr>
          <p:spPr>
            <a:xfrm>
              <a:off x="5867400" y="1295964"/>
              <a:ext cx="3105150" cy="914385"/>
            </a:xfrm>
            <a:custGeom>
              <a:avLst/>
              <a:gdLst>
                <a:gd name="connsiteX0" fmla="*/ 0 w 3105150"/>
                <a:gd name="connsiteY0" fmla="*/ 0 h 1485900"/>
                <a:gd name="connsiteX1" fmla="*/ 3105150 w 3105150"/>
                <a:gd name="connsiteY1" fmla="*/ 0 h 1485900"/>
                <a:gd name="connsiteX2" fmla="*/ 1619250 w 3105150"/>
                <a:gd name="connsiteY2" fmla="*/ 1485900 h 1485900"/>
                <a:gd name="connsiteX0" fmla="*/ 0 w 3105150"/>
                <a:gd name="connsiteY0" fmla="*/ 0 h 1790700"/>
                <a:gd name="connsiteX1" fmla="*/ 3105150 w 3105150"/>
                <a:gd name="connsiteY1" fmla="*/ 0 h 1790700"/>
                <a:gd name="connsiteX2" fmla="*/ 1885950 w 3105150"/>
                <a:gd name="connsiteY2" fmla="*/ 1790700 h 1790700"/>
                <a:gd name="connsiteX0" fmla="*/ 0 w 3105150"/>
                <a:gd name="connsiteY0" fmla="*/ 0 h 914400"/>
                <a:gd name="connsiteX1" fmla="*/ 3105150 w 3105150"/>
                <a:gd name="connsiteY1" fmla="*/ 0 h 914400"/>
                <a:gd name="connsiteX2" fmla="*/ 2495550 w 3105150"/>
                <a:gd name="connsiteY2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05150" h="914400">
                  <a:moveTo>
                    <a:pt x="0" y="0"/>
                  </a:moveTo>
                  <a:lnTo>
                    <a:pt x="3105150" y="0"/>
                  </a:lnTo>
                  <a:lnTo>
                    <a:pt x="2495550" y="914400"/>
                  </a:lnTo>
                </a:path>
              </a:pathLst>
            </a:custGeom>
            <a:ln w="57150">
              <a:solidFill>
                <a:schemeClr val="bg1">
                  <a:alpha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 flipV="1">
              <a:off x="6038850" y="4504249"/>
              <a:ext cx="1466850" cy="1235054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21448465" flipV="1">
              <a:off x="3595688" y="1972228"/>
              <a:ext cx="790575" cy="665152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5" name="矩形 17"/>
          <p:cNvSpPr>
            <a:spLocks noChangeArrowheads="1"/>
          </p:cNvSpPr>
          <p:nvPr/>
        </p:nvSpPr>
        <p:spPr bwMode="auto">
          <a:xfrm>
            <a:off x="3022739" y="2870339"/>
            <a:ext cx="63401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深邃星空大气稳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重商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务报告</a:t>
            </a:r>
          </a:p>
        </p:txBody>
      </p:sp>
      <p:sp>
        <p:nvSpPr>
          <p:cNvPr id="3076" name="文本框 36"/>
          <p:cNvSpPr txBox="1">
            <a:spLocks noChangeArrowheads="1"/>
          </p:cNvSpPr>
          <p:nvPr/>
        </p:nvSpPr>
        <p:spPr bwMode="auto">
          <a:xfrm>
            <a:off x="2346326" y="3567115"/>
            <a:ext cx="7693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THE PROFESSIONNAL BUSINESS TEMPALTE</a:t>
            </a:r>
            <a:endParaRPr lang="zh-CN" altLang="en-US" sz="160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818889" y="232640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rgbClr val="002060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002060"/>
              </a:solidFill>
              <a:latin typeface="Calibri"/>
              <a:ea typeface="宋体"/>
            </a:endParaRPr>
          </a:p>
        </p:txBody>
      </p:sp>
      <p:grpSp>
        <p:nvGrpSpPr>
          <p:cNvPr id="13314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5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13316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3789" y="1587500"/>
            <a:ext cx="2065337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9"/>
          <p:cNvSpPr/>
          <p:nvPr/>
        </p:nvSpPr>
        <p:spPr>
          <a:xfrm>
            <a:off x="8310564" y="3808415"/>
            <a:ext cx="2185987" cy="2160587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318" name="Text Placeholder 32"/>
          <p:cNvSpPr txBox="1">
            <a:spLocks/>
          </p:cNvSpPr>
          <p:nvPr/>
        </p:nvSpPr>
        <p:spPr bwMode="auto">
          <a:xfrm>
            <a:off x="8604251" y="4064000"/>
            <a:ext cx="163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1450" indent="-171450" defTabSz="6858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000250" indent="-171450" defTabSz="6858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457450" indent="-171450" defTabSz="6858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2914650" indent="-171450" defTabSz="6858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371850" indent="-171450" defTabSz="6858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750"/>
              </a:spcBef>
              <a:buFont typeface="Wingdings" pitchFamily="2" charset="2"/>
              <a:buChar char="ü"/>
            </a:pPr>
            <a:r>
              <a:rPr lang="en-US" altLang="zh-CN" sz="1000">
                <a:solidFill>
                  <a:srgbClr val="FFFFFF"/>
                </a:solidFill>
                <a:latin typeface="Lato Light"/>
              </a:rPr>
              <a:t>Lemon drops oat cake oat cake sugar plum sweet </a:t>
            </a:r>
          </a:p>
          <a:p>
            <a:pPr eaLnBrk="1" hangingPunct="1">
              <a:lnSpc>
                <a:spcPct val="150000"/>
              </a:lnSpc>
              <a:spcBef>
                <a:spcPts val="750"/>
              </a:spcBef>
              <a:buFont typeface="Wingdings" pitchFamily="2" charset="2"/>
              <a:buChar char="ü"/>
            </a:pPr>
            <a:r>
              <a:rPr lang="en-US" altLang="zh-CN" sz="1000">
                <a:solidFill>
                  <a:srgbClr val="FFFFFF"/>
                </a:solidFill>
                <a:latin typeface="Lato Light"/>
              </a:rPr>
              <a:t>Chocolate cake sweet pastry candy canes chocolate cake sesame </a:t>
            </a:r>
          </a:p>
          <a:p>
            <a:pPr eaLnBrk="1" hangingPunct="1">
              <a:lnSpc>
                <a:spcPct val="150000"/>
              </a:lnSpc>
              <a:spcBef>
                <a:spcPts val="750"/>
              </a:spcBef>
              <a:buFont typeface="Wingdings" pitchFamily="2" charset="2"/>
              <a:buChar char="ü"/>
            </a:pPr>
            <a:r>
              <a:rPr lang="en-US" altLang="zh-CN" sz="1000">
                <a:solidFill>
                  <a:srgbClr val="FFFFFF"/>
                </a:solidFill>
                <a:latin typeface="Lato Light"/>
              </a:rPr>
              <a:t>Oreo cake lollipop sweet</a:t>
            </a:r>
          </a:p>
        </p:txBody>
      </p:sp>
      <p:sp>
        <p:nvSpPr>
          <p:cNvPr id="10" name="Rectangle 13"/>
          <p:cNvSpPr/>
          <p:nvPr/>
        </p:nvSpPr>
        <p:spPr>
          <a:xfrm>
            <a:off x="8310564" y="1581150"/>
            <a:ext cx="2185987" cy="215900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Oval 15"/>
          <p:cNvSpPr/>
          <p:nvPr/>
        </p:nvSpPr>
        <p:spPr>
          <a:xfrm>
            <a:off x="838201" y="2819400"/>
            <a:ext cx="585788" cy="5857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Oval 18"/>
          <p:cNvSpPr/>
          <p:nvPr/>
        </p:nvSpPr>
        <p:spPr>
          <a:xfrm>
            <a:off x="838201" y="3679825"/>
            <a:ext cx="585788" cy="5857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Oval 21"/>
          <p:cNvSpPr/>
          <p:nvPr/>
        </p:nvSpPr>
        <p:spPr>
          <a:xfrm>
            <a:off x="838201" y="4540250"/>
            <a:ext cx="585788" cy="5857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Oval 27"/>
          <p:cNvSpPr/>
          <p:nvPr/>
        </p:nvSpPr>
        <p:spPr>
          <a:xfrm>
            <a:off x="838201" y="5383215"/>
            <a:ext cx="585788" cy="585787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324" name="Freeform 247"/>
          <p:cNvSpPr>
            <a:spLocks noEditPoints="1"/>
          </p:cNvSpPr>
          <p:nvPr/>
        </p:nvSpPr>
        <p:spPr bwMode="auto">
          <a:xfrm>
            <a:off x="9475790" y="2711450"/>
            <a:ext cx="333375" cy="344488"/>
          </a:xfrm>
          <a:custGeom>
            <a:avLst/>
            <a:gdLst>
              <a:gd name="T0" fmla="*/ 0 w 119"/>
              <a:gd name="T1" fmla="*/ 113865 h 121"/>
              <a:gd name="T2" fmla="*/ 129287 w 119"/>
              <a:gd name="T3" fmla="*/ 241964 h 121"/>
              <a:gd name="T4" fmla="*/ 196741 w 119"/>
              <a:gd name="T5" fmla="*/ 335903 h 121"/>
              <a:gd name="T6" fmla="*/ 233279 w 119"/>
              <a:gd name="T7" fmla="*/ 344443 h 121"/>
              <a:gd name="T8" fmla="*/ 334460 w 119"/>
              <a:gd name="T9" fmla="*/ 241964 h 121"/>
              <a:gd name="T10" fmla="*/ 326028 w 119"/>
              <a:gd name="T11" fmla="*/ 204958 h 121"/>
              <a:gd name="T12" fmla="*/ 233279 w 119"/>
              <a:gd name="T13" fmla="*/ 136639 h 121"/>
              <a:gd name="T14" fmla="*/ 98371 w 119"/>
              <a:gd name="T15" fmla="*/ 0 h 121"/>
              <a:gd name="T16" fmla="*/ 2811 w 119"/>
              <a:gd name="T17" fmla="*/ 96786 h 121"/>
              <a:gd name="T18" fmla="*/ 0 w 119"/>
              <a:gd name="T19" fmla="*/ 113865 h 121"/>
              <a:gd name="T20" fmla="*/ 224847 w 119"/>
              <a:gd name="T21" fmla="*/ 190725 h 121"/>
              <a:gd name="T22" fmla="*/ 267006 w 119"/>
              <a:gd name="T23" fmla="*/ 233424 h 121"/>
              <a:gd name="T24" fmla="*/ 224847 w 119"/>
              <a:gd name="T25" fmla="*/ 276124 h 121"/>
              <a:gd name="T26" fmla="*/ 182688 w 119"/>
              <a:gd name="T27" fmla="*/ 233424 h 121"/>
              <a:gd name="T28" fmla="*/ 224847 w 119"/>
              <a:gd name="T29" fmla="*/ 190725 h 12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5" name="Freeform 248"/>
          <p:cNvSpPr>
            <a:spLocks/>
          </p:cNvSpPr>
          <p:nvPr/>
        </p:nvSpPr>
        <p:spPr bwMode="auto">
          <a:xfrm>
            <a:off x="8991601" y="2236788"/>
            <a:ext cx="428625" cy="425450"/>
          </a:xfrm>
          <a:custGeom>
            <a:avLst/>
            <a:gdLst>
              <a:gd name="T0" fmla="*/ 429304 w 151"/>
              <a:gd name="T1" fmla="*/ 324643 h 149"/>
              <a:gd name="T2" fmla="*/ 352541 w 151"/>
              <a:gd name="T3" fmla="*/ 247754 h 149"/>
              <a:gd name="T4" fmla="*/ 369599 w 151"/>
              <a:gd name="T5" fmla="*/ 190799 h 149"/>
              <a:gd name="T6" fmla="*/ 176271 w 151"/>
              <a:gd name="T7" fmla="*/ 0 h 149"/>
              <a:gd name="T8" fmla="*/ 159212 w 151"/>
              <a:gd name="T9" fmla="*/ 17086 h 149"/>
              <a:gd name="T10" fmla="*/ 233132 w 151"/>
              <a:gd name="T11" fmla="*/ 130996 h 149"/>
              <a:gd name="T12" fmla="*/ 130781 w 151"/>
              <a:gd name="T13" fmla="*/ 230667 h 149"/>
              <a:gd name="T14" fmla="*/ 17058 w 151"/>
              <a:gd name="T15" fmla="*/ 159474 h 149"/>
              <a:gd name="T16" fmla="*/ 0 w 151"/>
              <a:gd name="T17" fmla="*/ 176560 h 149"/>
              <a:gd name="T18" fmla="*/ 190486 w 151"/>
              <a:gd name="T19" fmla="*/ 370207 h 149"/>
              <a:gd name="T20" fmla="*/ 247347 w 151"/>
              <a:gd name="T21" fmla="*/ 353120 h 149"/>
              <a:gd name="T22" fmla="*/ 315581 w 151"/>
              <a:gd name="T23" fmla="*/ 424314 h 149"/>
              <a:gd name="T24" fmla="*/ 332640 w 151"/>
              <a:gd name="T25" fmla="*/ 421466 h 149"/>
              <a:gd name="T26" fmla="*/ 429304 w 151"/>
              <a:gd name="T27" fmla="*/ 324643 h 14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249"/>
          <p:cNvSpPr>
            <a:spLocks/>
          </p:cNvSpPr>
          <p:nvPr/>
        </p:nvSpPr>
        <p:spPr bwMode="auto">
          <a:xfrm>
            <a:off x="9045577" y="2236788"/>
            <a:ext cx="809625" cy="819150"/>
          </a:xfrm>
          <a:custGeom>
            <a:avLst/>
            <a:gdLst>
              <a:gd name="T0" fmla="*/ 681002 w 285"/>
              <a:gd name="T1" fmla="*/ 487238 h 289"/>
              <a:gd name="T2" fmla="*/ 734915 w 285"/>
              <a:gd name="T3" fmla="*/ 538228 h 289"/>
              <a:gd name="T4" fmla="*/ 720727 w 285"/>
              <a:gd name="T5" fmla="*/ 243619 h 289"/>
              <a:gd name="T6" fmla="*/ 604389 w 285"/>
              <a:gd name="T7" fmla="*/ 127475 h 289"/>
              <a:gd name="T8" fmla="*/ 567502 w 285"/>
              <a:gd name="T9" fmla="*/ 118977 h 289"/>
              <a:gd name="T10" fmla="*/ 541964 w 285"/>
              <a:gd name="T11" fmla="*/ 73652 h 289"/>
              <a:gd name="T12" fmla="*/ 505077 w 285"/>
              <a:gd name="T13" fmla="*/ 25495 h 289"/>
              <a:gd name="T14" fmla="*/ 502239 w 285"/>
              <a:gd name="T15" fmla="*/ 19829 h 289"/>
              <a:gd name="T16" fmla="*/ 473864 w 285"/>
              <a:gd name="T17" fmla="*/ 0 h 289"/>
              <a:gd name="T18" fmla="*/ 451164 w 285"/>
              <a:gd name="T19" fmla="*/ 16997 h 289"/>
              <a:gd name="T20" fmla="*/ 377389 w 285"/>
              <a:gd name="T21" fmla="*/ 87816 h 289"/>
              <a:gd name="T22" fmla="*/ 380226 w 285"/>
              <a:gd name="T23" fmla="*/ 138806 h 289"/>
              <a:gd name="T24" fmla="*/ 385901 w 285"/>
              <a:gd name="T25" fmla="*/ 144472 h 289"/>
              <a:gd name="T26" fmla="*/ 439814 w 285"/>
              <a:gd name="T27" fmla="*/ 181298 h 289"/>
              <a:gd name="T28" fmla="*/ 442651 w 285"/>
              <a:gd name="T29" fmla="*/ 181298 h 289"/>
              <a:gd name="T30" fmla="*/ 502239 w 285"/>
              <a:gd name="T31" fmla="*/ 218124 h 289"/>
              <a:gd name="T32" fmla="*/ 485214 w 285"/>
              <a:gd name="T33" fmla="*/ 288943 h 289"/>
              <a:gd name="T34" fmla="*/ 295101 w 285"/>
              <a:gd name="T35" fmla="*/ 478740 h 289"/>
              <a:gd name="T36" fmla="*/ 278076 w 285"/>
              <a:gd name="T37" fmla="*/ 475907 h 289"/>
              <a:gd name="T38" fmla="*/ 249701 w 285"/>
              <a:gd name="T39" fmla="*/ 487238 h 289"/>
              <a:gd name="T40" fmla="*/ 244026 w 285"/>
              <a:gd name="T41" fmla="*/ 492903 h 289"/>
              <a:gd name="T42" fmla="*/ 45400 w 285"/>
              <a:gd name="T43" fmla="*/ 691198 h 289"/>
              <a:gd name="T44" fmla="*/ 39725 w 285"/>
              <a:gd name="T45" fmla="*/ 696864 h 289"/>
              <a:gd name="T46" fmla="*/ 122013 w 285"/>
              <a:gd name="T47" fmla="*/ 818673 h 289"/>
              <a:gd name="T48" fmla="*/ 150388 w 285"/>
              <a:gd name="T49" fmla="*/ 807342 h 289"/>
              <a:gd name="T50" fmla="*/ 156063 w 285"/>
              <a:gd name="T51" fmla="*/ 801676 h 289"/>
              <a:gd name="T52" fmla="*/ 354689 w 285"/>
              <a:gd name="T53" fmla="*/ 603382 h 289"/>
              <a:gd name="T54" fmla="*/ 360364 w 285"/>
              <a:gd name="T55" fmla="*/ 597716 h 289"/>
              <a:gd name="T56" fmla="*/ 368876 w 285"/>
              <a:gd name="T57" fmla="*/ 552392 h 289"/>
              <a:gd name="T58" fmla="*/ 581689 w 285"/>
              <a:gd name="T59" fmla="*/ 339933 h 289"/>
              <a:gd name="T60" fmla="*/ 615739 w 285"/>
              <a:gd name="T61" fmla="*/ 317271 h 289"/>
              <a:gd name="T62" fmla="*/ 618577 w 285"/>
              <a:gd name="T63" fmla="*/ 317271 h 289"/>
              <a:gd name="T64" fmla="*/ 681002 w 285"/>
              <a:gd name="T65" fmla="*/ 487238 h 2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7" name="Freeform 115"/>
          <p:cNvSpPr>
            <a:spLocks/>
          </p:cNvSpPr>
          <p:nvPr/>
        </p:nvSpPr>
        <p:spPr bwMode="auto">
          <a:xfrm>
            <a:off x="1055689" y="4694240"/>
            <a:ext cx="150812" cy="276225"/>
          </a:xfrm>
          <a:custGeom>
            <a:avLst/>
            <a:gdLst>
              <a:gd name="T0" fmla="*/ 150812 w 159"/>
              <a:gd name="T1" fmla="*/ 76870 h 287"/>
              <a:gd name="T2" fmla="*/ 135636 w 159"/>
              <a:gd name="T3" fmla="*/ 75909 h 287"/>
              <a:gd name="T4" fmla="*/ 135636 w 159"/>
              <a:gd name="T5" fmla="*/ 199862 h 287"/>
              <a:gd name="T6" fmla="*/ 135636 w 159"/>
              <a:gd name="T7" fmla="*/ 199862 h 287"/>
              <a:gd name="T8" fmla="*/ 15176 w 159"/>
              <a:gd name="T9" fmla="*/ 199862 h 287"/>
              <a:gd name="T10" fmla="*/ 15176 w 159"/>
              <a:gd name="T11" fmla="*/ 59574 h 287"/>
              <a:gd name="T12" fmla="*/ 103387 w 159"/>
              <a:gd name="T13" fmla="*/ 59574 h 287"/>
              <a:gd name="T14" fmla="*/ 103387 w 159"/>
              <a:gd name="T15" fmla="*/ 97048 h 287"/>
              <a:gd name="T16" fmla="*/ 103387 w 159"/>
              <a:gd name="T17" fmla="*/ 198901 h 287"/>
              <a:gd name="T18" fmla="*/ 103387 w 159"/>
              <a:gd name="T19" fmla="*/ 199862 h 287"/>
              <a:gd name="T20" fmla="*/ 103387 w 159"/>
              <a:gd name="T21" fmla="*/ 200823 h 287"/>
              <a:gd name="T22" fmla="*/ 103387 w 159"/>
              <a:gd name="T23" fmla="*/ 201784 h 287"/>
              <a:gd name="T24" fmla="*/ 75880 w 159"/>
              <a:gd name="T25" fmla="*/ 226766 h 287"/>
              <a:gd name="T26" fmla="*/ 49322 w 159"/>
              <a:gd name="T27" fmla="*/ 201784 h 287"/>
              <a:gd name="T28" fmla="*/ 49322 w 159"/>
              <a:gd name="T29" fmla="*/ 199862 h 287"/>
              <a:gd name="T30" fmla="*/ 49322 w 159"/>
              <a:gd name="T31" fmla="*/ 198901 h 287"/>
              <a:gd name="T32" fmla="*/ 34146 w 159"/>
              <a:gd name="T33" fmla="*/ 76870 h 287"/>
              <a:gd name="T34" fmla="*/ 34146 w 159"/>
              <a:gd name="T35" fmla="*/ 199862 h 287"/>
              <a:gd name="T36" fmla="*/ 34146 w 159"/>
              <a:gd name="T37" fmla="*/ 201784 h 287"/>
              <a:gd name="T38" fmla="*/ 75880 w 159"/>
              <a:gd name="T39" fmla="*/ 242140 h 287"/>
              <a:gd name="T40" fmla="*/ 118563 w 159"/>
              <a:gd name="T41" fmla="*/ 201784 h 287"/>
              <a:gd name="T42" fmla="*/ 118563 w 159"/>
              <a:gd name="T43" fmla="*/ 199862 h 287"/>
              <a:gd name="T44" fmla="*/ 118563 w 159"/>
              <a:gd name="T45" fmla="*/ 125875 h 287"/>
              <a:gd name="T46" fmla="*/ 118563 w 159"/>
              <a:gd name="T47" fmla="*/ 59574 h 287"/>
              <a:gd name="T48" fmla="*/ 118563 w 159"/>
              <a:gd name="T49" fmla="*/ 59574 h 287"/>
              <a:gd name="T50" fmla="*/ 0 w 159"/>
              <a:gd name="T51" fmla="*/ 59574 h 287"/>
              <a:gd name="T52" fmla="*/ 0 w 159"/>
              <a:gd name="T53" fmla="*/ 59574 h 287"/>
              <a:gd name="T54" fmla="*/ 0 w 159"/>
              <a:gd name="T55" fmla="*/ 201784 h 287"/>
              <a:gd name="T56" fmla="*/ 0 w 159"/>
              <a:gd name="T57" fmla="*/ 201784 h 287"/>
              <a:gd name="T58" fmla="*/ 150812 w 159"/>
              <a:gd name="T59" fmla="*/ 199862 h 287"/>
              <a:gd name="T60" fmla="*/ 150812 w 159"/>
              <a:gd name="T61" fmla="*/ 199862 h 287"/>
              <a:gd name="T62" fmla="*/ 150812 w 159"/>
              <a:gd name="T63" fmla="*/ 198901 h 2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9" h="287">
                <a:moveTo>
                  <a:pt x="159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43"/>
                  <a:pt x="114" y="271"/>
                  <a:pt x="79" y="271"/>
                </a:cubicBezTo>
                <a:cubicBezTo>
                  <a:pt x="45" y="271"/>
                  <a:pt x="16" y="243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37"/>
                  <a:pt x="37" y="16"/>
                  <a:pt x="62" y="16"/>
                </a:cubicBezTo>
                <a:cubicBezTo>
                  <a:pt x="88" y="16"/>
                  <a:pt x="109" y="37"/>
                  <a:pt x="109" y="62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10"/>
                  <a:pt x="109" y="210"/>
                  <a:pt x="109" y="210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8" y="224"/>
                  <a:pt x="96" y="236"/>
                  <a:pt x="80" y="236"/>
                </a:cubicBezTo>
                <a:cubicBezTo>
                  <a:pt x="65" y="236"/>
                  <a:pt x="53" y="224"/>
                  <a:pt x="52" y="209"/>
                </a:cubicBezTo>
                <a:cubicBezTo>
                  <a:pt x="52" y="209"/>
                  <a:pt x="52" y="209"/>
                  <a:pt x="52" y="210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52" y="80"/>
                  <a:pt x="52" y="80"/>
                  <a:pt x="5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207"/>
                  <a:pt x="36" y="207"/>
                  <a:pt x="36" y="207"/>
                </a:cubicBezTo>
                <a:cubicBezTo>
                  <a:pt x="36" y="207"/>
                  <a:pt x="36" y="208"/>
                  <a:pt x="36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7" y="233"/>
                  <a:pt x="57" y="252"/>
                  <a:pt x="80" y="252"/>
                </a:cubicBezTo>
                <a:cubicBezTo>
                  <a:pt x="104" y="252"/>
                  <a:pt x="124" y="233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5" y="209"/>
                  <a:pt x="125" y="209"/>
                  <a:pt x="125" y="209"/>
                </a:cubicBezTo>
                <a:cubicBezTo>
                  <a:pt x="125" y="208"/>
                  <a:pt x="125" y="208"/>
                  <a:pt x="125" y="208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1" y="253"/>
                  <a:pt x="36" y="287"/>
                  <a:pt x="79" y="287"/>
                </a:cubicBezTo>
                <a:cubicBezTo>
                  <a:pt x="123" y="287"/>
                  <a:pt x="158" y="252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7"/>
                  <a:pt x="159" y="207"/>
                  <a:pt x="159" y="207"/>
                </a:cubicBezTo>
                <a:cubicBezTo>
                  <a:pt x="159" y="207"/>
                  <a:pt x="159" y="207"/>
                  <a:pt x="159" y="207"/>
                </a:cubicBezTo>
                <a:lnTo>
                  <a:pt x="159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8" name="Freeform 304"/>
          <p:cNvSpPr>
            <a:spLocks/>
          </p:cNvSpPr>
          <p:nvPr/>
        </p:nvSpPr>
        <p:spPr bwMode="auto">
          <a:xfrm>
            <a:off x="1003301" y="3824289"/>
            <a:ext cx="285751" cy="287337"/>
          </a:xfrm>
          <a:custGeom>
            <a:avLst/>
            <a:gdLst>
              <a:gd name="T0" fmla="*/ 282683 w 297"/>
              <a:gd name="T1" fmla="*/ 223832 h 297"/>
              <a:gd name="T2" fmla="*/ 221901 w 297"/>
              <a:gd name="T3" fmla="*/ 188134 h 297"/>
              <a:gd name="T4" fmla="*/ 212253 w 297"/>
              <a:gd name="T5" fmla="*/ 189099 h 297"/>
              <a:gd name="T6" fmla="*/ 193922 w 297"/>
              <a:gd name="T7" fmla="*/ 207430 h 297"/>
              <a:gd name="T8" fmla="*/ 183310 w 297"/>
              <a:gd name="T9" fmla="*/ 212254 h 297"/>
              <a:gd name="T10" fmla="*/ 117704 w 297"/>
              <a:gd name="T11" fmla="*/ 169803 h 297"/>
              <a:gd name="T12" fmla="*/ 75253 w 297"/>
              <a:gd name="T13" fmla="*/ 104197 h 297"/>
              <a:gd name="T14" fmla="*/ 79113 w 297"/>
              <a:gd name="T15" fmla="*/ 92620 h 297"/>
              <a:gd name="T16" fmla="*/ 94549 w 297"/>
              <a:gd name="T17" fmla="*/ 77183 h 297"/>
              <a:gd name="T18" fmla="*/ 96479 w 297"/>
              <a:gd name="T19" fmla="*/ 67535 h 297"/>
              <a:gd name="T20" fmla="*/ 62711 w 297"/>
              <a:gd name="T21" fmla="*/ 3859 h 297"/>
              <a:gd name="T22" fmla="*/ 55958 w 297"/>
              <a:gd name="T23" fmla="*/ 2894 h 297"/>
              <a:gd name="T24" fmla="*/ 13507 w 297"/>
              <a:gd name="T25" fmla="*/ 44380 h 297"/>
              <a:gd name="T26" fmla="*/ 8683 w 297"/>
              <a:gd name="T27" fmla="*/ 54993 h 297"/>
              <a:gd name="T28" fmla="*/ 85866 w 297"/>
              <a:gd name="T29" fmla="*/ 201641 h 297"/>
              <a:gd name="T30" fmla="*/ 231549 w 297"/>
              <a:gd name="T31" fmla="*/ 277860 h 297"/>
              <a:gd name="T32" fmla="*/ 243127 w 297"/>
              <a:gd name="T33" fmla="*/ 273036 h 297"/>
              <a:gd name="T34" fmla="*/ 284612 w 297"/>
              <a:gd name="T35" fmla="*/ 231550 h 297"/>
              <a:gd name="T36" fmla="*/ 282683 w 297"/>
              <a:gd name="T37" fmla="*/ 223832 h 2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9" name="Freeform 389"/>
          <p:cNvSpPr>
            <a:spLocks/>
          </p:cNvSpPr>
          <p:nvPr/>
        </p:nvSpPr>
        <p:spPr bwMode="auto">
          <a:xfrm>
            <a:off x="993777" y="5559425"/>
            <a:ext cx="276225" cy="241300"/>
          </a:xfrm>
          <a:custGeom>
            <a:avLst/>
            <a:gdLst>
              <a:gd name="T0" fmla="*/ 221909 w 128"/>
              <a:gd name="T1" fmla="*/ 131422 h 112"/>
              <a:gd name="T2" fmla="*/ 275771 w 128"/>
              <a:gd name="T3" fmla="*/ 131422 h 112"/>
              <a:gd name="T4" fmla="*/ 221909 w 128"/>
              <a:gd name="T5" fmla="*/ 79715 h 112"/>
              <a:gd name="T6" fmla="*/ 221909 w 128"/>
              <a:gd name="T7" fmla="*/ 0 h 112"/>
              <a:gd name="T8" fmla="*/ 180975 w 128"/>
              <a:gd name="T9" fmla="*/ 0 h 112"/>
              <a:gd name="T10" fmla="*/ 180975 w 128"/>
              <a:gd name="T11" fmla="*/ 40935 h 112"/>
              <a:gd name="T12" fmla="*/ 137886 w 128"/>
              <a:gd name="T13" fmla="*/ 0 h 112"/>
              <a:gd name="T14" fmla="*/ 0 w 128"/>
              <a:gd name="T15" fmla="*/ 131422 h 112"/>
              <a:gd name="T16" fmla="*/ 49553 w 128"/>
              <a:gd name="T17" fmla="*/ 131422 h 112"/>
              <a:gd name="T18" fmla="*/ 49553 w 128"/>
              <a:gd name="T19" fmla="*/ 241300 h 112"/>
              <a:gd name="T20" fmla="*/ 112032 w 128"/>
              <a:gd name="T21" fmla="*/ 241300 h 112"/>
              <a:gd name="T22" fmla="*/ 112032 w 128"/>
              <a:gd name="T23" fmla="*/ 163739 h 112"/>
              <a:gd name="T24" fmla="*/ 163739 w 128"/>
              <a:gd name="T25" fmla="*/ 163739 h 112"/>
              <a:gd name="T26" fmla="*/ 163739 w 128"/>
              <a:gd name="T27" fmla="*/ 241300 h 112"/>
              <a:gd name="T28" fmla="*/ 221909 w 128"/>
              <a:gd name="T29" fmla="*/ 241300 h 112"/>
              <a:gd name="T30" fmla="*/ 221909 w 128"/>
              <a:gd name="T31" fmla="*/ 131422 h 1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8" h="112">
                <a:moveTo>
                  <a:pt x="103" y="61"/>
                </a:moveTo>
                <a:lnTo>
                  <a:pt x="128" y="61"/>
                </a:lnTo>
                <a:lnTo>
                  <a:pt x="103" y="37"/>
                </a:lnTo>
                <a:lnTo>
                  <a:pt x="103" y="0"/>
                </a:lnTo>
                <a:lnTo>
                  <a:pt x="84" y="0"/>
                </a:lnTo>
                <a:lnTo>
                  <a:pt x="84" y="19"/>
                </a:lnTo>
                <a:lnTo>
                  <a:pt x="64" y="0"/>
                </a:lnTo>
                <a:lnTo>
                  <a:pt x="0" y="61"/>
                </a:lnTo>
                <a:lnTo>
                  <a:pt x="23" y="61"/>
                </a:lnTo>
                <a:lnTo>
                  <a:pt x="23" y="112"/>
                </a:lnTo>
                <a:lnTo>
                  <a:pt x="52" y="112"/>
                </a:lnTo>
                <a:lnTo>
                  <a:pt x="52" y="76"/>
                </a:lnTo>
                <a:lnTo>
                  <a:pt x="76" y="76"/>
                </a:lnTo>
                <a:lnTo>
                  <a:pt x="76" y="112"/>
                </a:lnTo>
                <a:lnTo>
                  <a:pt x="103" y="112"/>
                </a:lnTo>
                <a:lnTo>
                  <a:pt x="103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0" name="Freeform 451"/>
          <p:cNvSpPr>
            <a:spLocks noEditPoints="1"/>
          </p:cNvSpPr>
          <p:nvPr/>
        </p:nvSpPr>
        <p:spPr bwMode="auto">
          <a:xfrm>
            <a:off x="1003301" y="2974977"/>
            <a:ext cx="276225" cy="276225"/>
          </a:xfrm>
          <a:custGeom>
            <a:avLst/>
            <a:gdLst>
              <a:gd name="T0" fmla="*/ 271928 w 287"/>
              <a:gd name="T1" fmla="*/ 224064 h 288"/>
              <a:gd name="T2" fmla="*/ 237336 w 287"/>
              <a:gd name="T3" fmla="*/ 199168 h 288"/>
              <a:gd name="T4" fmla="*/ 130679 w 287"/>
              <a:gd name="T5" fmla="*/ 91924 h 288"/>
              <a:gd name="T6" fmla="*/ 136444 w 287"/>
              <a:gd name="T7" fmla="*/ 70858 h 288"/>
              <a:gd name="T8" fmla="*/ 65339 w 287"/>
              <a:gd name="T9" fmla="*/ 0 h 288"/>
              <a:gd name="T10" fmla="*/ 58613 w 287"/>
              <a:gd name="T11" fmla="*/ 6703 h 288"/>
              <a:gd name="T12" fmla="*/ 85518 w 287"/>
              <a:gd name="T13" fmla="*/ 48834 h 288"/>
              <a:gd name="T14" fmla="*/ 48044 w 287"/>
              <a:gd name="T15" fmla="*/ 86178 h 288"/>
              <a:gd name="T16" fmla="*/ 5765 w 287"/>
              <a:gd name="T17" fmla="*/ 59367 h 288"/>
              <a:gd name="T18" fmla="*/ 0 w 287"/>
              <a:gd name="T19" fmla="*/ 66070 h 288"/>
              <a:gd name="T20" fmla="*/ 71105 w 287"/>
              <a:gd name="T21" fmla="*/ 136928 h 288"/>
              <a:gd name="T22" fmla="*/ 91283 w 287"/>
              <a:gd name="T23" fmla="*/ 131183 h 288"/>
              <a:gd name="T24" fmla="*/ 198901 w 287"/>
              <a:gd name="T25" fmla="*/ 238427 h 288"/>
              <a:gd name="T26" fmla="*/ 223884 w 287"/>
              <a:gd name="T27" fmla="*/ 271941 h 288"/>
              <a:gd name="T28" fmla="*/ 237336 w 287"/>
              <a:gd name="T29" fmla="*/ 275771 h 288"/>
              <a:gd name="T30" fmla="*/ 275771 w 287"/>
              <a:gd name="T31" fmla="*/ 238427 h 288"/>
              <a:gd name="T32" fmla="*/ 271928 w 287"/>
              <a:gd name="T33" fmla="*/ 224064 h 288"/>
              <a:gd name="T34" fmla="*/ 234453 w 287"/>
              <a:gd name="T35" fmla="*/ 249917 h 288"/>
              <a:gd name="T36" fmla="*/ 218119 w 287"/>
              <a:gd name="T37" fmla="*/ 233639 h 288"/>
              <a:gd name="T38" fmla="*/ 234453 w 287"/>
              <a:gd name="T39" fmla="*/ 218319 h 288"/>
              <a:gd name="T40" fmla="*/ 249827 w 287"/>
              <a:gd name="T41" fmla="*/ 233639 h 288"/>
              <a:gd name="T42" fmla="*/ 234453 w 287"/>
              <a:gd name="T43" fmla="*/ 249917 h 2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1589089" y="2881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1592264" y="3167063"/>
            <a:ext cx="3938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1589089" y="3690938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1592264" y="3978275"/>
            <a:ext cx="3938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1589089" y="45989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1592264" y="4884739"/>
            <a:ext cx="3938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1589089" y="54292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1592264" y="5715000"/>
            <a:ext cx="3938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2F2F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" name="Oval 3"/>
          <p:cNvSpPr/>
          <p:nvPr/>
        </p:nvSpPr>
        <p:spPr>
          <a:xfrm>
            <a:off x="1465263" y="5494338"/>
            <a:ext cx="677863" cy="677862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90" kern="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" name="Bent Arrow 4"/>
          <p:cNvSpPr/>
          <p:nvPr/>
        </p:nvSpPr>
        <p:spPr>
          <a:xfrm>
            <a:off x="1782764" y="4789488"/>
            <a:ext cx="1635125" cy="1014412"/>
          </a:xfrm>
          <a:prstGeom prst="bentArrow">
            <a:avLst>
              <a:gd name="adj1" fmla="val 4131"/>
              <a:gd name="adj2" fmla="val 20616"/>
              <a:gd name="adj3" fmla="val 0"/>
              <a:gd name="adj4" fmla="val 4375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5"/>
          <p:cNvSpPr/>
          <p:nvPr/>
        </p:nvSpPr>
        <p:spPr>
          <a:xfrm>
            <a:off x="3100389" y="4487863"/>
            <a:ext cx="677863" cy="677862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90" kern="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0" name="Bent Arrow 6"/>
          <p:cNvSpPr/>
          <p:nvPr/>
        </p:nvSpPr>
        <p:spPr>
          <a:xfrm>
            <a:off x="3417889" y="3646488"/>
            <a:ext cx="1317625" cy="1012825"/>
          </a:xfrm>
          <a:prstGeom prst="bentArrow">
            <a:avLst>
              <a:gd name="adj1" fmla="val 4131"/>
              <a:gd name="adj2" fmla="val 25000"/>
              <a:gd name="adj3" fmla="val 0"/>
              <a:gd name="adj4" fmla="val 4375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7"/>
          <p:cNvSpPr/>
          <p:nvPr/>
        </p:nvSpPr>
        <p:spPr>
          <a:xfrm>
            <a:off x="4730751" y="3552827"/>
            <a:ext cx="677863" cy="6778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90" kern="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2" name="Bent Arrow 8"/>
          <p:cNvSpPr/>
          <p:nvPr/>
        </p:nvSpPr>
        <p:spPr>
          <a:xfrm>
            <a:off x="5048251" y="2716213"/>
            <a:ext cx="1319213" cy="1014412"/>
          </a:xfrm>
          <a:prstGeom prst="bentArrow">
            <a:avLst>
              <a:gd name="adj1" fmla="val 4131"/>
              <a:gd name="adj2" fmla="val 25000"/>
              <a:gd name="adj3" fmla="val 0"/>
              <a:gd name="adj4" fmla="val 4375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9"/>
          <p:cNvSpPr/>
          <p:nvPr/>
        </p:nvSpPr>
        <p:spPr>
          <a:xfrm>
            <a:off x="6367463" y="2627313"/>
            <a:ext cx="677863" cy="677862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90" kern="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4" name="Bent Arrow 11"/>
          <p:cNvSpPr/>
          <p:nvPr/>
        </p:nvSpPr>
        <p:spPr>
          <a:xfrm>
            <a:off x="6670676" y="1808163"/>
            <a:ext cx="1319213" cy="1014412"/>
          </a:xfrm>
          <a:prstGeom prst="bentArrow">
            <a:avLst>
              <a:gd name="adj1" fmla="val 4131"/>
              <a:gd name="adj2" fmla="val 25000"/>
              <a:gd name="adj3" fmla="val 0"/>
              <a:gd name="adj4" fmla="val 4375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2"/>
          <p:cNvSpPr/>
          <p:nvPr/>
        </p:nvSpPr>
        <p:spPr>
          <a:xfrm>
            <a:off x="7989889" y="1720850"/>
            <a:ext cx="677863" cy="6778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90" kern="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6" name="Freeform 177"/>
          <p:cNvSpPr>
            <a:spLocks noEditPoints="1"/>
          </p:cNvSpPr>
          <p:nvPr/>
        </p:nvSpPr>
        <p:spPr bwMode="auto">
          <a:xfrm>
            <a:off x="2259014" y="4319590"/>
            <a:ext cx="522287" cy="549275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206"/>
          <p:cNvSpPr>
            <a:spLocks noEditPoints="1"/>
          </p:cNvSpPr>
          <p:nvPr/>
        </p:nvSpPr>
        <p:spPr bwMode="auto">
          <a:xfrm>
            <a:off x="3881438" y="3230563"/>
            <a:ext cx="525463" cy="52546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0"/>
          <p:cNvSpPr>
            <a:spLocks noEditPoints="1"/>
          </p:cNvSpPr>
          <p:nvPr/>
        </p:nvSpPr>
        <p:spPr bwMode="auto">
          <a:xfrm>
            <a:off x="5530850" y="2362202"/>
            <a:ext cx="565151" cy="479425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45"/>
          <p:cNvSpPr>
            <a:spLocks noEditPoints="1"/>
          </p:cNvSpPr>
          <p:nvPr/>
        </p:nvSpPr>
        <p:spPr bwMode="auto">
          <a:xfrm>
            <a:off x="7213600" y="1393827"/>
            <a:ext cx="508000" cy="549275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2308225" y="5588002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311400" y="5873750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903664" y="4595813"/>
            <a:ext cx="85407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908426" y="488156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537201" y="3632200"/>
            <a:ext cx="854075" cy="2476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540376" y="3919538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7159625" y="2689227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162800" y="2974975"/>
            <a:ext cx="2335213" cy="185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880476" y="1808163"/>
            <a:ext cx="854075" cy="2476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885240" y="209550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Oval 51"/>
          <p:cNvSpPr/>
          <p:nvPr/>
        </p:nvSpPr>
        <p:spPr>
          <a:xfrm>
            <a:off x="3657600" y="1519238"/>
            <a:ext cx="4876800" cy="48768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ectangle 41"/>
          <p:cNvSpPr/>
          <p:nvPr/>
        </p:nvSpPr>
        <p:spPr>
          <a:xfrm>
            <a:off x="1828800" y="3603627"/>
            <a:ext cx="8534400" cy="6032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4140200" y="2917825"/>
            <a:ext cx="3860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单击编辑标题</a:t>
            </a:r>
            <a:endParaRPr lang="en-US" altLang="zh-CN" sz="4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4267200" y="4872038"/>
            <a:ext cx="36576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</a:t>
            </a:r>
            <a:endParaRPr lang="en-US" altLang="zh-CN" sz="14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8" name="Rectangle 44"/>
          <p:cNvSpPr>
            <a:spLocks noChangeArrowheads="1"/>
          </p:cNvSpPr>
          <p:nvPr/>
        </p:nvSpPr>
        <p:spPr bwMode="auto">
          <a:xfrm>
            <a:off x="2692400" y="3587752"/>
            <a:ext cx="6807200" cy="95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6663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添加副标题</a:t>
            </a:r>
            <a:endParaRPr lang="en-US" altLang="zh-CN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1828800" y="4608515"/>
            <a:ext cx="8534400" cy="6032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" name="Oval 57"/>
          <p:cNvSpPr/>
          <p:nvPr/>
        </p:nvSpPr>
        <p:spPr>
          <a:xfrm>
            <a:off x="3606801" y="706438"/>
            <a:ext cx="2527300" cy="2527300"/>
          </a:xfrm>
          <a:prstGeom prst="ellipse">
            <a:avLst/>
          </a:prstGeom>
          <a:solidFill>
            <a:schemeClr val="bg1">
              <a:alpha val="2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" name="Oval 60"/>
          <p:cNvSpPr/>
          <p:nvPr/>
        </p:nvSpPr>
        <p:spPr>
          <a:xfrm>
            <a:off x="2949577" y="2860677"/>
            <a:ext cx="1216025" cy="1216025"/>
          </a:xfrm>
          <a:prstGeom prst="ellipse">
            <a:avLst/>
          </a:prstGeom>
          <a:solidFill>
            <a:schemeClr val="tx1">
              <a:alpha val="1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4" name="Oval 61"/>
          <p:cNvSpPr/>
          <p:nvPr/>
        </p:nvSpPr>
        <p:spPr>
          <a:xfrm>
            <a:off x="7823201" y="4271965"/>
            <a:ext cx="1216025" cy="1216025"/>
          </a:xfrm>
          <a:prstGeom prst="ellipse">
            <a:avLst/>
          </a:prstGeom>
          <a:solidFill>
            <a:schemeClr val="tx1">
              <a:alpha val="1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4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"/>
          <p:cNvGrpSpPr>
            <a:grpSpLocks/>
          </p:cNvGrpSpPr>
          <p:nvPr/>
        </p:nvGrpSpPr>
        <p:grpSpPr bwMode="auto">
          <a:xfrm>
            <a:off x="1116013" y="1219200"/>
            <a:ext cx="4760912" cy="3924300"/>
            <a:chOff x="3581400" y="1295964"/>
            <a:chExt cx="5391150" cy="4443339"/>
          </a:xfrm>
        </p:grpSpPr>
        <p:sp>
          <p:nvSpPr>
            <p:cNvPr id="4" name="任意多边形 3"/>
            <p:cNvSpPr/>
            <p:nvPr/>
          </p:nvSpPr>
          <p:spPr>
            <a:xfrm flipV="1">
              <a:off x="3581400" y="1504470"/>
              <a:ext cx="5029823" cy="4234833"/>
            </a:xfrm>
            <a:custGeom>
              <a:avLst/>
              <a:gdLst>
                <a:gd name="connsiteX0" fmla="*/ 1534579 w 5029200"/>
                <a:gd name="connsiteY0" fmla="*/ 1650266 h 4234354"/>
                <a:gd name="connsiteX1" fmla="*/ 3494622 w 5029200"/>
                <a:gd name="connsiteY1" fmla="*/ 1650266 h 4234354"/>
                <a:gd name="connsiteX2" fmla="*/ 2514600 w 5029200"/>
                <a:gd name="connsiteY2" fmla="*/ 0 h 4234354"/>
                <a:gd name="connsiteX3" fmla="*/ 0 w 5029200"/>
                <a:gd name="connsiteY3" fmla="*/ 4234354 h 4234354"/>
                <a:gd name="connsiteX4" fmla="*/ 5029200 w 5029200"/>
                <a:gd name="connsiteY4" fmla="*/ 4234354 h 4234354"/>
                <a:gd name="connsiteX5" fmla="*/ 4196026 w 5029200"/>
                <a:gd name="connsiteY5" fmla="*/ 2831366 h 4234354"/>
                <a:gd name="connsiteX6" fmla="*/ 833174 w 5029200"/>
                <a:gd name="connsiteY6" fmla="*/ 2831366 h 423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9200" h="4234354">
                  <a:moveTo>
                    <a:pt x="1534579" y="1650266"/>
                  </a:moveTo>
                  <a:lnTo>
                    <a:pt x="3494622" y="1650266"/>
                  </a:lnTo>
                  <a:lnTo>
                    <a:pt x="2514600" y="0"/>
                  </a:lnTo>
                  <a:close/>
                  <a:moveTo>
                    <a:pt x="0" y="4234354"/>
                  </a:moveTo>
                  <a:lnTo>
                    <a:pt x="5029200" y="4234354"/>
                  </a:lnTo>
                  <a:lnTo>
                    <a:pt x="4196026" y="2831366"/>
                  </a:lnTo>
                  <a:lnTo>
                    <a:pt x="833174" y="2831366"/>
                  </a:ln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4724705" y="3943634"/>
              <a:ext cx="961742" cy="1603341"/>
            </a:xfrm>
            <a:prstGeom prst="line">
              <a:avLst/>
            </a:prstGeom>
            <a:ln w="57150">
              <a:solidFill>
                <a:schemeClr val="bg1">
                  <a:alpha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任意多边形 5"/>
            <p:cNvSpPr/>
            <p:nvPr/>
          </p:nvSpPr>
          <p:spPr>
            <a:xfrm>
              <a:off x="5868010" y="1295964"/>
              <a:ext cx="3104540" cy="914911"/>
            </a:xfrm>
            <a:custGeom>
              <a:avLst/>
              <a:gdLst>
                <a:gd name="connsiteX0" fmla="*/ 0 w 3105150"/>
                <a:gd name="connsiteY0" fmla="*/ 0 h 1485900"/>
                <a:gd name="connsiteX1" fmla="*/ 3105150 w 3105150"/>
                <a:gd name="connsiteY1" fmla="*/ 0 h 1485900"/>
                <a:gd name="connsiteX2" fmla="*/ 1619250 w 3105150"/>
                <a:gd name="connsiteY2" fmla="*/ 1485900 h 1485900"/>
                <a:gd name="connsiteX0" fmla="*/ 0 w 3105150"/>
                <a:gd name="connsiteY0" fmla="*/ 0 h 1790700"/>
                <a:gd name="connsiteX1" fmla="*/ 3105150 w 3105150"/>
                <a:gd name="connsiteY1" fmla="*/ 0 h 1790700"/>
                <a:gd name="connsiteX2" fmla="*/ 1885950 w 3105150"/>
                <a:gd name="connsiteY2" fmla="*/ 1790700 h 1790700"/>
                <a:gd name="connsiteX0" fmla="*/ 0 w 3105150"/>
                <a:gd name="connsiteY0" fmla="*/ 0 h 914400"/>
                <a:gd name="connsiteX1" fmla="*/ 3105150 w 3105150"/>
                <a:gd name="connsiteY1" fmla="*/ 0 h 914400"/>
                <a:gd name="connsiteX2" fmla="*/ 2495550 w 3105150"/>
                <a:gd name="connsiteY2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05150" h="914400">
                  <a:moveTo>
                    <a:pt x="0" y="0"/>
                  </a:moveTo>
                  <a:lnTo>
                    <a:pt x="3105150" y="0"/>
                  </a:lnTo>
                  <a:lnTo>
                    <a:pt x="2495550" y="914400"/>
                  </a:lnTo>
                </a:path>
              </a:pathLst>
            </a:custGeom>
            <a:ln w="57150">
              <a:solidFill>
                <a:schemeClr val="bg1">
                  <a:alpha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6038786" y="4504444"/>
              <a:ext cx="1466882" cy="1234859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21448465" flipV="1">
              <a:off x="3595781" y="1971812"/>
              <a:ext cx="790966" cy="666861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3" name="矩形 8"/>
          <p:cNvSpPr>
            <a:spLocks noChangeArrowheads="1"/>
          </p:cNvSpPr>
          <p:nvPr/>
        </p:nvSpPr>
        <p:spPr bwMode="auto">
          <a:xfrm>
            <a:off x="2422526" y="2659064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</a:p>
        </p:txBody>
      </p:sp>
      <p:sp>
        <p:nvSpPr>
          <p:cNvPr id="5124" name="文本框 36"/>
          <p:cNvSpPr txBox="1">
            <a:spLocks noChangeArrowheads="1"/>
          </p:cNvSpPr>
          <p:nvPr/>
        </p:nvSpPr>
        <p:spPr bwMode="auto">
          <a:xfrm>
            <a:off x="2441576" y="3279776"/>
            <a:ext cx="171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PART ONE</a:t>
            </a:r>
            <a:endParaRPr lang="zh-CN" altLang="en-US" sz="1800" b="1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125" name="矩形 10"/>
          <p:cNvSpPr>
            <a:spLocks noChangeArrowheads="1"/>
          </p:cNvSpPr>
          <p:nvPr/>
        </p:nvSpPr>
        <p:spPr bwMode="auto">
          <a:xfrm>
            <a:off x="5575300" y="2695576"/>
            <a:ext cx="3467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126" name="文本框 36"/>
          <p:cNvSpPr txBox="1">
            <a:spLocks noChangeArrowheads="1"/>
          </p:cNvSpPr>
          <p:nvPr/>
        </p:nvSpPr>
        <p:spPr bwMode="auto">
          <a:xfrm>
            <a:off x="5599113" y="3333751"/>
            <a:ext cx="171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TITLE</a:t>
            </a:r>
            <a:endParaRPr lang="zh-CN" altLang="en-US" sz="1800" b="1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6" name="任意多边形 5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6148" name="TextBox 13"/>
          <p:cNvSpPr txBox="1">
            <a:spLocks noChangeArrowheads="1"/>
          </p:cNvSpPr>
          <p:nvPr/>
        </p:nvSpPr>
        <p:spPr bwMode="auto">
          <a:xfrm>
            <a:off x="630239" y="4794252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49" name="TextBox 13"/>
          <p:cNvSpPr txBox="1">
            <a:spLocks noChangeArrowheads="1"/>
          </p:cNvSpPr>
          <p:nvPr/>
        </p:nvSpPr>
        <p:spPr bwMode="auto">
          <a:xfrm>
            <a:off x="963614" y="5084764"/>
            <a:ext cx="16716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0" name="TextBox 13"/>
          <p:cNvSpPr txBox="1">
            <a:spLocks noChangeArrowheads="1"/>
          </p:cNvSpPr>
          <p:nvPr/>
        </p:nvSpPr>
        <p:spPr bwMode="auto">
          <a:xfrm>
            <a:off x="3403601" y="47942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1" name="TextBox 13"/>
          <p:cNvSpPr txBox="1">
            <a:spLocks noChangeArrowheads="1"/>
          </p:cNvSpPr>
          <p:nvPr/>
        </p:nvSpPr>
        <p:spPr bwMode="auto">
          <a:xfrm>
            <a:off x="3736975" y="5084764"/>
            <a:ext cx="16716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2" name="TextBox 13"/>
          <p:cNvSpPr txBox="1">
            <a:spLocks noChangeArrowheads="1"/>
          </p:cNvSpPr>
          <p:nvPr/>
        </p:nvSpPr>
        <p:spPr bwMode="auto">
          <a:xfrm>
            <a:off x="6411913" y="4794252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3" name="TextBox 13"/>
          <p:cNvSpPr txBox="1">
            <a:spLocks noChangeArrowheads="1"/>
          </p:cNvSpPr>
          <p:nvPr/>
        </p:nvSpPr>
        <p:spPr bwMode="auto">
          <a:xfrm>
            <a:off x="6745288" y="5084764"/>
            <a:ext cx="16716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9296401" y="47942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5" name="TextBox 13"/>
          <p:cNvSpPr txBox="1">
            <a:spLocks noChangeArrowheads="1"/>
          </p:cNvSpPr>
          <p:nvPr/>
        </p:nvSpPr>
        <p:spPr bwMode="auto">
          <a:xfrm>
            <a:off x="9629775" y="5084764"/>
            <a:ext cx="16716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" name="Rectangle 1"/>
          <p:cNvSpPr/>
          <p:nvPr/>
        </p:nvSpPr>
        <p:spPr>
          <a:xfrm>
            <a:off x="519114" y="2003425"/>
            <a:ext cx="2325687" cy="2325688"/>
          </a:xfrm>
          <a:prstGeom prst="rect">
            <a:avLst/>
          </a:prstGeom>
          <a:noFill/>
          <a:ln w="76200"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ardrop 2"/>
          <p:cNvSpPr/>
          <p:nvPr/>
        </p:nvSpPr>
        <p:spPr>
          <a:xfrm rot="8100000">
            <a:off x="1420813" y="3943352"/>
            <a:ext cx="523875" cy="523875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158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9" y="2132013"/>
            <a:ext cx="210343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"/>
          <p:cNvSpPr/>
          <p:nvPr/>
        </p:nvSpPr>
        <p:spPr>
          <a:xfrm>
            <a:off x="3403601" y="2003425"/>
            <a:ext cx="2327275" cy="2325688"/>
          </a:xfrm>
          <a:prstGeom prst="rect">
            <a:avLst/>
          </a:prstGeom>
          <a:noFill/>
          <a:ln w="76200"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ADBACA"/>
              </a:solidFill>
            </a:endParaRPr>
          </a:p>
        </p:txBody>
      </p:sp>
      <p:sp>
        <p:nvSpPr>
          <p:cNvPr id="21" name="Teardrop 2"/>
          <p:cNvSpPr/>
          <p:nvPr/>
        </p:nvSpPr>
        <p:spPr>
          <a:xfrm rot="8100000">
            <a:off x="4305301" y="3943352"/>
            <a:ext cx="523875" cy="523875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161" name="图片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26" y="2132013"/>
            <a:ext cx="2103439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1"/>
          <p:cNvSpPr/>
          <p:nvPr/>
        </p:nvSpPr>
        <p:spPr>
          <a:xfrm>
            <a:off x="6411913" y="2003425"/>
            <a:ext cx="2327275" cy="2325688"/>
          </a:xfrm>
          <a:prstGeom prst="rect">
            <a:avLst/>
          </a:prstGeom>
          <a:noFill/>
          <a:ln w="76200"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ADBACA"/>
              </a:solidFill>
            </a:endParaRPr>
          </a:p>
        </p:txBody>
      </p:sp>
      <p:sp>
        <p:nvSpPr>
          <p:cNvPr id="24" name="Teardrop 2"/>
          <p:cNvSpPr/>
          <p:nvPr/>
        </p:nvSpPr>
        <p:spPr>
          <a:xfrm rot="8100000">
            <a:off x="7313613" y="3943352"/>
            <a:ext cx="523875" cy="523875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164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039" y="2132013"/>
            <a:ext cx="210343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1"/>
          <p:cNvSpPr/>
          <p:nvPr/>
        </p:nvSpPr>
        <p:spPr>
          <a:xfrm>
            <a:off x="9296400" y="2003425"/>
            <a:ext cx="2327275" cy="2325688"/>
          </a:xfrm>
          <a:prstGeom prst="rect">
            <a:avLst/>
          </a:prstGeom>
          <a:noFill/>
          <a:ln w="76200"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ADBACA"/>
              </a:solidFill>
            </a:endParaRPr>
          </a:p>
        </p:txBody>
      </p:sp>
      <p:sp>
        <p:nvSpPr>
          <p:cNvPr id="27" name="Teardrop 2"/>
          <p:cNvSpPr/>
          <p:nvPr/>
        </p:nvSpPr>
        <p:spPr>
          <a:xfrm rot="8100000">
            <a:off x="10198100" y="3943352"/>
            <a:ext cx="523875" cy="523875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167" name="图片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7526" y="2132013"/>
            <a:ext cx="2103439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" name="Rounded Rectangle 39"/>
          <p:cNvSpPr>
            <a:spLocks noChangeAspect="1"/>
          </p:cNvSpPr>
          <p:nvPr/>
        </p:nvSpPr>
        <p:spPr>
          <a:xfrm>
            <a:off x="1225551" y="2143127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173" name="Picture 67"/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9701" y="2324100"/>
            <a:ext cx="59531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40"/>
          <p:cNvSpPr>
            <a:spLocks noChangeAspect="1"/>
          </p:cNvSpPr>
          <p:nvPr/>
        </p:nvSpPr>
        <p:spPr>
          <a:xfrm>
            <a:off x="2427288" y="2143127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175" name="Picture 68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1913" y="2355852"/>
            <a:ext cx="59531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41"/>
          <p:cNvSpPr>
            <a:spLocks noChangeAspect="1"/>
          </p:cNvSpPr>
          <p:nvPr/>
        </p:nvSpPr>
        <p:spPr>
          <a:xfrm>
            <a:off x="3608388" y="2143127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177" name="Picture 69"/>
          <p:cNvPicPr>
            <a:picLocks noChangeAspect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26" y="2363788"/>
            <a:ext cx="595313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43"/>
          <p:cNvSpPr>
            <a:spLocks noChangeAspect="1"/>
          </p:cNvSpPr>
          <p:nvPr/>
        </p:nvSpPr>
        <p:spPr>
          <a:xfrm>
            <a:off x="4808537" y="2143127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179" name="Picture 70"/>
          <p:cNvPicPr>
            <a:picLocks noChangeAspect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452" y="2363788"/>
            <a:ext cx="595313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44"/>
          <p:cNvSpPr>
            <a:spLocks noChangeAspect="1"/>
          </p:cNvSpPr>
          <p:nvPr/>
        </p:nvSpPr>
        <p:spPr>
          <a:xfrm>
            <a:off x="1225551" y="4383090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Rounded Rectangle 45"/>
          <p:cNvSpPr>
            <a:spLocks noChangeAspect="1"/>
          </p:cNvSpPr>
          <p:nvPr/>
        </p:nvSpPr>
        <p:spPr>
          <a:xfrm>
            <a:off x="2427288" y="4383090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ounded Rectangle 46"/>
          <p:cNvSpPr>
            <a:spLocks noChangeAspect="1"/>
          </p:cNvSpPr>
          <p:nvPr/>
        </p:nvSpPr>
        <p:spPr>
          <a:xfrm>
            <a:off x="3608388" y="4383090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Rounded Rectangle 66"/>
          <p:cNvSpPr>
            <a:spLocks noChangeAspect="1"/>
          </p:cNvSpPr>
          <p:nvPr/>
        </p:nvSpPr>
        <p:spPr>
          <a:xfrm>
            <a:off x="4808537" y="4383090"/>
            <a:ext cx="1020763" cy="1019175"/>
          </a:xfrm>
          <a:prstGeom prst="roundRect">
            <a:avLst>
              <a:gd name="adj" fmla="val 588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184" name="Picture 74"/>
          <p:cNvPicPr>
            <a:picLocks noChangeAspect="1"/>
          </p:cNvPicPr>
          <p:nvPr/>
        </p:nvPicPr>
        <p:blipFill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3963" y="4646615"/>
            <a:ext cx="5953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reeform 36"/>
          <p:cNvSpPr/>
          <p:nvPr/>
        </p:nvSpPr>
        <p:spPr>
          <a:xfrm>
            <a:off x="6546852" y="2124077"/>
            <a:ext cx="61913" cy="3863975"/>
          </a:xfrm>
          <a:custGeom>
            <a:avLst/>
            <a:gdLst>
              <a:gd name="connsiteX0" fmla="*/ 0 w 55460"/>
              <a:gd name="connsiteY0" fmla="*/ 0 h 1519481"/>
              <a:gd name="connsiteX1" fmla="*/ 11092 w 55460"/>
              <a:gd name="connsiteY1" fmla="*/ 632193 h 1519481"/>
              <a:gd name="connsiteX2" fmla="*/ 16638 w 55460"/>
              <a:gd name="connsiteY2" fmla="*/ 726467 h 1519481"/>
              <a:gd name="connsiteX3" fmla="*/ 55460 w 55460"/>
              <a:gd name="connsiteY3" fmla="*/ 770831 h 1519481"/>
              <a:gd name="connsiteX4" fmla="*/ 5546 w 55460"/>
              <a:gd name="connsiteY4" fmla="*/ 793014 h 1519481"/>
              <a:gd name="connsiteX5" fmla="*/ 5546 w 55460"/>
              <a:gd name="connsiteY5" fmla="*/ 793014 h 1519481"/>
              <a:gd name="connsiteX6" fmla="*/ 0 w 55460"/>
              <a:gd name="connsiteY6" fmla="*/ 1513935 h 1519481"/>
              <a:gd name="connsiteX7" fmla="*/ 0 w 55460"/>
              <a:gd name="connsiteY7" fmla="*/ 1519481 h 1519481"/>
              <a:gd name="connsiteX8" fmla="*/ 0 w 55460"/>
              <a:gd name="connsiteY8" fmla="*/ 1519481 h 1519481"/>
              <a:gd name="connsiteX9" fmla="*/ 0 w 55460"/>
              <a:gd name="connsiteY9" fmla="*/ 1519481 h 151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60" h="1519481">
                <a:moveTo>
                  <a:pt x="0" y="0"/>
                </a:moveTo>
                <a:lnTo>
                  <a:pt x="11092" y="632193"/>
                </a:lnTo>
                <a:lnTo>
                  <a:pt x="16638" y="726467"/>
                </a:lnTo>
                <a:lnTo>
                  <a:pt x="55460" y="770831"/>
                </a:lnTo>
                <a:lnTo>
                  <a:pt x="5546" y="793014"/>
                </a:lnTo>
                <a:lnTo>
                  <a:pt x="5546" y="793014"/>
                </a:lnTo>
                <a:cubicBezTo>
                  <a:pt x="3697" y="1033321"/>
                  <a:pt x="1849" y="1273628"/>
                  <a:pt x="0" y="1513935"/>
                </a:cubicBezTo>
                <a:lnTo>
                  <a:pt x="0" y="1519481"/>
                </a:lnTo>
                <a:lnTo>
                  <a:pt x="0" y="1519481"/>
                </a:lnTo>
                <a:lnTo>
                  <a:pt x="0" y="1519481"/>
                </a:lnTo>
              </a:path>
            </a:pathLst>
          </a:custGeom>
          <a:ln w="12700" cmpd="sng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dirty="0">
              <a:latin typeface="Lato Regular"/>
            </a:endParaRPr>
          </a:p>
        </p:txBody>
      </p:sp>
      <p:sp>
        <p:nvSpPr>
          <p:cNvPr id="7186" name="Freeform 188"/>
          <p:cNvSpPr>
            <a:spLocks/>
          </p:cNvSpPr>
          <p:nvPr/>
        </p:nvSpPr>
        <p:spPr bwMode="auto">
          <a:xfrm>
            <a:off x="1473202" y="4703765"/>
            <a:ext cx="525463" cy="460375"/>
          </a:xfrm>
          <a:custGeom>
            <a:avLst/>
            <a:gdLst>
              <a:gd name="T0" fmla="*/ 396160 w 288"/>
              <a:gd name="T1" fmla="*/ 0 h 252"/>
              <a:gd name="T2" fmla="*/ 262890 w 288"/>
              <a:gd name="T3" fmla="*/ 80327 h 252"/>
              <a:gd name="T4" fmla="*/ 131445 w 288"/>
              <a:gd name="T5" fmla="*/ 0 h 252"/>
              <a:gd name="T6" fmla="*/ 0 w 288"/>
              <a:gd name="T7" fmla="*/ 131445 h 252"/>
              <a:gd name="T8" fmla="*/ 65722 w 288"/>
              <a:gd name="T9" fmla="*/ 262890 h 252"/>
              <a:gd name="T10" fmla="*/ 262890 w 288"/>
              <a:gd name="T11" fmla="*/ 460057 h 252"/>
              <a:gd name="T12" fmla="*/ 460057 w 288"/>
              <a:gd name="T13" fmla="*/ 262890 h 252"/>
              <a:gd name="T14" fmla="*/ 525779 w 288"/>
              <a:gd name="T15" fmla="*/ 131445 h 252"/>
              <a:gd name="T16" fmla="*/ 396160 w 288"/>
              <a:gd name="T17" fmla="*/ 0 h 2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Freeform 411"/>
          <p:cNvSpPr>
            <a:spLocks noEditPoints="1"/>
          </p:cNvSpPr>
          <p:nvPr/>
        </p:nvSpPr>
        <p:spPr bwMode="auto">
          <a:xfrm>
            <a:off x="2679702" y="4646615"/>
            <a:ext cx="525463" cy="530225"/>
          </a:xfrm>
          <a:custGeom>
            <a:avLst/>
            <a:gdLst>
              <a:gd name="T0" fmla="*/ 511174 w 288"/>
              <a:gd name="T1" fmla="*/ 217107 h 288"/>
              <a:gd name="T2" fmla="*/ 432672 w 288"/>
              <a:gd name="T3" fmla="*/ 202388 h 288"/>
              <a:gd name="T4" fmla="*/ 427195 w 288"/>
              <a:gd name="T5" fmla="*/ 187669 h 288"/>
              <a:gd name="T6" fmla="*/ 472836 w 288"/>
              <a:gd name="T7" fmla="*/ 121433 h 288"/>
              <a:gd name="T8" fmla="*/ 471010 w 288"/>
              <a:gd name="T9" fmla="*/ 99354 h 288"/>
              <a:gd name="T10" fmla="*/ 427195 w 288"/>
              <a:gd name="T11" fmla="*/ 55197 h 288"/>
              <a:gd name="T12" fmla="*/ 405288 w 288"/>
              <a:gd name="T13" fmla="*/ 53357 h 288"/>
              <a:gd name="T14" fmla="*/ 339566 w 288"/>
              <a:gd name="T15" fmla="*/ 99354 h 288"/>
              <a:gd name="T16" fmla="*/ 324961 w 288"/>
              <a:gd name="T17" fmla="*/ 93834 h 288"/>
              <a:gd name="T18" fmla="*/ 310356 w 288"/>
              <a:gd name="T19" fmla="*/ 14719 h 288"/>
              <a:gd name="T20" fmla="*/ 293925 w 288"/>
              <a:gd name="T21" fmla="*/ 0 h 288"/>
              <a:gd name="T22" fmla="*/ 231854 w 288"/>
              <a:gd name="T23" fmla="*/ 0 h 288"/>
              <a:gd name="T24" fmla="*/ 215423 w 288"/>
              <a:gd name="T25" fmla="*/ 14719 h 288"/>
              <a:gd name="T26" fmla="*/ 200818 w 288"/>
              <a:gd name="T27" fmla="*/ 93834 h 288"/>
              <a:gd name="T28" fmla="*/ 188039 w 288"/>
              <a:gd name="T29" fmla="*/ 99354 h 288"/>
              <a:gd name="T30" fmla="*/ 120491 w 288"/>
              <a:gd name="T31" fmla="*/ 53357 h 288"/>
              <a:gd name="T32" fmla="*/ 98584 w 288"/>
              <a:gd name="T33" fmla="*/ 55197 h 288"/>
              <a:gd name="T34" fmla="*/ 56594 w 288"/>
              <a:gd name="T35" fmla="*/ 99354 h 288"/>
              <a:gd name="T36" fmla="*/ 52943 w 288"/>
              <a:gd name="T37" fmla="*/ 121433 h 288"/>
              <a:gd name="T38" fmla="*/ 98584 w 288"/>
              <a:gd name="T39" fmla="*/ 187669 h 288"/>
              <a:gd name="T40" fmla="*/ 93107 w 288"/>
              <a:gd name="T41" fmla="*/ 202388 h 288"/>
              <a:gd name="T42" fmla="*/ 14605 w 288"/>
              <a:gd name="T43" fmla="*/ 217107 h 288"/>
              <a:gd name="T44" fmla="*/ 0 w 288"/>
              <a:gd name="T45" fmla="*/ 233666 h 288"/>
              <a:gd name="T46" fmla="*/ 0 w 288"/>
              <a:gd name="T47" fmla="*/ 296222 h 288"/>
              <a:gd name="T48" fmla="*/ 14605 w 288"/>
              <a:gd name="T49" fmla="*/ 312781 h 288"/>
              <a:gd name="T50" fmla="*/ 93107 w 288"/>
              <a:gd name="T51" fmla="*/ 327500 h 288"/>
              <a:gd name="T52" fmla="*/ 98584 w 288"/>
              <a:gd name="T53" fmla="*/ 342219 h 288"/>
              <a:gd name="T54" fmla="*/ 52943 w 288"/>
              <a:gd name="T55" fmla="*/ 408455 h 288"/>
              <a:gd name="T56" fmla="*/ 56594 w 288"/>
              <a:gd name="T57" fmla="*/ 430534 h 288"/>
              <a:gd name="T58" fmla="*/ 98584 w 288"/>
              <a:gd name="T59" fmla="*/ 474691 h 288"/>
              <a:gd name="T60" fmla="*/ 120491 w 288"/>
              <a:gd name="T61" fmla="*/ 476531 h 288"/>
              <a:gd name="T62" fmla="*/ 188039 w 288"/>
              <a:gd name="T63" fmla="*/ 430534 h 288"/>
              <a:gd name="T64" fmla="*/ 200818 w 288"/>
              <a:gd name="T65" fmla="*/ 436054 h 288"/>
              <a:gd name="T66" fmla="*/ 215423 w 288"/>
              <a:gd name="T67" fmla="*/ 515169 h 288"/>
              <a:gd name="T68" fmla="*/ 231854 w 288"/>
              <a:gd name="T69" fmla="*/ 529888 h 288"/>
              <a:gd name="T70" fmla="*/ 293925 w 288"/>
              <a:gd name="T71" fmla="*/ 529888 h 288"/>
              <a:gd name="T72" fmla="*/ 310356 w 288"/>
              <a:gd name="T73" fmla="*/ 515169 h 288"/>
              <a:gd name="T74" fmla="*/ 324961 w 288"/>
              <a:gd name="T75" fmla="*/ 436054 h 288"/>
              <a:gd name="T76" fmla="*/ 339566 w 288"/>
              <a:gd name="T77" fmla="*/ 430534 h 288"/>
              <a:gd name="T78" fmla="*/ 405288 w 288"/>
              <a:gd name="T79" fmla="*/ 476531 h 288"/>
              <a:gd name="T80" fmla="*/ 427195 w 288"/>
              <a:gd name="T81" fmla="*/ 474691 h 288"/>
              <a:gd name="T82" fmla="*/ 471010 w 288"/>
              <a:gd name="T83" fmla="*/ 430534 h 288"/>
              <a:gd name="T84" fmla="*/ 472836 w 288"/>
              <a:gd name="T85" fmla="*/ 408455 h 288"/>
              <a:gd name="T86" fmla="*/ 427195 w 288"/>
              <a:gd name="T87" fmla="*/ 342219 h 288"/>
              <a:gd name="T88" fmla="*/ 432672 w 288"/>
              <a:gd name="T89" fmla="*/ 327500 h 288"/>
              <a:gd name="T90" fmla="*/ 511174 w 288"/>
              <a:gd name="T91" fmla="*/ 312781 h 288"/>
              <a:gd name="T92" fmla="*/ 525779 w 288"/>
              <a:gd name="T93" fmla="*/ 296222 h 288"/>
              <a:gd name="T94" fmla="*/ 525779 w 288"/>
              <a:gd name="T95" fmla="*/ 233666 h 288"/>
              <a:gd name="T96" fmla="*/ 511174 w 288"/>
              <a:gd name="T97" fmla="*/ 217107 h 288"/>
              <a:gd name="T98" fmla="*/ 262890 w 288"/>
              <a:gd name="T99" fmla="*/ 360618 h 288"/>
              <a:gd name="T100" fmla="*/ 167957 w 288"/>
              <a:gd name="T101" fmla="*/ 264944 h 288"/>
              <a:gd name="T102" fmla="*/ 262890 w 288"/>
              <a:gd name="T103" fmla="*/ 169270 h 288"/>
              <a:gd name="T104" fmla="*/ 357822 w 288"/>
              <a:gd name="T105" fmla="*/ 264944 h 288"/>
              <a:gd name="T106" fmla="*/ 262890 w 288"/>
              <a:gd name="T107" fmla="*/ 360618 h 2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88" h="288">
                <a:moveTo>
                  <a:pt x="280" y="118"/>
                </a:moveTo>
                <a:cubicBezTo>
                  <a:pt x="237" y="110"/>
                  <a:pt x="237" y="110"/>
                  <a:pt x="237" y="110"/>
                </a:cubicBezTo>
                <a:cubicBezTo>
                  <a:pt x="233" y="109"/>
                  <a:pt x="232" y="106"/>
                  <a:pt x="234" y="102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61" y="62"/>
                  <a:pt x="261" y="57"/>
                  <a:pt x="258" y="54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1" y="27"/>
                  <a:pt x="226" y="27"/>
                  <a:pt x="222" y="29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2" y="56"/>
                  <a:pt x="179" y="55"/>
                  <a:pt x="178" y="51"/>
                </a:cubicBezTo>
                <a:cubicBezTo>
                  <a:pt x="170" y="8"/>
                  <a:pt x="170" y="8"/>
                  <a:pt x="170" y="8"/>
                </a:cubicBezTo>
                <a:cubicBezTo>
                  <a:pt x="169" y="4"/>
                  <a:pt x="165" y="0"/>
                  <a:pt x="161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3" y="0"/>
                  <a:pt x="119" y="4"/>
                  <a:pt x="118" y="8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5"/>
                  <a:pt x="106" y="56"/>
                  <a:pt x="103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3" y="27"/>
                  <a:pt x="57" y="27"/>
                  <a:pt x="54" y="30"/>
                </a:cubicBezTo>
                <a:cubicBezTo>
                  <a:pt x="31" y="54"/>
                  <a:pt x="31" y="54"/>
                  <a:pt x="31" y="54"/>
                </a:cubicBezTo>
                <a:cubicBezTo>
                  <a:pt x="28" y="57"/>
                  <a:pt x="27" y="62"/>
                  <a:pt x="29" y="66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6"/>
                  <a:pt x="55" y="109"/>
                  <a:pt x="51" y="110"/>
                </a:cubicBezTo>
                <a:cubicBezTo>
                  <a:pt x="8" y="118"/>
                  <a:pt x="8" y="118"/>
                  <a:pt x="8" y="118"/>
                </a:cubicBezTo>
                <a:cubicBezTo>
                  <a:pt x="4" y="119"/>
                  <a:pt x="0" y="123"/>
                  <a:pt x="0" y="12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8" y="170"/>
                </a:cubicBezTo>
                <a:cubicBezTo>
                  <a:pt x="51" y="178"/>
                  <a:pt x="51" y="178"/>
                  <a:pt x="51" y="178"/>
                </a:cubicBezTo>
                <a:cubicBezTo>
                  <a:pt x="55" y="179"/>
                  <a:pt x="56" y="182"/>
                  <a:pt x="54" y="186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27" y="226"/>
                  <a:pt x="28" y="231"/>
                  <a:pt x="31" y="234"/>
                </a:cubicBezTo>
                <a:cubicBezTo>
                  <a:pt x="54" y="258"/>
                  <a:pt x="54" y="258"/>
                  <a:pt x="54" y="258"/>
                </a:cubicBezTo>
                <a:cubicBezTo>
                  <a:pt x="57" y="261"/>
                  <a:pt x="63" y="261"/>
                  <a:pt x="66" y="259"/>
                </a:cubicBezTo>
                <a:cubicBezTo>
                  <a:pt x="103" y="234"/>
                  <a:pt x="103" y="234"/>
                  <a:pt x="103" y="234"/>
                </a:cubicBezTo>
                <a:cubicBezTo>
                  <a:pt x="106" y="232"/>
                  <a:pt x="110" y="233"/>
                  <a:pt x="110" y="237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19" y="285"/>
                  <a:pt x="123" y="288"/>
                  <a:pt x="127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5" y="288"/>
                  <a:pt x="169" y="285"/>
                  <a:pt x="170" y="280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9" y="233"/>
                  <a:pt x="182" y="232"/>
                  <a:pt x="186" y="234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6" y="261"/>
                  <a:pt x="231" y="261"/>
                  <a:pt x="234" y="258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61" y="231"/>
                  <a:pt x="261" y="226"/>
                  <a:pt x="259" y="222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2" y="182"/>
                  <a:pt x="233" y="179"/>
                  <a:pt x="237" y="178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285" y="169"/>
                  <a:pt x="288" y="165"/>
                  <a:pt x="288" y="161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88" y="123"/>
                  <a:pt x="285" y="119"/>
                  <a:pt x="280" y="118"/>
                </a:cubicBezTo>
                <a:close/>
                <a:moveTo>
                  <a:pt x="144" y="196"/>
                </a:moveTo>
                <a:cubicBezTo>
                  <a:pt x="115" y="196"/>
                  <a:pt x="92" y="173"/>
                  <a:pt x="92" y="144"/>
                </a:cubicBezTo>
                <a:cubicBezTo>
                  <a:pt x="92" y="115"/>
                  <a:pt x="115" y="92"/>
                  <a:pt x="144" y="92"/>
                </a:cubicBezTo>
                <a:cubicBezTo>
                  <a:pt x="173" y="92"/>
                  <a:pt x="196" y="115"/>
                  <a:pt x="196" y="144"/>
                </a:cubicBezTo>
                <a:cubicBezTo>
                  <a:pt x="196" y="173"/>
                  <a:pt x="173" y="196"/>
                  <a:pt x="144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939527" y="4647192"/>
            <a:ext cx="328612" cy="529886"/>
            <a:chOff x="6967538" y="6365875"/>
            <a:chExt cx="127000" cy="204787"/>
          </a:xfrm>
          <a:solidFill>
            <a:schemeClr val="bg1"/>
          </a:solidFill>
        </p:grpSpPr>
        <p:sp>
          <p:nvSpPr>
            <p:cNvPr id="24" name="Freeform 626@|5FFC:0|FBC:0|LFC:0|LBC:16777215"/>
            <p:cNvSpPr>
              <a:spLocks/>
            </p:cNvSpPr>
            <p:nvPr/>
          </p:nvSpPr>
          <p:spPr bwMode="auto">
            <a:xfrm>
              <a:off x="6967538" y="6423025"/>
              <a:ext cx="127000" cy="147637"/>
            </a:xfrm>
            <a:custGeom>
              <a:avLst/>
              <a:gdLst>
                <a:gd name="T0" fmla="*/ 180 w 180"/>
                <a:gd name="T1" fmla="*/ 68 h 209"/>
                <a:gd name="T2" fmla="*/ 180 w 180"/>
                <a:gd name="T3" fmla="*/ 15 h 209"/>
                <a:gd name="T4" fmla="*/ 156 w 180"/>
                <a:gd name="T5" fmla="*/ 15 h 209"/>
                <a:gd name="T6" fmla="*/ 156 w 180"/>
                <a:gd name="T7" fmla="*/ 68 h 209"/>
                <a:gd name="T8" fmla="*/ 92 w 180"/>
                <a:gd name="T9" fmla="*/ 132 h 209"/>
                <a:gd name="T10" fmla="*/ 91 w 180"/>
                <a:gd name="T11" fmla="*/ 132 h 209"/>
                <a:gd name="T12" fmla="*/ 90 w 180"/>
                <a:gd name="T13" fmla="*/ 132 h 209"/>
                <a:gd name="T14" fmla="*/ 90 w 180"/>
                <a:gd name="T15" fmla="*/ 132 h 209"/>
                <a:gd name="T16" fmla="*/ 89 w 180"/>
                <a:gd name="T17" fmla="*/ 132 h 209"/>
                <a:gd name="T18" fmla="*/ 24 w 180"/>
                <a:gd name="T19" fmla="*/ 68 h 209"/>
                <a:gd name="T20" fmla="*/ 24 w 180"/>
                <a:gd name="T21" fmla="*/ 15 h 209"/>
                <a:gd name="T22" fmla="*/ 0 w 180"/>
                <a:gd name="T23" fmla="*/ 15 h 209"/>
                <a:gd name="T24" fmla="*/ 0 w 180"/>
                <a:gd name="T25" fmla="*/ 68 h 209"/>
                <a:gd name="T26" fmla="*/ 76 w 180"/>
                <a:gd name="T27" fmla="*/ 156 h 209"/>
                <a:gd name="T28" fmla="*/ 76 w 180"/>
                <a:gd name="T29" fmla="*/ 194 h 209"/>
                <a:gd name="T30" fmla="*/ 22 w 180"/>
                <a:gd name="T31" fmla="*/ 209 h 209"/>
                <a:gd name="T32" fmla="*/ 159 w 180"/>
                <a:gd name="T33" fmla="*/ 209 h 209"/>
                <a:gd name="T34" fmla="*/ 104 w 180"/>
                <a:gd name="T35" fmla="*/ 193 h 209"/>
                <a:gd name="T36" fmla="*/ 104 w 180"/>
                <a:gd name="T37" fmla="*/ 156 h 209"/>
                <a:gd name="T38" fmla="*/ 180 w 180"/>
                <a:gd name="T39" fmla="*/ 6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9">
                  <a:moveTo>
                    <a:pt x="180" y="68"/>
                  </a:moveTo>
                  <a:cubicBezTo>
                    <a:pt x="180" y="68"/>
                    <a:pt x="180" y="38"/>
                    <a:pt x="180" y="15"/>
                  </a:cubicBezTo>
                  <a:cubicBezTo>
                    <a:pt x="180" y="0"/>
                    <a:pt x="156" y="0"/>
                    <a:pt x="156" y="15"/>
                  </a:cubicBezTo>
                  <a:cubicBezTo>
                    <a:pt x="156" y="38"/>
                    <a:pt x="156" y="68"/>
                    <a:pt x="156" y="68"/>
                  </a:cubicBezTo>
                  <a:cubicBezTo>
                    <a:pt x="156" y="104"/>
                    <a:pt x="128" y="132"/>
                    <a:pt x="92" y="132"/>
                  </a:cubicBezTo>
                  <a:cubicBezTo>
                    <a:pt x="92" y="132"/>
                    <a:pt x="91" y="132"/>
                    <a:pt x="91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89" y="132"/>
                    <a:pt x="89" y="132"/>
                  </a:cubicBezTo>
                  <a:cubicBezTo>
                    <a:pt x="53" y="132"/>
                    <a:pt x="24" y="104"/>
                    <a:pt x="24" y="68"/>
                  </a:cubicBezTo>
                  <a:cubicBezTo>
                    <a:pt x="24" y="68"/>
                    <a:pt x="24" y="38"/>
                    <a:pt x="24" y="15"/>
                  </a:cubicBezTo>
                  <a:cubicBezTo>
                    <a:pt x="24" y="0"/>
                    <a:pt x="0" y="0"/>
                    <a:pt x="0" y="15"/>
                  </a:cubicBezTo>
                  <a:cubicBezTo>
                    <a:pt x="0" y="22"/>
                    <a:pt x="0" y="68"/>
                    <a:pt x="0" y="68"/>
                  </a:cubicBezTo>
                  <a:cubicBezTo>
                    <a:pt x="0" y="113"/>
                    <a:pt x="33" y="149"/>
                    <a:pt x="76" y="156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04" y="193"/>
                    <a:pt x="104" y="193"/>
                    <a:pt x="104" y="193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47" y="150"/>
                    <a:pt x="180" y="113"/>
                    <a:pt x="18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627@|5FFC:0|FBC:0|LFC:0|LBC:16777215"/>
            <p:cNvSpPr>
              <a:spLocks/>
            </p:cNvSpPr>
            <p:nvPr/>
          </p:nvSpPr>
          <p:spPr bwMode="auto">
            <a:xfrm>
              <a:off x="7000875" y="6365875"/>
              <a:ext cx="61912" cy="134937"/>
            </a:xfrm>
            <a:custGeom>
              <a:avLst/>
              <a:gdLst>
                <a:gd name="T0" fmla="*/ 43 w 87"/>
                <a:gd name="T1" fmla="*/ 190 h 190"/>
                <a:gd name="T2" fmla="*/ 43 w 87"/>
                <a:gd name="T3" fmla="*/ 190 h 190"/>
                <a:gd name="T4" fmla="*/ 44 w 87"/>
                <a:gd name="T5" fmla="*/ 190 h 190"/>
                <a:gd name="T6" fmla="*/ 87 w 87"/>
                <a:gd name="T7" fmla="*/ 147 h 190"/>
                <a:gd name="T8" fmla="*/ 87 w 87"/>
                <a:gd name="T9" fmla="*/ 43 h 190"/>
                <a:gd name="T10" fmla="*/ 44 w 87"/>
                <a:gd name="T11" fmla="*/ 0 h 190"/>
                <a:gd name="T12" fmla="*/ 43 w 87"/>
                <a:gd name="T13" fmla="*/ 0 h 190"/>
                <a:gd name="T14" fmla="*/ 43 w 87"/>
                <a:gd name="T15" fmla="*/ 0 h 190"/>
                <a:gd name="T16" fmla="*/ 0 w 87"/>
                <a:gd name="T17" fmla="*/ 43 h 190"/>
                <a:gd name="T18" fmla="*/ 0 w 87"/>
                <a:gd name="T19" fmla="*/ 147 h 190"/>
                <a:gd name="T20" fmla="*/ 43 w 87"/>
                <a:gd name="T21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190">
                  <a:moveTo>
                    <a:pt x="43" y="190"/>
                  </a:moveTo>
                  <a:cubicBezTo>
                    <a:pt x="43" y="190"/>
                    <a:pt x="43" y="190"/>
                    <a:pt x="43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68" y="190"/>
                    <a:pt x="87" y="171"/>
                    <a:pt x="87" y="147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19"/>
                    <a:pt x="68" y="0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1"/>
                    <a:pt x="19" y="190"/>
                    <a:pt x="43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6" name="圆角矩形 25"/>
          <p:cNvSpPr/>
          <p:nvPr/>
        </p:nvSpPr>
        <p:spPr>
          <a:xfrm>
            <a:off x="6858000" y="3227389"/>
            <a:ext cx="4591051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90" name="矩形 26"/>
          <p:cNvSpPr>
            <a:spLocks noChangeArrowheads="1"/>
          </p:cNvSpPr>
          <p:nvPr/>
        </p:nvSpPr>
        <p:spPr bwMode="auto">
          <a:xfrm>
            <a:off x="7191375" y="3556001"/>
            <a:ext cx="392430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513639" y="2994027"/>
            <a:ext cx="3279775" cy="461963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92" name="文本框 28"/>
          <p:cNvSpPr txBox="1">
            <a:spLocks noChangeArrowheads="1"/>
          </p:cNvSpPr>
          <p:nvPr/>
        </p:nvSpPr>
        <p:spPr bwMode="auto">
          <a:xfrm>
            <a:off x="7745414" y="3043240"/>
            <a:ext cx="2797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93" name="矩形 29"/>
          <p:cNvSpPr>
            <a:spLocks noChangeArrowheads="1"/>
          </p:cNvSpPr>
          <p:nvPr/>
        </p:nvSpPr>
        <p:spPr bwMode="auto">
          <a:xfrm>
            <a:off x="1331914" y="3519489"/>
            <a:ext cx="447992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FDFDF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195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8196" name="组合 6"/>
          <p:cNvGrpSpPr>
            <a:grpSpLocks/>
          </p:cNvGrpSpPr>
          <p:nvPr/>
        </p:nvGrpSpPr>
        <p:grpSpPr bwMode="auto">
          <a:xfrm>
            <a:off x="742949" y="568327"/>
            <a:ext cx="704851" cy="512763"/>
            <a:chOff x="590550" y="415895"/>
            <a:chExt cx="704851" cy="513256"/>
          </a:xfrm>
        </p:grpSpPr>
        <p:sp>
          <p:nvSpPr>
            <p:cNvPr id="8" name="任意多边形 7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" name="任意多边形 10"/>
          <p:cNvSpPr/>
          <p:nvPr/>
        </p:nvSpPr>
        <p:spPr>
          <a:xfrm rot="6358749" flipH="1">
            <a:off x="4925221" y="1505745"/>
            <a:ext cx="2314575" cy="3001963"/>
          </a:xfrm>
          <a:custGeom>
            <a:avLst/>
            <a:gdLst>
              <a:gd name="connsiteX0" fmla="*/ 2298845 w 2314934"/>
              <a:gd name="connsiteY0" fmla="*/ 1923411 h 3002709"/>
              <a:gd name="connsiteX1" fmla="*/ 2160889 w 2314934"/>
              <a:gd name="connsiteY1" fmla="*/ 1487438 h 3002709"/>
              <a:gd name="connsiteX2" fmla="*/ 2018945 w 2314934"/>
              <a:gd name="connsiteY2" fmla="*/ 1413882 h 3002709"/>
              <a:gd name="connsiteX3" fmla="*/ 1969978 w 2314934"/>
              <a:gd name="connsiteY3" fmla="*/ 0 h 3002709"/>
              <a:gd name="connsiteX4" fmla="*/ 1921340 w 2314934"/>
              <a:gd name="connsiteY4" fmla="*/ 1404379 h 3002709"/>
              <a:gd name="connsiteX5" fmla="*/ 1851303 w 2314934"/>
              <a:gd name="connsiteY5" fmla="*/ 1398787 h 3002709"/>
              <a:gd name="connsiteX6" fmla="*/ 1736083 w 2314934"/>
              <a:gd name="connsiteY6" fmla="*/ 1430236 h 3002709"/>
              <a:gd name="connsiteX7" fmla="*/ 1670776 w 2314934"/>
              <a:gd name="connsiteY7" fmla="*/ 1470666 h 3002709"/>
              <a:gd name="connsiteX8" fmla="*/ 601728 w 2314934"/>
              <a:gd name="connsiteY8" fmla="*/ 386929 h 3002709"/>
              <a:gd name="connsiteX9" fmla="*/ 1606564 w 2314934"/>
              <a:gd name="connsiteY9" fmla="*/ 1520429 h 3002709"/>
              <a:gd name="connsiteX10" fmla="*/ 1592079 w 2314934"/>
              <a:gd name="connsiteY10" fmla="*/ 1534482 h 3002709"/>
              <a:gd name="connsiteX11" fmla="*/ 1503494 w 2314934"/>
              <a:gd name="connsiteY11" fmla="*/ 1695661 h 3002709"/>
              <a:gd name="connsiteX12" fmla="*/ 1507743 w 2314934"/>
              <a:gd name="connsiteY12" fmla="*/ 1937453 h 3002709"/>
              <a:gd name="connsiteX13" fmla="*/ 1530351 w 2314934"/>
              <a:gd name="connsiteY13" fmla="*/ 1989334 h 3002709"/>
              <a:gd name="connsiteX14" fmla="*/ 0 w 2314934"/>
              <a:gd name="connsiteY14" fmla="*/ 3002709 h 3002709"/>
              <a:gd name="connsiteX15" fmla="*/ 1584009 w 2314934"/>
              <a:gd name="connsiteY15" fmla="*/ 2075059 h 3002709"/>
              <a:gd name="connsiteX16" fmla="*/ 1584399 w 2314934"/>
              <a:gd name="connsiteY16" fmla="*/ 2075626 h 3002709"/>
              <a:gd name="connsiteX17" fmla="*/ 1787295 w 2314934"/>
              <a:gd name="connsiteY17" fmla="*/ 2207211 h 3002709"/>
              <a:gd name="connsiteX18" fmla="*/ 2298845 w 2314934"/>
              <a:gd name="connsiteY18" fmla="*/ 1923411 h 300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14934" h="3002709">
                <a:moveTo>
                  <a:pt x="2298845" y="1923411"/>
                </a:moveTo>
                <a:cubicBezTo>
                  <a:pt x="2346013" y="1758688"/>
                  <a:pt x="2286333" y="1588679"/>
                  <a:pt x="2160889" y="1487438"/>
                </a:cubicBezTo>
                <a:lnTo>
                  <a:pt x="2018945" y="1413882"/>
                </a:lnTo>
                <a:lnTo>
                  <a:pt x="1969978" y="0"/>
                </a:lnTo>
                <a:lnTo>
                  <a:pt x="1921340" y="1404379"/>
                </a:lnTo>
                <a:lnTo>
                  <a:pt x="1851303" y="1398787"/>
                </a:lnTo>
                <a:cubicBezTo>
                  <a:pt x="1811298" y="1403662"/>
                  <a:pt x="1772506" y="1414359"/>
                  <a:pt x="1736083" y="1430236"/>
                </a:cubicBezTo>
                <a:lnTo>
                  <a:pt x="1670776" y="1470666"/>
                </a:lnTo>
                <a:lnTo>
                  <a:pt x="601728" y="386929"/>
                </a:lnTo>
                <a:lnTo>
                  <a:pt x="1606564" y="1520429"/>
                </a:lnTo>
                <a:lnTo>
                  <a:pt x="1592079" y="1534482"/>
                </a:lnTo>
                <a:cubicBezTo>
                  <a:pt x="1552013" y="1579442"/>
                  <a:pt x="1521183" y="1633890"/>
                  <a:pt x="1503494" y="1695661"/>
                </a:cubicBezTo>
                <a:cubicBezTo>
                  <a:pt x="1479910" y="1778022"/>
                  <a:pt x="1483038" y="1861705"/>
                  <a:pt x="1507743" y="1937453"/>
                </a:cubicBezTo>
                <a:lnTo>
                  <a:pt x="1530351" y="1989334"/>
                </a:lnTo>
                <a:lnTo>
                  <a:pt x="0" y="3002709"/>
                </a:lnTo>
                <a:lnTo>
                  <a:pt x="1584009" y="2075059"/>
                </a:lnTo>
                <a:lnTo>
                  <a:pt x="1584399" y="2075626"/>
                </a:lnTo>
                <a:cubicBezTo>
                  <a:pt x="1635590" y="2136679"/>
                  <a:pt x="1704933" y="2183627"/>
                  <a:pt x="1787295" y="2207211"/>
                </a:cubicBezTo>
                <a:cubicBezTo>
                  <a:pt x="2006925" y="2270103"/>
                  <a:pt x="2235953" y="2143041"/>
                  <a:pt x="2298845" y="1923411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280025" y="3725863"/>
            <a:ext cx="3316288" cy="2203450"/>
          </a:xfrm>
          <a:custGeom>
            <a:avLst/>
            <a:gdLst>
              <a:gd name="connsiteX0" fmla="*/ 1647352 w 3315383"/>
              <a:gd name="connsiteY0" fmla="*/ 0 h 2203926"/>
              <a:gd name="connsiteX1" fmla="*/ 2551667 w 3315383"/>
              <a:gd name="connsiteY1" fmla="*/ 1341765 h 2203926"/>
              <a:gd name="connsiteX2" fmla="*/ 2568613 w 3315383"/>
              <a:gd name="connsiteY2" fmla="*/ 1327783 h 2203926"/>
              <a:gd name="connsiteX3" fmla="*/ 2836411 w 3315383"/>
              <a:gd name="connsiteY3" fmla="*/ 1245982 h 2203926"/>
              <a:gd name="connsiteX4" fmla="*/ 3022849 w 3315383"/>
              <a:gd name="connsiteY4" fmla="*/ 1283622 h 2203926"/>
              <a:gd name="connsiteX5" fmla="*/ 3026329 w 3315383"/>
              <a:gd name="connsiteY5" fmla="*/ 1285511 h 2203926"/>
              <a:gd name="connsiteX6" fmla="*/ 3289337 w 3315383"/>
              <a:gd name="connsiteY6" fmla="*/ 536801 h 2203926"/>
              <a:gd name="connsiteX7" fmla="*/ 3091886 w 3315383"/>
              <a:gd name="connsiteY7" fmla="*/ 1321094 h 2203926"/>
              <a:gd name="connsiteX8" fmla="*/ 3104209 w 3315383"/>
              <a:gd name="connsiteY8" fmla="*/ 1327783 h 2203926"/>
              <a:gd name="connsiteX9" fmla="*/ 3315383 w 3315383"/>
              <a:gd name="connsiteY9" fmla="*/ 1724954 h 2203926"/>
              <a:gd name="connsiteX10" fmla="*/ 2836411 w 3315383"/>
              <a:gd name="connsiteY10" fmla="*/ 2203926 h 2203926"/>
              <a:gd name="connsiteX11" fmla="*/ 2357439 w 3315383"/>
              <a:gd name="connsiteY11" fmla="*/ 1724954 h 2203926"/>
              <a:gd name="connsiteX12" fmla="*/ 2361820 w 3315383"/>
              <a:gd name="connsiteY12" fmla="*/ 1667056 h 2203926"/>
              <a:gd name="connsiteX13" fmla="*/ 0 w 3315383"/>
              <a:gd name="connsiteY13" fmla="*/ 1617678 h 2203926"/>
              <a:gd name="connsiteX14" fmla="*/ 2386054 w 3315383"/>
              <a:gd name="connsiteY14" fmla="*/ 1567794 h 2203926"/>
              <a:gd name="connsiteX15" fmla="*/ 2439240 w 3315383"/>
              <a:gd name="connsiteY15" fmla="*/ 1457156 h 2203926"/>
              <a:gd name="connsiteX16" fmla="*/ 2486235 w 3315383"/>
              <a:gd name="connsiteY16" fmla="*/ 1400198 h 2203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15383" h="2203926">
                <a:moveTo>
                  <a:pt x="1647352" y="0"/>
                </a:moveTo>
                <a:lnTo>
                  <a:pt x="2551667" y="1341765"/>
                </a:lnTo>
                <a:lnTo>
                  <a:pt x="2568613" y="1327783"/>
                </a:lnTo>
                <a:cubicBezTo>
                  <a:pt x="2645058" y="1276138"/>
                  <a:pt x="2737213" y="1245982"/>
                  <a:pt x="2836411" y="1245982"/>
                </a:cubicBezTo>
                <a:cubicBezTo>
                  <a:pt x="2902543" y="1245982"/>
                  <a:pt x="2965545" y="1259385"/>
                  <a:pt x="3022849" y="1283622"/>
                </a:cubicBezTo>
                <a:lnTo>
                  <a:pt x="3026329" y="1285511"/>
                </a:lnTo>
                <a:lnTo>
                  <a:pt x="3289337" y="536801"/>
                </a:lnTo>
                <a:lnTo>
                  <a:pt x="3091886" y="1321094"/>
                </a:lnTo>
                <a:lnTo>
                  <a:pt x="3104209" y="1327783"/>
                </a:lnTo>
                <a:cubicBezTo>
                  <a:pt x="3231616" y="1413858"/>
                  <a:pt x="3315383" y="1559624"/>
                  <a:pt x="3315383" y="1724954"/>
                </a:cubicBezTo>
                <a:cubicBezTo>
                  <a:pt x="3315383" y="1989483"/>
                  <a:pt x="3100940" y="2203926"/>
                  <a:pt x="2836411" y="2203926"/>
                </a:cubicBezTo>
                <a:cubicBezTo>
                  <a:pt x="2571882" y="2203926"/>
                  <a:pt x="2357439" y="1989483"/>
                  <a:pt x="2357439" y="1724954"/>
                </a:cubicBezTo>
                <a:lnTo>
                  <a:pt x="2361820" y="1667056"/>
                </a:lnTo>
                <a:lnTo>
                  <a:pt x="0" y="1617678"/>
                </a:lnTo>
                <a:lnTo>
                  <a:pt x="2386054" y="1567794"/>
                </a:lnTo>
                <a:lnTo>
                  <a:pt x="2439240" y="1457156"/>
                </a:lnTo>
                <a:lnTo>
                  <a:pt x="2486235" y="1400198"/>
                </a:ln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911851" y="2627313"/>
            <a:ext cx="3340100" cy="1693862"/>
          </a:xfrm>
          <a:custGeom>
            <a:avLst/>
            <a:gdLst>
              <a:gd name="connsiteX0" fmla="*/ 1796187 w 3340858"/>
              <a:gd name="connsiteY0" fmla="*/ 0 h 1694407"/>
              <a:gd name="connsiteX1" fmla="*/ 2785850 w 3340858"/>
              <a:gd name="connsiteY1" fmla="*/ 207459 h 1694407"/>
              <a:gd name="connsiteX2" fmla="*/ 2828944 w 3340858"/>
              <a:gd name="connsiteY2" fmla="*/ 171903 h 1694407"/>
              <a:gd name="connsiteX3" fmla="*/ 3012521 w 3340858"/>
              <a:gd name="connsiteY3" fmla="*/ 115828 h 1694407"/>
              <a:gd name="connsiteX4" fmla="*/ 3340858 w 3340858"/>
              <a:gd name="connsiteY4" fmla="*/ 444165 h 1694407"/>
              <a:gd name="connsiteX5" fmla="*/ 3012521 w 3340858"/>
              <a:gd name="connsiteY5" fmla="*/ 772502 h 1694407"/>
              <a:gd name="connsiteX6" fmla="*/ 2946350 w 3340858"/>
              <a:gd name="connsiteY6" fmla="*/ 765832 h 1694407"/>
              <a:gd name="connsiteX7" fmla="*/ 2917106 w 3340858"/>
              <a:gd name="connsiteY7" fmla="*/ 756754 h 1694407"/>
              <a:gd name="connsiteX8" fmla="*/ 2641213 w 3340858"/>
              <a:gd name="connsiteY8" fmla="*/ 1694407 h 1694407"/>
              <a:gd name="connsiteX9" fmla="*/ 2833826 w 3340858"/>
              <a:gd name="connsiteY9" fmla="*/ 719077 h 1694407"/>
              <a:gd name="connsiteX10" fmla="*/ 2828945 w 3340858"/>
              <a:gd name="connsiteY10" fmla="*/ 716427 h 1694407"/>
              <a:gd name="connsiteX11" fmla="*/ 2780352 w 3340858"/>
              <a:gd name="connsiteY11" fmla="*/ 676335 h 1694407"/>
              <a:gd name="connsiteX12" fmla="*/ 2748537 w 3340858"/>
              <a:gd name="connsiteY12" fmla="*/ 637775 h 1694407"/>
              <a:gd name="connsiteX13" fmla="*/ 0 w 3340858"/>
              <a:gd name="connsiteY13" fmla="*/ 1533399 h 1694407"/>
              <a:gd name="connsiteX14" fmla="*/ 2704857 w 3340858"/>
              <a:gd name="connsiteY14" fmla="*/ 546564 h 1694407"/>
              <a:gd name="connsiteX15" fmla="*/ 2684184 w 3340858"/>
              <a:gd name="connsiteY15" fmla="*/ 444165 h 1694407"/>
              <a:gd name="connsiteX16" fmla="*/ 2709986 w 3340858"/>
              <a:gd name="connsiteY16" fmla="*/ 316361 h 1694407"/>
              <a:gd name="connsiteX17" fmla="*/ 2726676 w 3340858"/>
              <a:gd name="connsiteY17" fmla="*/ 285612 h 169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340858" h="1694407">
                <a:moveTo>
                  <a:pt x="1796187" y="0"/>
                </a:moveTo>
                <a:lnTo>
                  <a:pt x="2785850" y="207459"/>
                </a:lnTo>
                <a:lnTo>
                  <a:pt x="2828944" y="171903"/>
                </a:lnTo>
                <a:cubicBezTo>
                  <a:pt x="2881347" y="136500"/>
                  <a:pt x="2944520" y="115828"/>
                  <a:pt x="3012521" y="115828"/>
                </a:cubicBezTo>
                <a:cubicBezTo>
                  <a:pt x="3193857" y="115828"/>
                  <a:pt x="3340858" y="262829"/>
                  <a:pt x="3340858" y="444165"/>
                </a:cubicBezTo>
                <a:cubicBezTo>
                  <a:pt x="3340858" y="625501"/>
                  <a:pt x="3193857" y="772502"/>
                  <a:pt x="3012521" y="772502"/>
                </a:cubicBezTo>
                <a:cubicBezTo>
                  <a:pt x="2989854" y="772502"/>
                  <a:pt x="2967724" y="770205"/>
                  <a:pt x="2946350" y="765832"/>
                </a:cubicBezTo>
                <a:lnTo>
                  <a:pt x="2917106" y="756754"/>
                </a:lnTo>
                <a:lnTo>
                  <a:pt x="2641213" y="1694407"/>
                </a:lnTo>
                <a:lnTo>
                  <a:pt x="2833826" y="719077"/>
                </a:lnTo>
                <a:lnTo>
                  <a:pt x="2828945" y="716427"/>
                </a:lnTo>
                <a:cubicBezTo>
                  <a:pt x="2811477" y="704627"/>
                  <a:pt x="2795206" y="691189"/>
                  <a:pt x="2780352" y="676335"/>
                </a:cubicBezTo>
                <a:lnTo>
                  <a:pt x="2748537" y="637775"/>
                </a:lnTo>
                <a:lnTo>
                  <a:pt x="0" y="1533399"/>
                </a:lnTo>
                <a:lnTo>
                  <a:pt x="2704857" y="546564"/>
                </a:lnTo>
                <a:lnTo>
                  <a:pt x="2684184" y="444165"/>
                </a:lnTo>
                <a:cubicBezTo>
                  <a:pt x="2684184" y="398831"/>
                  <a:pt x="2693372" y="355643"/>
                  <a:pt x="2709986" y="316361"/>
                </a:cubicBezTo>
                <a:lnTo>
                  <a:pt x="2726676" y="285612"/>
                </a:ln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439989" y="3673475"/>
            <a:ext cx="3543300" cy="1900238"/>
          </a:xfrm>
          <a:custGeom>
            <a:avLst/>
            <a:gdLst>
              <a:gd name="connsiteX0" fmla="*/ 1914111 w 3543689"/>
              <a:gd name="connsiteY0" fmla="*/ 0 h 1900130"/>
              <a:gd name="connsiteX1" fmla="*/ 704887 w 3543689"/>
              <a:gd name="connsiteY1" fmla="*/ 1197932 h 1900130"/>
              <a:gd name="connsiteX2" fmla="*/ 732857 w 3543689"/>
              <a:gd name="connsiteY2" fmla="*/ 1223347 h 1900130"/>
              <a:gd name="connsiteX3" fmla="*/ 794809 w 3543689"/>
              <a:gd name="connsiteY3" fmla="*/ 1325458 h 1900130"/>
              <a:gd name="connsiteX4" fmla="*/ 800130 w 3543689"/>
              <a:gd name="connsiteY4" fmla="*/ 1351816 h 1900130"/>
              <a:gd name="connsiteX5" fmla="*/ 3543689 w 3543689"/>
              <a:gd name="connsiteY5" fmla="*/ 463064 h 1900130"/>
              <a:gd name="connsiteX6" fmla="*/ 820225 w 3543689"/>
              <a:gd name="connsiteY6" fmla="*/ 1451349 h 1900130"/>
              <a:gd name="connsiteX7" fmla="*/ 827316 w 3543689"/>
              <a:gd name="connsiteY7" fmla="*/ 1486472 h 1900130"/>
              <a:gd name="connsiteX8" fmla="*/ 818912 w 3543689"/>
              <a:gd name="connsiteY8" fmla="*/ 1569839 h 1900130"/>
              <a:gd name="connsiteX9" fmla="*/ 802917 w 3543689"/>
              <a:gd name="connsiteY9" fmla="*/ 1621367 h 1900130"/>
              <a:gd name="connsiteX10" fmla="*/ 2931738 w 3543689"/>
              <a:gd name="connsiteY10" fmla="*/ 1669479 h 1900130"/>
              <a:gd name="connsiteX11" fmla="*/ 755927 w 3543689"/>
              <a:gd name="connsiteY11" fmla="*/ 1718653 h 1900130"/>
              <a:gd name="connsiteX12" fmla="*/ 706159 w 3543689"/>
              <a:gd name="connsiteY12" fmla="*/ 1778973 h 1900130"/>
              <a:gd name="connsiteX13" fmla="*/ 413658 w 3543689"/>
              <a:gd name="connsiteY13" fmla="*/ 1900130 h 1900130"/>
              <a:gd name="connsiteX14" fmla="*/ 0 w 3543689"/>
              <a:gd name="connsiteY14" fmla="*/ 1486472 h 1900130"/>
              <a:gd name="connsiteX15" fmla="*/ 413658 w 3543689"/>
              <a:gd name="connsiteY15" fmla="*/ 1072814 h 1900130"/>
              <a:gd name="connsiteX16" fmla="*/ 592996 w 3543689"/>
              <a:gd name="connsiteY16" fmla="*/ 1113605 h 1900130"/>
              <a:gd name="connsiteX17" fmla="*/ 632853 w 3543689"/>
              <a:gd name="connsiteY17" fmla="*/ 1136514 h 190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43689" h="1900130">
                <a:moveTo>
                  <a:pt x="1914111" y="0"/>
                </a:moveTo>
                <a:lnTo>
                  <a:pt x="704887" y="1197932"/>
                </a:lnTo>
                <a:lnTo>
                  <a:pt x="732857" y="1223347"/>
                </a:lnTo>
                <a:cubicBezTo>
                  <a:pt x="758147" y="1253992"/>
                  <a:pt x="779110" y="1288341"/>
                  <a:pt x="794809" y="1325458"/>
                </a:cubicBezTo>
                <a:lnTo>
                  <a:pt x="800130" y="1351816"/>
                </a:lnTo>
                <a:lnTo>
                  <a:pt x="3543689" y="463064"/>
                </a:lnTo>
                <a:lnTo>
                  <a:pt x="820225" y="1451349"/>
                </a:lnTo>
                <a:lnTo>
                  <a:pt x="827316" y="1486472"/>
                </a:lnTo>
                <a:cubicBezTo>
                  <a:pt x="827316" y="1515029"/>
                  <a:pt x="824422" y="1542911"/>
                  <a:pt x="818912" y="1569839"/>
                </a:cubicBezTo>
                <a:lnTo>
                  <a:pt x="802917" y="1621367"/>
                </a:lnTo>
                <a:lnTo>
                  <a:pt x="2931738" y="1669479"/>
                </a:lnTo>
                <a:lnTo>
                  <a:pt x="755927" y="1718653"/>
                </a:lnTo>
                <a:lnTo>
                  <a:pt x="706159" y="1778973"/>
                </a:lnTo>
                <a:cubicBezTo>
                  <a:pt x="631301" y="1853830"/>
                  <a:pt x="527887" y="1900130"/>
                  <a:pt x="413658" y="1900130"/>
                </a:cubicBezTo>
                <a:cubicBezTo>
                  <a:pt x="185201" y="1900130"/>
                  <a:pt x="0" y="1714929"/>
                  <a:pt x="0" y="1486472"/>
                </a:cubicBezTo>
                <a:cubicBezTo>
                  <a:pt x="0" y="1258015"/>
                  <a:pt x="185201" y="1072814"/>
                  <a:pt x="413658" y="1072814"/>
                </a:cubicBezTo>
                <a:cubicBezTo>
                  <a:pt x="477912" y="1072814"/>
                  <a:pt x="538744" y="1087464"/>
                  <a:pt x="592996" y="1113605"/>
                </a:cubicBezTo>
                <a:lnTo>
                  <a:pt x="632853" y="1136514"/>
                </a:ln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-165099" y="47942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2" name="TextBox 13"/>
          <p:cNvSpPr txBox="1">
            <a:spLocks noChangeArrowheads="1"/>
          </p:cNvSpPr>
          <p:nvPr/>
        </p:nvSpPr>
        <p:spPr bwMode="auto">
          <a:xfrm>
            <a:off x="781051" y="51450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3" name="TextBox 13"/>
          <p:cNvSpPr txBox="1">
            <a:spLocks noChangeArrowheads="1"/>
          </p:cNvSpPr>
          <p:nvPr/>
        </p:nvSpPr>
        <p:spPr bwMode="auto">
          <a:xfrm>
            <a:off x="2927351" y="1638301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4" name="TextBox 13"/>
          <p:cNvSpPr txBox="1">
            <a:spLocks noChangeArrowheads="1"/>
          </p:cNvSpPr>
          <p:nvPr/>
        </p:nvSpPr>
        <p:spPr bwMode="auto">
          <a:xfrm>
            <a:off x="3897314" y="198755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5" name="TextBox 13"/>
          <p:cNvSpPr txBox="1">
            <a:spLocks noChangeArrowheads="1"/>
          </p:cNvSpPr>
          <p:nvPr/>
        </p:nvSpPr>
        <p:spPr bwMode="auto">
          <a:xfrm>
            <a:off x="9450389" y="2708277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6" name="TextBox 13"/>
          <p:cNvSpPr txBox="1">
            <a:spLocks noChangeArrowheads="1"/>
          </p:cNvSpPr>
          <p:nvPr/>
        </p:nvSpPr>
        <p:spPr bwMode="auto">
          <a:xfrm>
            <a:off x="9450389" y="3057525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7" name="TextBox 13"/>
          <p:cNvSpPr txBox="1">
            <a:spLocks noChangeArrowheads="1"/>
          </p:cNvSpPr>
          <p:nvPr/>
        </p:nvSpPr>
        <p:spPr bwMode="auto">
          <a:xfrm>
            <a:off x="8831264" y="50212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8" name="TextBox 13"/>
          <p:cNvSpPr txBox="1">
            <a:spLocks noChangeArrowheads="1"/>
          </p:cNvSpPr>
          <p:nvPr/>
        </p:nvSpPr>
        <p:spPr bwMode="auto">
          <a:xfrm>
            <a:off x="8859839" y="5370514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9220" name="组合 6"/>
          <p:cNvGrpSpPr>
            <a:grpSpLocks/>
          </p:cNvGrpSpPr>
          <p:nvPr/>
        </p:nvGrpSpPr>
        <p:grpSpPr bwMode="auto">
          <a:xfrm>
            <a:off x="3168651" y="2582863"/>
            <a:ext cx="1014413" cy="404812"/>
            <a:chOff x="3143448" y="2921992"/>
            <a:chExt cx="1014016" cy="405606"/>
          </a:xfrm>
        </p:grpSpPr>
        <p:cxnSp>
          <p:nvCxnSpPr>
            <p:cNvPr id="9315" name="Straight Connector 31"/>
            <p:cNvCxnSpPr>
              <a:cxnSpLocks noChangeShapeType="1"/>
            </p:cNvCxnSpPr>
            <p:nvPr/>
          </p:nvCxnSpPr>
          <p:spPr bwMode="auto">
            <a:xfrm rot="16200000" flipV="1">
              <a:off x="3751858" y="2921992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16" name="Straight Connector 33"/>
            <p:cNvCxnSpPr>
              <a:cxnSpLocks noChangeShapeType="1"/>
            </p:cNvCxnSpPr>
            <p:nvPr/>
          </p:nvCxnSpPr>
          <p:spPr bwMode="auto">
            <a:xfrm rot="10800000">
              <a:off x="3143448" y="2921992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1" name="组合 9"/>
          <p:cNvGrpSpPr>
            <a:grpSpLocks/>
          </p:cNvGrpSpPr>
          <p:nvPr/>
        </p:nvGrpSpPr>
        <p:grpSpPr bwMode="auto">
          <a:xfrm>
            <a:off x="4183063" y="1568450"/>
            <a:ext cx="1014412" cy="404813"/>
            <a:chOff x="4157464" y="1907976"/>
            <a:chExt cx="1014016" cy="405606"/>
          </a:xfrm>
        </p:grpSpPr>
        <p:cxnSp>
          <p:nvCxnSpPr>
            <p:cNvPr id="9313" name="Straight Connector 36"/>
            <p:cNvCxnSpPr>
              <a:cxnSpLocks noChangeShapeType="1"/>
            </p:cNvCxnSpPr>
            <p:nvPr/>
          </p:nvCxnSpPr>
          <p:spPr bwMode="auto">
            <a:xfrm rot="16200000" flipV="1">
              <a:off x="4765874" y="1907976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14" name="Straight Connector 37"/>
            <p:cNvCxnSpPr>
              <a:cxnSpLocks noChangeShapeType="1"/>
            </p:cNvCxnSpPr>
            <p:nvPr/>
          </p:nvCxnSpPr>
          <p:spPr bwMode="auto">
            <a:xfrm rot="10800000">
              <a:off x="4157464" y="1907976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2" name="组合 12"/>
          <p:cNvGrpSpPr>
            <a:grpSpLocks/>
          </p:cNvGrpSpPr>
          <p:nvPr/>
        </p:nvGrpSpPr>
        <p:grpSpPr bwMode="auto">
          <a:xfrm>
            <a:off x="4284663" y="5624513"/>
            <a:ext cx="1014412" cy="404812"/>
            <a:chOff x="4258866" y="5964038"/>
            <a:chExt cx="1014016" cy="405606"/>
          </a:xfrm>
        </p:grpSpPr>
        <p:cxnSp>
          <p:nvCxnSpPr>
            <p:cNvPr id="9311" name="Straight Connector 45"/>
            <p:cNvCxnSpPr>
              <a:cxnSpLocks noChangeShapeType="1"/>
            </p:cNvCxnSpPr>
            <p:nvPr/>
          </p:nvCxnSpPr>
          <p:spPr bwMode="auto">
            <a:xfrm rot="5400000">
              <a:off x="4867276" y="5964038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12" name="Straight Connector 46"/>
            <p:cNvCxnSpPr>
              <a:cxnSpLocks noChangeShapeType="1"/>
            </p:cNvCxnSpPr>
            <p:nvPr/>
          </p:nvCxnSpPr>
          <p:spPr bwMode="auto">
            <a:xfrm rot="10800000" flipV="1">
              <a:off x="4258866" y="6367531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3" name="组合 15"/>
          <p:cNvGrpSpPr>
            <a:grpSpLocks/>
          </p:cNvGrpSpPr>
          <p:nvPr/>
        </p:nvGrpSpPr>
        <p:grpSpPr bwMode="auto">
          <a:xfrm>
            <a:off x="7934326" y="2582863"/>
            <a:ext cx="1014413" cy="404812"/>
            <a:chOff x="7909322" y="2921992"/>
            <a:chExt cx="1014016" cy="405606"/>
          </a:xfrm>
        </p:grpSpPr>
        <p:cxnSp>
          <p:nvCxnSpPr>
            <p:cNvPr id="9309" name="Straight Connector 39"/>
            <p:cNvCxnSpPr>
              <a:cxnSpLocks noChangeShapeType="1"/>
            </p:cNvCxnSpPr>
            <p:nvPr/>
          </p:nvCxnSpPr>
          <p:spPr bwMode="auto">
            <a:xfrm rot="5400000" flipH="1" flipV="1">
              <a:off x="7909322" y="2921992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10" name="Straight Connector 40"/>
            <p:cNvCxnSpPr>
              <a:cxnSpLocks noChangeShapeType="1"/>
            </p:cNvCxnSpPr>
            <p:nvPr/>
          </p:nvCxnSpPr>
          <p:spPr bwMode="auto">
            <a:xfrm rot="10800000" flipH="1">
              <a:off x="8314928" y="2921992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4" name="组合 18"/>
          <p:cNvGrpSpPr>
            <a:grpSpLocks/>
          </p:cNvGrpSpPr>
          <p:nvPr/>
        </p:nvGrpSpPr>
        <p:grpSpPr bwMode="auto">
          <a:xfrm>
            <a:off x="7021514" y="1568450"/>
            <a:ext cx="1014412" cy="404813"/>
            <a:chOff x="6996708" y="1907976"/>
            <a:chExt cx="1014016" cy="405606"/>
          </a:xfrm>
        </p:grpSpPr>
        <p:cxnSp>
          <p:nvCxnSpPr>
            <p:cNvPr id="9307" name="Straight Connector 42"/>
            <p:cNvCxnSpPr>
              <a:cxnSpLocks noChangeShapeType="1"/>
            </p:cNvCxnSpPr>
            <p:nvPr/>
          </p:nvCxnSpPr>
          <p:spPr bwMode="auto">
            <a:xfrm rot="5400000" flipH="1" flipV="1">
              <a:off x="6996708" y="1907976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08" name="Straight Connector 43"/>
            <p:cNvCxnSpPr>
              <a:cxnSpLocks noChangeShapeType="1"/>
            </p:cNvCxnSpPr>
            <p:nvPr/>
          </p:nvCxnSpPr>
          <p:spPr bwMode="auto">
            <a:xfrm rot="10800000" flipH="1">
              <a:off x="7402314" y="1907976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5" name="组合 21"/>
          <p:cNvGrpSpPr>
            <a:grpSpLocks/>
          </p:cNvGrpSpPr>
          <p:nvPr/>
        </p:nvGrpSpPr>
        <p:grpSpPr bwMode="auto">
          <a:xfrm>
            <a:off x="7832726" y="4711700"/>
            <a:ext cx="1014413" cy="406400"/>
            <a:chOff x="7807921" y="5051427"/>
            <a:chExt cx="1014016" cy="405606"/>
          </a:xfrm>
        </p:grpSpPr>
        <p:cxnSp>
          <p:nvCxnSpPr>
            <p:cNvPr id="9305" name="Straight Connector 54"/>
            <p:cNvCxnSpPr>
              <a:cxnSpLocks noChangeShapeType="1"/>
            </p:cNvCxnSpPr>
            <p:nvPr/>
          </p:nvCxnSpPr>
          <p:spPr bwMode="auto">
            <a:xfrm rot="16200000" flipH="1">
              <a:off x="7807921" y="5051427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06" name="Straight Connector 55"/>
            <p:cNvCxnSpPr>
              <a:cxnSpLocks noChangeShapeType="1"/>
            </p:cNvCxnSpPr>
            <p:nvPr/>
          </p:nvCxnSpPr>
          <p:spPr bwMode="auto">
            <a:xfrm rot="10800000" flipH="1" flipV="1">
              <a:off x="8213527" y="5454920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6" name="组合 24"/>
          <p:cNvGrpSpPr>
            <a:grpSpLocks/>
          </p:cNvGrpSpPr>
          <p:nvPr/>
        </p:nvGrpSpPr>
        <p:grpSpPr bwMode="auto">
          <a:xfrm>
            <a:off x="6819901" y="5624513"/>
            <a:ext cx="1012825" cy="404812"/>
            <a:chOff x="6793905" y="5964038"/>
            <a:chExt cx="1014016" cy="405606"/>
          </a:xfrm>
        </p:grpSpPr>
        <p:cxnSp>
          <p:nvCxnSpPr>
            <p:cNvPr id="9303" name="Straight Connector 51"/>
            <p:cNvCxnSpPr>
              <a:cxnSpLocks noChangeShapeType="1"/>
            </p:cNvCxnSpPr>
            <p:nvPr/>
          </p:nvCxnSpPr>
          <p:spPr bwMode="auto">
            <a:xfrm rot="16200000" flipH="1">
              <a:off x="6793905" y="5964038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04" name="Straight Connector 52"/>
            <p:cNvCxnSpPr>
              <a:cxnSpLocks noChangeShapeType="1"/>
            </p:cNvCxnSpPr>
            <p:nvPr/>
          </p:nvCxnSpPr>
          <p:spPr bwMode="auto">
            <a:xfrm rot="10800000" flipH="1" flipV="1">
              <a:off x="7199511" y="6367531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" name="Freeform 204"/>
          <p:cNvSpPr>
            <a:spLocks/>
          </p:cNvSpPr>
          <p:nvPr/>
        </p:nvSpPr>
        <p:spPr bwMode="auto">
          <a:xfrm rot="16200000">
            <a:off x="8118476" y="3676651"/>
            <a:ext cx="339725" cy="161925"/>
          </a:xfrm>
          <a:custGeom>
            <a:avLst/>
            <a:gdLst/>
            <a:ahLst/>
            <a:cxnLst>
              <a:cxn ang="0">
                <a:pos x="323" y="0"/>
              </a:cxn>
              <a:cxn ang="0">
                <a:pos x="157" y="154"/>
              </a:cxn>
              <a:cxn ang="0">
                <a:pos x="0" y="0"/>
              </a:cxn>
              <a:cxn ang="0">
                <a:pos x="323" y="0"/>
              </a:cxn>
            </a:cxnLst>
            <a:rect l="0" t="0" r="r" b="b"/>
            <a:pathLst>
              <a:path w="323" h="154">
                <a:moveTo>
                  <a:pt x="323" y="0"/>
                </a:moveTo>
                <a:lnTo>
                  <a:pt x="157" y="154"/>
                </a:lnTo>
                <a:lnTo>
                  <a:pt x="0" y="0"/>
                </a:lnTo>
                <a:lnTo>
                  <a:pt x="323" y="0"/>
                </a:lnTo>
                <a:close/>
              </a:path>
            </a:pathLst>
          </a:custGeom>
          <a:solidFill>
            <a:srgbClr val="8DC63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05"/>
          <p:cNvSpPr>
            <a:spLocks/>
          </p:cNvSpPr>
          <p:nvPr/>
        </p:nvSpPr>
        <p:spPr bwMode="auto">
          <a:xfrm rot="16200000">
            <a:off x="8118476" y="3676651"/>
            <a:ext cx="339725" cy="161925"/>
          </a:xfrm>
          <a:custGeom>
            <a:avLst/>
            <a:gdLst/>
            <a:ahLst/>
            <a:cxnLst>
              <a:cxn ang="0">
                <a:pos x="323" y="0"/>
              </a:cxn>
              <a:cxn ang="0">
                <a:pos x="157" y="154"/>
              </a:cxn>
              <a:cxn ang="0">
                <a:pos x="0" y="0"/>
              </a:cxn>
              <a:cxn ang="0">
                <a:pos x="323" y="0"/>
              </a:cxn>
            </a:cxnLst>
            <a:rect l="0" t="0" r="r" b="b"/>
            <a:pathLst>
              <a:path w="323" h="154">
                <a:moveTo>
                  <a:pt x="323" y="0"/>
                </a:moveTo>
                <a:lnTo>
                  <a:pt x="157" y="154"/>
                </a:lnTo>
                <a:lnTo>
                  <a:pt x="0" y="0"/>
                </a:lnTo>
                <a:lnTo>
                  <a:pt x="323" y="0"/>
                </a:lnTo>
              </a:path>
            </a:pathLst>
          </a:custGeom>
          <a:solidFill>
            <a:sysClr val="window" lastClr="FFFFFF">
              <a:lumMod val="95000"/>
            </a:sysClr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206"/>
          <p:cNvSpPr>
            <a:spLocks/>
          </p:cNvSpPr>
          <p:nvPr/>
        </p:nvSpPr>
        <p:spPr bwMode="auto">
          <a:xfrm rot="16200000">
            <a:off x="3698876" y="3676651"/>
            <a:ext cx="339725" cy="161925"/>
          </a:xfrm>
          <a:custGeom>
            <a:avLst/>
            <a:gdLst/>
            <a:ahLst/>
            <a:cxnLst>
              <a:cxn ang="0">
                <a:pos x="0" y="154"/>
              </a:cxn>
              <a:cxn ang="0">
                <a:pos x="167" y="0"/>
              </a:cxn>
              <a:cxn ang="0">
                <a:pos x="323" y="154"/>
              </a:cxn>
              <a:cxn ang="0">
                <a:pos x="0" y="154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8DC63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207"/>
          <p:cNvSpPr>
            <a:spLocks/>
          </p:cNvSpPr>
          <p:nvPr/>
        </p:nvSpPr>
        <p:spPr bwMode="auto">
          <a:xfrm rot="16200000">
            <a:off x="3698876" y="3676651"/>
            <a:ext cx="339725" cy="161925"/>
          </a:xfrm>
          <a:custGeom>
            <a:avLst/>
            <a:gdLst/>
            <a:ahLst/>
            <a:cxnLst>
              <a:cxn ang="0">
                <a:pos x="0" y="154"/>
              </a:cxn>
              <a:cxn ang="0">
                <a:pos x="167" y="0"/>
              </a:cxn>
              <a:cxn ang="0">
                <a:pos x="323" y="154"/>
              </a:cxn>
              <a:cxn ang="0">
                <a:pos x="0" y="154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</a:path>
            </a:pathLst>
          </a:custGeom>
          <a:solidFill>
            <a:sysClr val="window" lastClr="FFFFFF">
              <a:lumMod val="95000"/>
            </a:sysClr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209"/>
          <p:cNvSpPr>
            <a:spLocks/>
          </p:cNvSpPr>
          <p:nvPr/>
        </p:nvSpPr>
        <p:spPr bwMode="auto">
          <a:xfrm rot="16200000">
            <a:off x="4044156" y="2366169"/>
            <a:ext cx="1411288" cy="1371600"/>
          </a:xfrm>
          <a:custGeom>
            <a:avLst/>
            <a:gdLst/>
            <a:ahLst/>
            <a:cxnLst>
              <a:cxn ang="0">
                <a:pos x="1107" y="784"/>
              </a:cxn>
              <a:cxn ang="0">
                <a:pos x="1338" y="553"/>
              </a:cxn>
              <a:cxn ang="0">
                <a:pos x="1338" y="553"/>
              </a:cxn>
              <a:cxn ang="0">
                <a:pos x="1338" y="553"/>
              </a:cxn>
              <a:cxn ang="0">
                <a:pos x="1302" y="520"/>
              </a:cxn>
              <a:cxn ang="0">
                <a:pos x="1267" y="486"/>
              </a:cxn>
              <a:cxn ang="0">
                <a:pos x="1230" y="454"/>
              </a:cxn>
              <a:cxn ang="0">
                <a:pos x="1193" y="423"/>
              </a:cxn>
              <a:cxn ang="0">
                <a:pos x="1157" y="394"/>
              </a:cxn>
              <a:cxn ang="0">
                <a:pos x="1118" y="366"/>
              </a:cxn>
              <a:cxn ang="0">
                <a:pos x="1080" y="338"/>
              </a:cxn>
              <a:cxn ang="0">
                <a:pos x="1041" y="311"/>
              </a:cxn>
              <a:cxn ang="0">
                <a:pos x="1001" y="285"/>
              </a:cxn>
              <a:cxn ang="0">
                <a:pos x="961" y="261"/>
              </a:cxn>
              <a:cxn ang="0">
                <a:pos x="921" y="239"/>
              </a:cxn>
              <a:cxn ang="0">
                <a:pos x="879" y="216"/>
              </a:cxn>
              <a:cxn ang="0">
                <a:pos x="837" y="196"/>
              </a:cxn>
              <a:cxn ang="0">
                <a:pos x="796" y="175"/>
              </a:cxn>
              <a:cxn ang="0">
                <a:pos x="754" y="156"/>
              </a:cxn>
              <a:cxn ang="0">
                <a:pos x="712" y="138"/>
              </a:cxn>
              <a:cxn ang="0">
                <a:pos x="669" y="122"/>
              </a:cxn>
              <a:cxn ang="0">
                <a:pos x="626" y="106"/>
              </a:cxn>
              <a:cxn ang="0">
                <a:pos x="582" y="91"/>
              </a:cxn>
              <a:cxn ang="0">
                <a:pos x="539" y="77"/>
              </a:cxn>
              <a:cxn ang="0">
                <a:pos x="494" y="66"/>
              </a:cxn>
              <a:cxn ang="0">
                <a:pos x="451" y="54"/>
              </a:cxn>
              <a:cxn ang="0">
                <a:pos x="406" y="43"/>
              </a:cxn>
              <a:cxn ang="0">
                <a:pos x="361" y="34"/>
              </a:cxn>
              <a:cxn ang="0">
                <a:pos x="316" y="26"/>
              </a:cxn>
              <a:cxn ang="0">
                <a:pos x="271" y="19"/>
              </a:cxn>
              <a:cxn ang="0">
                <a:pos x="226" y="13"/>
              </a:cxn>
              <a:cxn ang="0">
                <a:pos x="181" y="8"/>
              </a:cxn>
              <a:cxn ang="0">
                <a:pos x="137" y="5"/>
              </a:cxn>
              <a:cxn ang="0">
                <a:pos x="92" y="2"/>
              </a:cxn>
              <a:cxn ang="0">
                <a:pos x="45" y="0"/>
              </a:cxn>
              <a:cxn ang="0">
                <a:pos x="0" y="0"/>
              </a:cxn>
              <a:cxn ang="0">
                <a:pos x="0" y="1052"/>
              </a:cxn>
              <a:cxn ang="0">
                <a:pos x="0" y="1052"/>
              </a:cxn>
              <a:cxn ang="0">
                <a:pos x="40" y="1052"/>
              </a:cxn>
              <a:cxn ang="0">
                <a:pos x="80" y="1055"/>
              </a:cxn>
              <a:cxn ang="0">
                <a:pos x="121" y="1060"/>
              </a:cxn>
              <a:cxn ang="0">
                <a:pos x="161" y="1066"/>
              </a:cxn>
              <a:cxn ang="0">
                <a:pos x="201" y="1076"/>
              </a:cxn>
              <a:cxn ang="0">
                <a:pos x="239" y="1086"/>
              </a:cxn>
              <a:cxn ang="0">
                <a:pos x="278" y="1099"/>
              </a:cxn>
              <a:cxn ang="0">
                <a:pos x="316" y="1113"/>
              </a:cxn>
              <a:cxn ang="0">
                <a:pos x="353" y="1129"/>
              </a:cxn>
              <a:cxn ang="0">
                <a:pos x="390" y="1148"/>
              </a:cxn>
              <a:cxn ang="0">
                <a:pos x="427" y="1167"/>
              </a:cxn>
              <a:cxn ang="0">
                <a:pos x="462" y="1190"/>
              </a:cxn>
              <a:cxn ang="0">
                <a:pos x="496" y="1214"/>
              </a:cxn>
              <a:cxn ang="0">
                <a:pos x="529" y="1240"/>
              </a:cxn>
              <a:cxn ang="0">
                <a:pos x="562" y="1267"/>
              </a:cxn>
              <a:cxn ang="0">
                <a:pos x="594" y="1297"/>
              </a:cxn>
              <a:cxn ang="0">
                <a:pos x="594" y="1297"/>
              </a:cxn>
              <a:cxn ang="0">
                <a:pos x="879" y="1012"/>
              </a:cxn>
              <a:cxn ang="0">
                <a:pos x="1097" y="1010"/>
              </a:cxn>
              <a:cxn ang="0">
                <a:pos x="1107" y="784"/>
              </a:cxn>
            </a:cxnLst>
            <a:rect l="0" t="0" r="r" b="b"/>
            <a:pathLst>
              <a:path w="1338" h="1297">
                <a:moveTo>
                  <a:pt x="1107" y="784"/>
                </a:moveTo>
                <a:lnTo>
                  <a:pt x="1338" y="553"/>
                </a:lnTo>
                <a:lnTo>
                  <a:pt x="1338" y="553"/>
                </a:lnTo>
                <a:lnTo>
                  <a:pt x="1338" y="553"/>
                </a:lnTo>
                <a:lnTo>
                  <a:pt x="1302" y="520"/>
                </a:lnTo>
                <a:lnTo>
                  <a:pt x="1267" y="486"/>
                </a:lnTo>
                <a:lnTo>
                  <a:pt x="1230" y="454"/>
                </a:lnTo>
                <a:lnTo>
                  <a:pt x="1193" y="423"/>
                </a:lnTo>
                <a:lnTo>
                  <a:pt x="1157" y="394"/>
                </a:lnTo>
                <a:lnTo>
                  <a:pt x="1118" y="366"/>
                </a:lnTo>
                <a:lnTo>
                  <a:pt x="1080" y="338"/>
                </a:lnTo>
                <a:lnTo>
                  <a:pt x="1041" y="311"/>
                </a:lnTo>
                <a:lnTo>
                  <a:pt x="1001" y="285"/>
                </a:lnTo>
                <a:lnTo>
                  <a:pt x="961" y="261"/>
                </a:lnTo>
                <a:lnTo>
                  <a:pt x="921" y="239"/>
                </a:lnTo>
                <a:lnTo>
                  <a:pt x="879" y="216"/>
                </a:lnTo>
                <a:lnTo>
                  <a:pt x="837" y="196"/>
                </a:lnTo>
                <a:lnTo>
                  <a:pt x="796" y="175"/>
                </a:lnTo>
                <a:lnTo>
                  <a:pt x="754" y="156"/>
                </a:lnTo>
                <a:lnTo>
                  <a:pt x="712" y="138"/>
                </a:lnTo>
                <a:lnTo>
                  <a:pt x="669" y="122"/>
                </a:lnTo>
                <a:lnTo>
                  <a:pt x="626" y="106"/>
                </a:lnTo>
                <a:lnTo>
                  <a:pt x="582" y="91"/>
                </a:lnTo>
                <a:lnTo>
                  <a:pt x="539" y="77"/>
                </a:lnTo>
                <a:lnTo>
                  <a:pt x="494" y="66"/>
                </a:lnTo>
                <a:lnTo>
                  <a:pt x="451" y="54"/>
                </a:lnTo>
                <a:lnTo>
                  <a:pt x="406" y="43"/>
                </a:lnTo>
                <a:lnTo>
                  <a:pt x="361" y="34"/>
                </a:lnTo>
                <a:lnTo>
                  <a:pt x="316" y="26"/>
                </a:lnTo>
                <a:lnTo>
                  <a:pt x="271" y="19"/>
                </a:lnTo>
                <a:lnTo>
                  <a:pt x="226" y="13"/>
                </a:lnTo>
                <a:lnTo>
                  <a:pt x="181" y="8"/>
                </a:lnTo>
                <a:lnTo>
                  <a:pt x="137" y="5"/>
                </a:lnTo>
                <a:lnTo>
                  <a:pt x="92" y="2"/>
                </a:lnTo>
                <a:lnTo>
                  <a:pt x="45" y="0"/>
                </a:lnTo>
                <a:lnTo>
                  <a:pt x="0" y="0"/>
                </a:lnTo>
                <a:lnTo>
                  <a:pt x="0" y="1052"/>
                </a:lnTo>
                <a:lnTo>
                  <a:pt x="0" y="1052"/>
                </a:lnTo>
                <a:lnTo>
                  <a:pt x="40" y="1052"/>
                </a:lnTo>
                <a:lnTo>
                  <a:pt x="80" y="1055"/>
                </a:lnTo>
                <a:lnTo>
                  <a:pt x="121" y="1060"/>
                </a:lnTo>
                <a:lnTo>
                  <a:pt x="161" y="1066"/>
                </a:lnTo>
                <a:lnTo>
                  <a:pt x="201" y="1076"/>
                </a:lnTo>
                <a:lnTo>
                  <a:pt x="239" y="1086"/>
                </a:lnTo>
                <a:lnTo>
                  <a:pt x="278" y="1099"/>
                </a:lnTo>
                <a:lnTo>
                  <a:pt x="316" y="1113"/>
                </a:lnTo>
                <a:lnTo>
                  <a:pt x="353" y="1129"/>
                </a:lnTo>
                <a:lnTo>
                  <a:pt x="390" y="1148"/>
                </a:lnTo>
                <a:lnTo>
                  <a:pt x="427" y="1167"/>
                </a:lnTo>
                <a:lnTo>
                  <a:pt x="462" y="1190"/>
                </a:lnTo>
                <a:lnTo>
                  <a:pt x="496" y="1214"/>
                </a:lnTo>
                <a:lnTo>
                  <a:pt x="529" y="1240"/>
                </a:lnTo>
                <a:lnTo>
                  <a:pt x="562" y="1267"/>
                </a:lnTo>
                <a:lnTo>
                  <a:pt x="594" y="1297"/>
                </a:lnTo>
                <a:lnTo>
                  <a:pt x="594" y="1297"/>
                </a:lnTo>
                <a:lnTo>
                  <a:pt x="879" y="1012"/>
                </a:lnTo>
                <a:lnTo>
                  <a:pt x="1097" y="1010"/>
                </a:lnTo>
                <a:lnTo>
                  <a:pt x="1107" y="7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215"/>
          <p:cNvSpPr>
            <a:spLocks/>
          </p:cNvSpPr>
          <p:nvPr/>
        </p:nvSpPr>
        <p:spPr bwMode="auto">
          <a:xfrm rot="16200000">
            <a:off x="3961606" y="3696494"/>
            <a:ext cx="1576388" cy="1371600"/>
          </a:xfrm>
          <a:custGeom>
            <a:avLst/>
            <a:gdLst/>
            <a:ahLst/>
            <a:cxnLst>
              <a:cxn ang="0">
                <a:pos x="1337" y="326"/>
              </a:cxn>
              <a:cxn ang="0">
                <a:pos x="1337" y="0"/>
              </a:cxn>
              <a:cxn ang="0">
                <a:pos x="1337" y="0"/>
              </a:cxn>
              <a:cxn ang="0">
                <a:pos x="1289" y="0"/>
              </a:cxn>
              <a:cxn ang="0">
                <a:pos x="1239" y="2"/>
              </a:cxn>
              <a:cxn ang="0">
                <a:pos x="1191" y="5"/>
              </a:cxn>
              <a:cxn ang="0">
                <a:pos x="1143" y="10"/>
              </a:cxn>
              <a:cxn ang="0">
                <a:pos x="1097" y="14"/>
              </a:cxn>
              <a:cxn ang="0">
                <a:pos x="1049" y="21"/>
              </a:cxn>
              <a:cxn ang="0">
                <a:pos x="1002" y="29"/>
              </a:cxn>
              <a:cxn ang="0">
                <a:pos x="956" y="38"/>
              </a:cxn>
              <a:cxn ang="0">
                <a:pos x="911" y="48"/>
              </a:cxn>
              <a:cxn ang="0">
                <a:pos x="864" y="59"/>
              </a:cxn>
              <a:cxn ang="0">
                <a:pos x="819" y="72"/>
              </a:cxn>
              <a:cxn ang="0">
                <a:pos x="774" y="85"/>
              </a:cxn>
              <a:cxn ang="0">
                <a:pos x="731" y="99"/>
              </a:cxn>
              <a:cxn ang="0">
                <a:pos x="688" y="114"/>
              </a:cxn>
              <a:cxn ang="0">
                <a:pos x="644" y="131"/>
              </a:cxn>
              <a:cxn ang="0">
                <a:pos x="601" y="147"/>
              </a:cxn>
              <a:cxn ang="0">
                <a:pos x="559" y="167"/>
              </a:cxn>
              <a:cxn ang="0">
                <a:pos x="518" y="186"/>
              </a:cxn>
              <a:cxn ang="0">
                <a:pos x="476" y="207"/>
              </a:cxn>
              <a:cxn ang="0">
                <a:pos x="436" y="228"/>
              </a:cxn>
              <a:cxn ang="0">
                <a:pos x="396" y="250"/>
              </a:cxn>
              <a:cxn ang="0">
                <a:pos x="357" y="274"/>
              </a:cxn>
              <a:cxn ang="0">
                <a:pos x="317" y="298"/>
              </a:cxn>
              <a:cxn ang="0">
                <a:pos x="280" y="322"/>
              </a:cxn>
              <a:cxn ang="0">
                <a:pos x="242" y="348"/>
              </a:cxn>
              <a:cxn ang="0">
                <a:pos x="207" y="375"/>
              </a:cxn>
              <a:cxn ang="0">
                <a:pos x="170" y="402"/>
              </a:cxn>
              <a:cxn ang="0">
                <a:pos x="134" y="431"/>
              </a:cxn>
              <a:cxn ang="0">
                <a:pos x="99" y="460"/>
              </a:cxn>
              <a:cxn ang="0">
                <a:pos x="65" y="491"/>
              </a:cxn>
              <a:cxn ang="0">
                <a:pos x="32" y="521"/>
              </a:cxn>
              <a:cxn ang="0">
                <a:pos x="0" y="553"/>
              </a:cxn>
              <a:cxn ang="0">
                <a:pos x="744" y="1297"/>
              </a:cxn>
              <a:cxn ang="0">
                <a:pos x="744" y="1297"/>
              </a:cxn>
              <a:cxn ang="0">
                <a:pos x="773" y="1270"/>
              </a:cxn>
              <a:cxn ang="0">
                <a:pos x="803" y="1243"/>
              </a:cxn>
              <a:cxn ang="0">
                <a:pos x="835" y="1219"/>
              </a:cxn>
              <a:cxn ang="0">
                <a:pos x="867" y="1195"/>
              </a:cxn>
              <a:cxn ang="0">
                <a:pos x="903" y="1172"/>
              </a:cxn>
              <a:cxn ang="0">
                <a:pos x="938" y="1153"/>
              </a:cxn>
              <a:cxn ang="0">
                <a:pos x="973" y="1134"/>
              </a:cxn>
              <a:cxn ang="0">
                <a:pos x="1010" y="1118"/>
              </a:cxn>
              <a:cxn ang="0">
                <a:pos x="1049" y="1102"/>
              </a:cxn>
              <a:cxn ang="0">
                <a:pos x="1087" y="1089"/>
              </a:cxn>
              <a:cxn ang="0">
                <a:pos x="1127" y="1078"/>
              </a:cxn>
              <a:cxn ang="0">
                <a:pos x="1169" y="1068"/>
              </a:cxn>
              <a:cxn ang="0">
                <a:pos x="1209" y="1062"/>
              </a:cxn>
              <a:cxn ang="0">
                <a:pos x="1251" y="1055"/>
              </a:cxn>
              <a:cxn ang="0">
                <a:pos x="1294" y="1052"/>
              </a:cxn>
              <a:cxn ang="0">
                <a:pos x="1337" y="1052"/>
              </a:cxn>
              <a:cxn ang="0">
                <a:pos x="1337" y="648"/>
              </a:cxn>
              <a:cxn ang="0">
                <a:pos x="1491" y="492"/>
              </a:cxn>
              <a:cxn ang="0">
                <a:pos x="1337" y="326"/>
              </a:cxn>
            </a:cxnLst>
            <a:rect l="0" t="0" r="r" b="b"/>
            <a:pathLst>
              <a:path w="1491" h="1297">
                <a:moveTo>
                  <a:pt x="1337" y="326"/>
                </a:moveTo>
                <a:lnTo>
                  <a:pt x="1337" y="0"/>
                </a:lnTo>
                <a:lnTo>
                  <a:pt x="1337" y="0"/>
                </a:lnTo>
                <a:lnTo>
                  <a:pt x="1289" y="0"/>
                </a:lnTo>
                <a:lnTo>
                  <a:pt x="1239" y="2"/>
                </a:lnTo>
                <a:lnTo>
                  <a:pt x="1191" y="5"/>
                </a:lnTo>
                <a:lnTo>
                  <a:pt x="1143" y="10"/>
                </a:lnTo>
                <a:lnTo>
                  <a:pt x="1097" y="14"/>
                </a:lnTo>
                <a:lnTo>
                  <a:pt x="1049" y="21"/>
                </a:lnTo>
                <a:lnTo>
                  <a:pt x="1002" y="29"/>
                </a:lnTo>
                <a:lnTo>
                  <a:pt x="956" y="38"/>
                </a:lnTo>
                <a:lnTo>
                  <a:pt x="911" y="48"/>
                </a:lnTo>
                <a:lnTo>
                  <a:pt x="864" y="59"/>
                </a:lnTo>
                <a:lnTo>
                  <a:pt x="819" y="72"/>
                </a:lnTo>
                <a:lnTo>
                  <a:pt x="774" y="85"/>
                </a:lnTo>
                <a:lnTo>
                  <a:pt x="731" y="99"/>
                </a:lnTo>
                <a:lnTo>
                  <a:pt x="688" y="114"/>
                </a:lnTo>
                <a:lnTo>
                  <a:pt x="644" y="131"/>
                </a:lnTo>
                <a:lnTo>
                  <a:pt x="601" y="147"/>
                </a:lnTo>
                <a:lnTo>
                  <a:pt x="559" y="167"/>
                </a:lnTo>
                <a:lnTo>
                  <a:pt x="518" y="186"/>
                </a:lnTo>
                <a:lnTo>
                  <a:pt x="476" y="207"/>
                </a:lnTo>
                <a:lnTo>
                  <a:pt x="436" y="228"/>
                </a:lnTo>
                <a:lnTo>
                  <a:pt x="396" y="250"/>
                </a:lnTo>
                <a:lnTo>
                  <a:pt x="357" y="274"/>
                </a:lnTo>
                <a:lnTo>
                  <a:pt x="317" y="298"/>
                </a:lnTo>
                <a:lnTo>
                  <a:pt x="280" y="322"/>
                </a:lnTo>
                <a:lnTo>
                  <a:pt x="242" y="348"/>
                </a:lnTo>
                <a:lnTo>
                  <a:pt x="207" y="375"/>
                </a:lnTo>
                <a:lnTo>
                  <a:pt x="170" y="402"/>
                </a:lnTo>
                <a:lnTo>
                  <a:pt x="134" y="431"/>
                </a:lnTo>
                <a:lnTo>
                  <a:pt x="99" y="460"/>
                </a:lnTo>
                <a:lnTo>
                  <a:pt x="65" y="491"/>
                </a:lnTo>
                <a:lnTo>
                  <a:pt x="32" y="521"/>
                </a:lnTo>
                <a:lnTo>
                  <a:pt x="0" y="553"/>
                </a:lnTo>
                <a:lnTo>
                  <a:pt x="744" y="1297"/>
                </a:lnTo>
                <a:lnTo>
                  <a:pt x="744" y="1297"/>
                </a:lnTo>
                <a:lnTo>
                  <a:pt x="773" y="1270"/>
                </a:lnTo>
                <a:lnTo>
                  <a:pt x="803" y="1243"/>
                </a:lnTo>
                <a:lnTo>
                  <a:pt x="835" y="1219"/>
                </a:lnTo>
                <a:lnTo>
                  <a:pt x="867" y="1195"/>
                </a:lnTo>
                <a:lnTo>
                  <a:pt x="903" y="1172"/>
                </a:lnTo>
                <a:lnTo>
                  <a:pt x="938" y="1153"/>
                </a:lnTo>
                <a:lnTo>
                  <a:pt x="973" y="1134"/>
                </a:lnTo>
                <a:lnTo>
                  <a:pt x="1010" y="1118"/>
                </a:lnTo>
                <a:lnTo>
                  <a:pt x="1049" y="1102"/>
                </a:lnTo>
                <a:lnTo>
                  <a:pt x="1087" y="1089"/>
                </a:lnTo>
                <a:lnTo>
                  <a:pt x="1127" y="1078"/>
                </a:lnTo>
                <a:lnTo>
                  <a:pt x="1169" y="1068"/>
                </a:lnTo>
                <a:lnTo>
                  <a:pt x="1209" y="1062"/>
                </a:lnTo>
                <a:lnTo>
                  <a:pt x="1251" y="1055"/>
                </a:lnTo>
                <a:lnTo>
                  <a:pt x="1294" y="1052"/>
                </a:lnTo>
                <a:lnTo>
                  <a:pt x="1337" y="1052"/>
                </a:lnTo>
                <a:lnTo>
                  <a:pt x="1337" y="648"/>
                </a:lnTo>
                <a:lnTo>
                  <a:pt x="1491" y="492"/>
                </a:lnTo>
                <a:lnTo>
                  <a:pt x="1337" y="326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16"/>
          <p:cNvSpPr>
            <a:spLocks/>
          </p:cNvSpPr>
          <p:nvPr/>
        </p:nvSpPr>
        <p:spPr bwMode="auto">
          <a:xfrm rot="16200000">
            <a:off x="3961606" y="3696494"/>
            <a:ext cx="1576388" cy="1371600"/>
          </a:xfrm>
          <a:custGeom>
            <a:avLst/>
            <a:gdLst/>
            <a:ahLst/>
            <a:cxnLst>
              <a:cxn ang="0">
                <a:pos x="1337" y="326"/>
              </a:cxn>
              <a:cxn ang="0">
                <a:pos x="1337" y="0"/>
              </a:cxn>
              <a:cxn ang="0">
                <a:pos x="1337" y="0"/>
              </a:cxn>
              <a:cxn ang="0">
                <a:pos x="1289" y="0"/>
              </a:cxn>
              <a:cxn ang="0">
                <a:pos x="1239" y="2"/>
              </a:cxn>
              <a:cxn ang="0">
                <a:pos x="1191" y="5"/>
              </a:cxn>
              <a:cxn ang="0">
                <a:pos x="1143" y="10"/>
              </a:cxn>
              <a:cxn ang="0">
                <a:pos x="1097" y="14"/>
              </a:cxn>
              <a:cxn ang="0">
                <a:pos x="1049" y="21"/>
              </a:cxn>
              <a:cxn ang="0">
                <a:pos x="1002" y="29"/>
              </a:cxn>
              <a:cxn ang="0">
                <a:pos x="956" y="38"/>
              </a:cxn>
              <a:cxn ang="0">
                <a:pos x="911" y="48"/>
              </a:cxn>
              <a:cxn ang="0">
                <a:pos x="864" y="59"/>
              </a:cxn>
              <a:cxn ang="0">
                <a:pos x="819" y="72"/>
              </a:cxn>
              <a:cxn ang="0">
                <a:pos x="774" y="85"/>
              </a:cxn>
              <a:cxn ang="0">
                <a:pos x="731" y="99"/>
              </a:cxn>
              <a:cxn ang="0">
                <a:pos x="688" y="114"/>
              </a:cxn>
              <a:cxn ang="0">
                <a:pos x="644" y="131"/>
              </a:cxn>
              <a:cxn ang="0">
                <a:pos x="601" y="147"/>
              </a:cxn>
              <a:cxn ang="0">
                <a:pos x="559" y="167"/>
              </a:cxn>
              <a:cxn ang="0">
                <a:pos x="518" y="186"/>
              </a:cxn>
              <a:cxn ang="0">
                <a:pos x="476" y="207"/>
              </a:cxn>
              <a:cxn ang="0">
                <a:pos x="436" y="228"/>
              </a:cxn>
              <a:cxn ang="0">
                <a:pos x="396" y="250"/>
              </a:cxn>
              <a:cxn ang="0">
                <a:pos x="357" y="274"/>
              </a:cxn>
              <a:cxn ang="0">
                <a:pos x="317" y="298"/>
              </a:cxn>
              <a:cxn ang="0">
                <a:pos x="280" y="322"/>
              </a:cxn>
              <a:cxn ang="0">
                <a:pos x="242" y="348"/>
              </a:cxn>
              <a:cxn ang="0">
                <a:pos x="207" y="375"/>
              </a:cxn>
              <a:cxn ang="0">
                <a:pos x="170" y="402"/>
              </a:cxn>
              <a:cxn ang="0">
                <a:pos x="134" y="431"/>
              </a:cxn>
              <a:cxn ang="0">
                <a:pos x="99" y="460"/>
              </a:cxn>
              <a:cxn ang="0">
                <a:pos x="65" y="491"/>
              </a:cxn>
              <a:cxn ang="0">
                <a:pos x="32" y="521"/>
              </a:cxn>
              <a:cxn ang="0">
                <a:pos x="0" y="553"/>
              </a:cxn>
              <a:cxn ang="0">
                <a:pos x="744" y="1297"/>
              </a:cxn>
              <a:cxn ang="0">
                <a:pos x="744" y="1297"/>
              </a:cxn>
              <a:cxn ang="0">
                <a:pos x="773" y="1270"/>
              </a:cxn>
              <a:cxn ang="0">
                <a:pos x="803" y="1243"/>
              </a:cxn>
              <a:cxn ang="0">
                <a:pos x="835" y="1219"/>
              </a:cxn>
              <a:cxn ang="0">
                <a:pos x="867" y="1195"/>
              </a:cxn>
              <a:cxn ang="0">
                <a:pos x="903" y="1172"/>
              </a:cxn>
              <a:cxn ang="0">
                <a:pos x="938" y="1153"/>
              </a:cxn>
              <a:cxn ang="0">
                <a:pos x="973" y="1134"/>
              </a:cxn>
              <a:cxn ang="0">
                <a:pos x="1010" y="1118"/>
              </a:cxn>
              <a:cxn ang="0">
                <a:pos x="1049" y="1102"/>
              </a:cxn>
              <a:cxn ang="0">
                <a:pos x="1087" y="1089"/>
              </a:cxn>
              <a:cxn ang="0">
                <a:pos x="1127" y="1078"/>
              </a:cxn>
              <a:cxn ang="0">
                <a:pos x="1169" y="1068"/>
              </a:cxn>
              <a:cxn ang="0">
                <a:pos x="1209" y="1062"/>
              </a:cxn>
              <a:cxn ang="0">
                <a:pos x="1251" y="1055"/>
              </a:cxn>
              <a:cxn ang="0">
                <a:pos x="1294" y="1052"/>
              </a:cxn>
              <a:cxn ang="0">
                <a:pos x="1337" y="1052"/>
              </a:cxn>
              <a:cxn ang="0">
                <a:pos x="1337" y="648"/>
              </a:cxn>
              <a:cxn ang="0">
                <a:pos x="1491" y="492"/>
              </a:cxn>
              <a:cxn ang="0">
                <a:pos x="1337" y="326"/>
              </a:cxn>
            </a:cxnLst>
            <a:rect l="0" t="0" r="r" b="b"/>
            <a:pathLst>
              <a:path w="1491" h="1297">
                <a:moveTo>
                  <a:pt x="1337" y="326"/>
                </a:moveTo>
                <a:lnTo>
                  <a:pt x="1337" y="0"/>
                </a:lnTo>
                <a:lnTo>
                  <a:pt x="1337" y="0"/>
                </a:lnTo>
                <a:lnTo>
                  <a:pt x="1289" y="0"/>
                </a:lnTo>
                <a:lnTo>
                  <a:pt x="1239" y="2"/>
                </a:lnTo>
                <a:lnTo>
                  <a:pt x="1191" y="5"/>
                </a:lnTo>
                <a:lnTo>
                  <a:pt x="1143" y="10"/>
                </a:lnTo>
                <a:lnTo>
                  <a:pt x="1097" y="14"/>
                </a:lnTo>
                <a:lnTo>
                  <a:pt x="1049" y="21"/>
                </a:lnTo>
                <a:lnTo>
                  <a:pt x="1002" y="29"/>
                </a:lnTo>
                <a:lnTo>
                  <a:pt x="956" y="38"/>
                </a:lnTo>
                <a:lnTo>
                  <a:pt x="911" y="48"/>
                </a:lnTo>
                <a:lnTo>
                  <a:pt x="864" y="59"/>
                </a:lnTo>
                <a:lnTo>
                  <a:pt x="819" y="72"/>
                </a:lnTo>
                <a:lnTo>
                  <a:pt x="774" y="85"/>
                </a:lnTo>
                <a:lnTo>
                  <a:pt x="731" y="99"/>
                </a:lnTo>
                <a:lnTo>
                  <a:pt x="688" y="114"/>
                </a:lnTo>
                <a:lnTo>
                  <a:pt x="644" y="131"/>
                </a:lnTo>
                <a:lnTo>
                  <a:pt x="601" y="147"/>
                </a:lnTo>
                <a:lnTo>
                  <a:pt x="559" y="167"/>
                </a:lnTo>
                <a:lnTo>
                  <a:pt x="518" y="186"/>
                </a:lnTo>
                <a:lnTo>
                  <a:pt x="476" y="207"/>
                </a:lnTo>
                <a:lnTo>
                  <a:pt x="436" y="228"/>
                </a:lnTo>
                <a:lnTo>
                  <a:pt x="396" y="250"/>
                </a:lnTo>
                <a:lnTo>
                  <a:pt x="357" y="274"/>
                </a:lnTo>
                <a:lnTo>
                  <a:pt x="317" y="298"/>
                </a:lnTo>
                <a:lnTo>
                  <a:pt x="280" y="322"/>
                </a:lnTo>
                <a:lnTo>
                  <a:pt x="242" y="348"/>
                </a:lnTo>
                <a:lnTo>
                  <a:pt x="207" y="375"/>
                </a:lnTo>
                <a:lnTo>
                  <a:pt x="170" y="402"/>
                </a:lnTo>
                <a:lnTo>
                  <a:pt x="134" y="431"/>
                </a:lnTo>
                <a:lnTo>
                  <a:pt x="99" y="460"/>
                </a:lnTo>
                <a:lnTo>
                  <a:pt x="65" y="491"/>
                </a:lnTo>
                <a:lnTo>
                  <a:pt x="32" y="521"/>
                </a:lnTo>
                <a:lnTo>
                  <a:pt x="0" y="553"/>
                </a:lnTo>
                <a:lnTo>
                  <a:pt x="744" y="1297"/>
                </a:lnTo>
                <a:lnTo>
                  <a:pt x="744" y="1297"/>
                </a:lnTo>
                <a:lnTo>
                  <a:pt x="773" y="1270"/>
                </a:lnTo>
                <a:lnTo>
                  <a:pt x="803" y="1243"/>
                </a:lnTo>
                <a:lnTo>
                  <a:pt x="835" y="1219"/>
                </a:lnTo>
                <a:lnTo>
                  <a:pt x="867" y="1195"/>
                </a:lnTo>
                <a:lnTo>
                  <a:pt x="903" y="1172"/>
                </a:lnTo>
                <a:lnTo>
                  <a:pt x="938" y="1153"/>
                </a:lnTo>
                <a:lnTo>
                  <a:pt x="973" y="1134"/>
                </a:lnTo>
                <a:lnTo>
                  <a:pt x="1010" y="1118"/>
                </a:lnTo>
                <a:lnTo>
                  <a:pt x="1049" y="1102"/>
                </a:lnTo>
                <a:lnTo>
                  <a:pt x="1087" y="1089"/>
                </a:lnTo>
                <a:lnTo>
                  <a:pt x="1127" y="1078"/>
                </a:lnTo>
                <a:lnTo>
                  <a:pt x="1169" y="1068"/>
                </a:lnTo>
                <a:lnTo>
                  <a:pt x="1209" y="1062"/>
                </a:lnTo>
                <a:lnTo>
                  <a:pt x="1251" y="1055"/>
                </a:lnTo>
                <a:lnTo>
                  <a:pt x="1294" y="1052"/>
                </a:lnTo>
                <a:lnTo>
                  <a:pt x="1337" y="1052"/>
                </a:lnTo>
                <a:lnTo>
                  <a:pt x="1337" y="648"/>
                </a:lnTo>
                <a:lnTo>
                  <a:pt x="1491" y="492"/>
                </a:lnTo>
                <a:lnTo>
                  <a:pt x="1337" y="32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222"/>
          <p:cNvSpPr>
            <a:spLocks/>
          </p:cNvSpPr>
          <p:nvPr/>
        </p:nvSpPr>
        <p:spPr bwMode="auto">
          <a:xfrm rot="16200000">
            <a:off x="4671220" y="4363245"/>
            <a:ext cx="1370013" cy="1412875"/>
          </a:xfrm>
          <a:custGeom>
            <a:avLst/>
            <a:gdLst/>
            <a:ahLst/>
            <a:cxnLst>
              <a:cxn ang="0">
                <a:pos x="0" y="1338"/>
              </a:cxn>
              <a:cxn ang="0">
                <a:pos x="1052" y="1338"/>
              </a:cxn>
              <a:cxn ang="0">
                <a:pos x="1052" y="1338"/>
              </a:cxn>
              <a:cxn ang="0">
                <a:pos x="1052" y="1298"/>
              </a:cxn>
              <a:cxn ang="0">
                <a:pos x="1056" y="1258"/>
              </a:cxn>
              <a:cxn ang="0">
                <a:pos x="1061" y="1217"/>
              </a:cxn>
              <a:cxn ang="0">
                <a:pos x="1067" y="1177"/>
              </a:cxn>
              <a:cxn ang="0">
                <a:pos x="1077" y="1137"/>
              </a:cxn>
              <a:cxn ang="0">
                <a:pos x="1086" y="1099"/>
              </a:cxn>
              <a:cxn ang="0">
                <a:pos x="1099" y="1060"/>
              </a:cxn>
              <a:cxn ang="0">
                <a:pos x="1113" y="1022"/>
              </a:cxn>
              <a:cxn ang="0">
                <a:pos x="1129" y="985"/>
              </a:cxn>
              <a:cxn ang="0">
                <a:pos x="1149" y="948"/>
              </a:cxn>
              <a:cxn ang="0">
                <a:pos x="1168" y="911"/>
              </a:cxn>
              <a:cxn ang="0">
                <a:pos x="1190" y="876"/>
              </a:cxn>
              <a:cxn ang="0">
                <a:pos x="1214" y="842"/>
              </a:cxn>
              <a:cxn ang="0">
                <a:pos x="1240" y="809"/>
              </a:cxn>
              <a:cxn ang="0">
                <a:pos x="1267" y="775"/>
              </a:cxn>
              <a:cxn ang="0">
                <a:pos x="1298" y="744"/>
              </a:cxn>
              <a:cxn ang="0">
                <a:pos x="1012" y="459"/>
              </a:cxn>
              <a:cxn ang="0">
                <a:pos x="1004" y="233"/>
              </a:cxn>
              <a:cxn ang="0">
                <a:pos x="785" y="231"/>
              </a:cxn>
              <a:cxn ang="0">
                <a:pos x="554" y="0"/>
              </a:cxn>
              <a:cxn ang="0">
                <a:pos x="554" y="0"/>
              </a:cxn>
              <a:cxn ang="0">
                <a:pos x="520" y="36"/>
              </a:cxn>
              <a:cxn ang="0">
                <a:pos x="486" y="71"/>
              </a:cxn>
              <a:cxn ang="0">
                <a:pos x="456" y="108"/>
              </a:cxn>
              <a:cxn ang="0">
                <a:pos x="424" y="145"/>
              </a:cxn>
              <a:cxn ang="0">
                <a:pos x="395" y="181"/>
              </a:cxn>
              <a:cxn ang="0">
                <a:pos x="366" y="220"/>
              </a:cxn>
              <a:cxn ang="0">
                <a:pos x="339" y="258"/>
              </a:cxn>
              <a:cxn ang="0">
                <a:pos x="312" y="297"/>
              </a:cxn>
              <a:cxn ang="0">
                <a:pos x="286" y="337"/>
              </a:cxn>
              <a:cxn ang="0">
                <a:pos x="262" y="377"/>
              </a:cxn>
              <a:cxn ang="0">
                <a:pos x="239" y="417"/>
              </a:cxn>
              <a:cxn ang="0">
                <a:pos x="217" y="459"/>
              </a:cxn>
              <a:cxn ang="0">
                <a:pos x="196" y="499"/>
              </a:cxn>
              <a:cxn ang="0">
                <a:pos x="175" y="541"/>
              </a:cxn>
              <a:cxn ang="0">
                <a:pos x="156" y="584"/>
              </a:cxn>
              <a:cxn ang="0">
                <a:pos x="138" y="626"/>
              </a:cxn>
              <a:cxn ang="0">
                <a:pos x="122" y="669"/>
              </a:cxn>
              <a:cxn ang="0">
                <a:pos x="106" y="712"/>
              </a:cxn>
              <a:cxn ang="0">
                <a:pos x="92" y="756"/>
              </a:cxn>
              <a:cxn ang="0">
                <a:pos x="77" y="799"/>
              </a:cxn>
              <a:cxn ang="0">
                <a:pos x="66" y="844"/>
              </a:cxn>
              <a:cxn ang="0">
                <a:pos x="55" y="887"/>
              </a:cxn>
              <a:cxn ang="0">
                <a:pos x="44" y="932"/>
              </a:cxn>
              <a:cxn ang="0">
                <a:pos x="36" y="977"/>
              </a:cxn>
              <a:cxn ang="0">
                <a:pos x="26" y="1022"/>
              </a:cxn>
              <a:cxn ang="0">
                <a:pos x="20" y="1067"/>
              </a:cxn>
              <a:cxn ang="0">
                <a:pos x="13" y="1112"/>
              </a:cxn>
              <a:cxn ang="0">
                <a:pos x="8" y="1157"/>
              </a:cxn>
              <a:cxn ang="0">
                <a:pos x="5" y="1201"/>
              </a:cxn>
              <a:cxn ang="0">
                <a:pos x="2" y="1246"/>
              </a:cxn>
              <a:cxn ang="0">
                <a:pos x="0" y="1293"/>
              </a:cxn>
              <a:cxn ang="0">
                <a:pos x="0" y="1338"/>
              </a:cxn>
              <a:cxn ang="0">
                <a:pos x="0" y="1338"/>
              </a:cxn>
            </a:cxnLst>
            <a:rect l="0" t="0" r="r" b="b"/>
            <a:pathLst>
              <a:path w="1298" h="1338">
                <a:moveTo>
                  <a:pt x="0" y="1338"/>
                </a:moveTo>
                <a:lnTo>
                  <a:pt x="1052" y="1338"/>
                </a:lnTo>
                <a:lnTo>
                  <a:pt x="1052" y="1338"/>
                </a:lnTo>
                <a:lnTo>
                  <a:pt x="1052" y="1298"/>
                </a:lnTo>
                <a:lnTo>
                  <a:pt x="1056" y="1258"/>
                </a:lnTo>
                <a:lnTo>
                  <a:pt x="1061" y="1217"/>
                </a:lnTo>
                <a:lnTo>
                  <a:pt x="1067" y="1177"/>
                </a:lnTo>
                <a:lnTo>
                  <a:pt x="1077" y="1137"/>
                </a:lnTo>
                <a:lnTo>
                  <a:pt x="1086" y="1099"/>
                </a:lnTo>
                <a:lnTo>
                  <a:pt x="1099" y="1060"/>
                </a:lnTo>
                <a:lnTo>
                  <a:pt x="1113" y="1022"/>
                </a:lnTo>
                <a:lnTo>
                  <a:pt x="1129" y="985"/>
                </a:lnTo>
                <a:lnTo>
                  <a:pt x="1149" y="948"/>
                </a:lnTo>
                <a:lnTo>
                  <a:pt x="1168" y="911"/>
                </a:lnTo>
                <a:lnTo>
                  <a:pt x="1190" y="876"/>
                </a:lnTo>
                <a:lnTo>
                  <a:pt x="1214" y="842"/>
                </a:lnTo>
                <a:lnTo>
                  <a:pt x="1240" y="809"/>
                </a:lnTo>
                <a:lnTo>
                  <a:pt x="1267" y="775"/>
                </a:lnTo>
                <a:lnTo>
                  <a:pt x="1298" y="744"/>
                </a:lnTo>
                <a:lnTo>
                  <a:pt x="1012" y="459"/>
                </a:lnTo>
                <a:lnTo>
                  <a:pt x="1004" y="233"/>
                </a:lnTo>
                <a:lnTo>
                  <a:pt x="785" y="231"/>
                </a:lnTo>
                <a:lnTo>
                  <a:pt x="554" y="0"/>
                </a:lnTo>
                <a:lnTo>
                  <a:pt x="554" y="0"/>
                </a:lnTo>
                <a:lnTo>
                  <a:pt x="520" y="36"/>
                </a:lnTo>
                <a:lnTo>
                  <a:pt x="486" y="71"/>
                </a:lnTo>
                <a:lnTo>
                  <a:pt x="456" y="108"/>
                </a:lnTo>
                <a:lnTo>
                  <a:pt x="424" y="145"/>
                </a:lnTo>
                <a:lnTo>
                  <a:pt x="395" y="181"/>
                </a:lnTo>
                <a:lnTo>
                  <a:pt x="366" y="220"/>
                </a:lnTo>
                <a:lnTo>
                  <a:pt x="339" y="258"/>
                </a:lnTo>
                <a:lnTo>
                  <a:pt x="312" y="297"/>
                </a:lnTo>
                <a:lnTo>
                  <a:pt x="286" y="337"/>
                </a:lnTo>
                <a:lnTo>
                  <a:pt x="262" y="377"/>
                </a:lnTo>
                <a:lnTo>
                  <a:pt x="239" y="417"/>
                </a:lnTo>
                <a:lnTo>
                  <a:pt x="217" y="459"/>
                </a:lnTo>
                <a:lnTo>
                  <a:pt x="196" y="499"/>
                </a:lnTo>
                <a:lnTo>
                  <a:pt x="175" y="541"/>
                </a:lnTo>
                <a:lnTo>
                  <a:pt x="156" y="584"/>
                </a:lnTo>
                <a:lnTo>
                  <a:pt x="138" y="626"/>
                </a:lnTo>
                <a:lnTo>
                  <a:pt x="122" y="669"/>
                </a:lnTo>
                <a:lnTo>
                  <a:pt x="106" y="712"/>
                </a:lnTo>
                <a:lnTo>
                  <a:pt x="92" y="756"/>
                </a:lnTo>
                <a:lnTo>
                  <a:pt x="77" y="799"/>
                </a:lnTo>
                <a:lnTo>
                  <a:pt x="66" y="844"/>
                </a:lnTo>
                <a:lnTo>
                  <a:pt x="55" y="887"/>
                </a:lnTo>
                <a:lnTo>
                  <a:pt x="44" y="932"/>
                </a:lnTo>
                <a:lnTo>
                  <a:pt x="36" y="977"/>
                </a:lnTo>
                <a:lnTo>
                  <a:pt x="26" y="1022"/>
                </a:lnTo>
                <a:lnTo>
                  <a:pt x="20" y="1067"/>
                </a:lnTo>
                <a:lnTo>
                  <a:pt x="13" y="1112"/>
                </a:lnTo>
                <a:lnTo>
                  <a:pt x="8" y="1157"/>
                </a:lnTo>
                <a:lnTo>
                  <a:pt x="5" y="1201"/>
                </a:lnTo>
                <a:lnTo>
                  <a:pt x="2" y="1246"/>
                </a:lnTo>
                <a:lnTo>
                  <a:pt x="0" y="1293"/>
                </a:lnTo>
                <a:lnTo>
                  <a:pt x="0" y="1338"/>
                </a:lnTo>
                <a:lnTo>
                  <a:pt x="0" y="1338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223"/>
          <p:cNvSpPr>
            <a:spLocks/>
          </p:cNvSpPr>
          <p:nvPr/>
        </p:nvSpPr>
        <p:spPr bwMode="auto">
          <a:xfrm rot="16200000">
            <a:off x="6003132" y="4282282"/>
            <a:ext cx="1370013" cy="1574800"/>
          </a:xfrm>
          <a:custGeom>
            <a:avLst/>
            <a:gdLst/>
            <a:ahLst/>
            <a:cxnLst>
              <a:cxn ang="0">
                <a:pos x="554" y="1491"/>
              </a:cxn>
              <a:cxn ang="0">
                <a:pos x="1298" y="747"/>
              </a:cxn>
              <a:cxn ang="0">
                <a:pos x="1298" y="747"/>
              </a:cxn>
              <a:cxn ang="0">
                <a:pos x="1271" y="718"/>
              </a:cxn>
              <a:cxn ang="0">
                <a:pos x="1243" y="688"/>
              </a:cxn>
              <a:cxn ang="0">
                <a:pos x="1219" y="656"/>
              </a:cxn>
              <a:cxn ang="0">
                <a:pos x="1195" y="622"/>
              </a:cxn>
              <a:cxn ang="0">
                <a:pos x="1174" y="588"/>
              </a:cxn>
              <a:cxn ang="0">
                <a:pos x="1154" y="553"/>
              </a:cxn>
              <a:cxn ang="0">
                <a:pos x="1134" y="518"/>
              </a:cxn>
              <a:cxn ang="0">
                <a:pos x="1118" y="479"/>
              </a:cxn>
              <a:cxn ang="0">
                <a:pos x="1104" y="442"/>
              </a:cxn>
              <a:cxn ang="0">
                <a:pos x="1089" y="402"/>
              </a:cxn>
              <a:cxn ang="0">
                <a:pos x="1078" y="364"/>
              </a:cxn>
              <a:cxn ang="0">
                <a:pos x="1069" y="322"/>
              </a:cxn>
              <a:cxn ang="0">
                <a:pos x="1062" y="282"/>
              </a:cxn>
              <a:cxn ang="0">
                <a:pos x="1057" y="239"/>
              </a:cxn>
              <a:cxn ang="0">
                <a:pos x="1052" y="197"/>
              </a:cxn>
              <a:cxn ang="0">
                <a:pos x="1052" y="154"/>
              </a:cxn>
              <a:cxn ang="0">
                <a:pos x="648" y="154"/>
              </a:cxn>
              <a:cxn ang="0">
                <a:pos x="483" y="0"/>
              </a:cxn>
              <a:cxn ang="0">
                <a:pos x="328" y="154"/>
              </a:cxn>
              <a:cxn ang="0">
                <a:pos x="0" y="154"/>
              </a:cxn>
              <a:cxn ang="0">
                <a:pos x="0" y="154"/>
              </a:cxn>
              <a:cxn ang="0">
                <a:pos x="0" y="202"/>
              </a:cxn>
              <a:cxn ang="0">
                <a:pos x="2" y="252"/>
              </a:cxn>
              <a:cxn ang="0">
                <a:pos x="5" y="300"/>
              </a:cxn>
              <a:cxn ang="0">
                <a:pos x="10" y="346"/>
              </a:cxn>
              <a:cxn ang="0">
                <a:pos x="15" y="394"/>
              </a:cxn>
              <a:cxn ang="0">
                <a:pos x="23" y="441"/>
              </a:cxn>
              <a:cxn ang="0">
                <a:pos x="29" y="489"/>
              </a:cxn>
              <a:cxn ang="0">
                <a:pos x="39" y="534"/>
              </a:cxn>
              <a:cxn ang="0">
                <a:pos x="49" y="580"/>
              </a:cxn>
              <a:cxn ang="0">
                <a:pos x="60" y="627"/>
              </a:cxn>
              <a:cxn ang="0">
                <a:pos x="73" y="672"/>
              </a:cxn>
              <a:cxn ang="0">
                <a:pos x="85" y="715"/>
              </a:cxn>
              <a:cxn ang="0">
                <a:pos x="100" y="760"/>
              </a:cxn>
              <a:cxn ang="0">
                <a:pos x="114" y="803"/>
              </a:cxn>
              <a:cxn ang="0">
                <a:pos x="132" y="847"/>
              </a:cxn>
              <a:cxn ang="0">
                <a:pos x="150" y="890"/>
              </a:cxn>
              <a:cxn ang="0">
                <a:pos x="167" y="932"/>
              </a:cxn>
              <a:cxn ang="0">
                <a:pos x="186" y="973"/>
              </a:cxn>
              <a:cxn ang="0">
                <a:pos x="207" y="1015"/>
              </a:cxn>
              <a:cxn ang="0">
                <a:pos x="228" y="1055"/>
              </a:cxn>
              <a:cxn ang="0">
                <a:pos x="251" y="1095"/>
              </a:cxn>
              <a:cxn ang="0">
                <a:pos x="275" y="1134"/>
              </a:cxn>
              <a:cxn ang="0">
                <a:pos x="299" y="1172"/>
              </a:cxn>
              <a:cxn ang="0">
                <a:pos x="323" y="1211"/>
              </a:cxn>
              <a:cxn ang="0">
                <a:pos x="348" y="1248"/>
              </a:cxn>
              <a:cxn ang="0">
                <a:pos x="376" y="1284"/>
              </a:cxn>
              <a:cxn ang="0">
                <a:pos x="403" y="1321"/>
              </a:cxn>
              <a:cxn ang="0">
                <a:pos x="432" y="1357"/>
              </a:cxn>
              <a:cxn ang="0">
                <a:pos x="461" y="1390"/>
              </a:cxn>
              <a:cxn ang="0">
                <a:pos x="491" y="1426"/>
              </a:cxn>
              <a:cxn ang="0">
                <a:pos x="522" y="1458"/>
              </a:cxn>
              <a:cxn ang="0">
                <a:pos x="554" y="1491"/>
              </a:cxn>
            </a:cxnLst>
            <a:rect l="0" t="0" r="r" b="b"/>
            <a:pathLst>
              <a:path w="1298" h="1491">
                <a:moveTo>
                  <a:pt x="554" y="1491"/>
                </a:moveTo>
                <a:lnTo>
                  <a:pt x="1298" y="747"/>
                </a:lnTo>
                <a:lnTo>
                  <a:pt x="1298" y="747"/>
                </a:lnTo>
                <a:lnTo>
                  <a:pt x="1271" y="718"/>
                </a:lnTo>
                <a:lnTo>
                  <a:pt x="1243" y="688"/>
                </a:lnTo>
                <a:lnTo>
                  <a:pt x="1219" y="656"/>
                </a:lnTo>
                <a:lnTo>
                  <a:pt x="1195" y="622"/>
                </a:lnTo>
                <a:lnTo>
                  <a:pt x="1174" y="588"/>
                </a:lnTo>
                <a:lnTo>
                  <a:pt x="1154" y="553"/>
                </a:lnTo>
                <a:lnTo>
                  <a:pt x="1134" y="518"/>
                </a:lnTo>
                <a:lnTo>
                  <a:pt x="1118" y="479"/>
                </a:lnTo>
                <a:lnTo>
                  <a:pt x="1104" y="442"/>
                </a:lnTo>
                <a:lnTo>
                  <a:pt x="1089" y="402"/>
                </a:lnTo>
                <a:lnTo>
                  <a:pt x="1078" y="364"/>
                </a:lnTo>
                <a:lnTo>
                  <a:pt x="1069" y="322"/>
                </a:lnTo>
                <a:lnTo>
                  <a:pt x="1062" y="282"/>
                </a:lnTo>
                <a:lnTo>
                  <a:pt x="1057" y="239"/>
                </a:lnTo>
                <a:lnTo>
                  <a:pt x="1052" y="197"/>
                </a:lnTo>
                <a:lnTo>
                  <a:pt x="1052" y="154"/>
                </a:lnTo>
                <a:lnTo>
                  <a:pt x="648" y="154"/>
                </a:lnTo>
                <a:lnTo>
                  <a:pt x="483" y="0"/>
                </a:lnTo>
                <a:lnTo>
                  <a:pt x="328" y="154"/>
                </a:lnTo>
                <a:lnTo>
                  <a:pt x="0" y="154"/>
                </a:lnTo>
                <a:lnTo>
                  <a:pt x="0" y="154"/>
                </a:lnTo>
                <a:lnTo>
                  <a:pt x="0" y="202"/>
                </a:lnTo>
                <a:lnTo>
                  <a:pt x="2" y="252"/>
                </a:lnTo>
                <a:lnTo>
                  <a:pt x="5" y="300"/>
                </a:lnTo>
                <a:lnTo>
                  <a:pt x="10" y="346"/>
                </a:lnTo>
                <a:lnTo>
                  <a:pt x="15" y="394"/>
                </a:lnTo>
                <a:lnTo>
                  <a:pt x="23" y="441"/>
                </a:lnTo>
                <a:lnTo>
                  <a:pt x="29" y="489"/>
                </a:lnTo>
                <a:lnTo>
                  <a:pt x="39" y="534"/>
                </a:lnTo>
                <a:lnTo>
                  <a:pt x="49" y="580"/>
                </a:lnTo>
                <a:lnTo>
                  <a:pt x="60" y="627"/>
                </a:lnTo>
                <a:lnTo>
                  <a:pt x="73" y="672"/>
                </a:lnTo>
                <a:lnTo>
                  <a:pt x="85" y="715"/>
                </a:lnTo>
                <a:lnTo>
                  <a:pt x="100" y="760"/>
                </a:lnTo>
                <a:lnTo>
                  <a:pt x="114" y="803"/>
                </a:lnTo>
                <a:lnTo>
                  <a:pt x="132" y="847"/>
                </a:lnTo>
                <a:lnTo>
                  <a:pt x="150" y="890"/>
                </a:lnTo>
                <a:lnTo>
                  <a:pt x="167" y="932"/>
                </a:lnTo>
                <a:lnTo>
                  <a:pt x="186" y="973"/>
                </a:lnTo>
                <a:lnTo>
                  <a:pt x="207" y="1015"/>
                </a:lnTo>
                <a:lnTo>
                  <a:pt x="228" y="1055"/>
                </a:lnTo>
                <a:lnTo>
                  <a:pt x="251" y="1095"/>
                </a:lnTo>
                <a:lnTo>
                  <a:pt x="275" y="1134"/>
                </a:lnTo>
                <a:lnTo>
                  <a:pt x="299" y="1172"/>
                </a:lnTo>
                <a:lnTo>
                  <a:pt x="323" y="1211"/>
                </a:lnTo>
                <a:lnTo>
                  <a:pt x="348" y="1248"/>
                </a:lnTo>
                <a:lnTo>
                  <a:pt x="376" y="1284"/>
                </a:lnTo>
                <a:lnTo>
                  <a:pt x="403" y="1321"/>
                </a:lnTo>
                <a:lnTo>
                  <a:pt x="432" y="1357"/>
                </a:lnTo>
                <a:lnTo>
                  <a:pt x="461" y="1390"/>
                </a:lnTo>
                <a:lnTo>
                  <a:pt x="491" y="1426"/>
                </a:lnTo>
                <a:lnTo>
                  <a:pt x="522" y="1458"/>
                </a:lnTo>
                <a:lnTo>
                  <a:pt x="554" y="1491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24"/>
          <p:cNvSpPr>
            <a:spLocks/>
          </p:cNvSpPr>
          <p:nvPr/>
        </p:nvSpPr>
        <p:spPr bwMode="auto">
          <a:xfrm rot="16200000">
            <a:off x="6003132" y="4282282"/>
            <a:ext cx="1370013" cy="1574800"/>
          </a:xfrm>
          <a:custGeom>
            <a:avLst/>
            <a:gdLst/>
            <a:ahLst/>
            <a:cxnLst>
              <a:cxn ang="0">
                <a:pos x="554" y="1491"/>
              </a:cxn>
              <a:cxn ang="0">
                <a:pos x="1298" y="747"/>
              </a:cxn>
              <a:cxn ang="0">
                <a:pos x="1298" y="747"/>
              </a:cxn>
              <a:cxn ang="0">
                <a:pos x="1271" y="718"/>
              </a:cxn>
              <a:cxn ang="0">
                <a:pos x="1243" y="688"/>
              </a:cxn>
              <a:cxn ang="0">
                <a:pos x="1219" y="656"/>
              </a:cxn>
              <a:cxn ang="0">
                <a:pos x="1195" y="622"/>
              </a:cxn>
              <a:cxn ang="0">
                <a:pos x="1174" y="588"/>
              </a:cxn>
              <a:cxn ang="0">
                <a:pos x="1154" y="553"/>
              </a:cxn>
              <a:cxn ang="0">
                <a:pos x="1134" y="518"/>
              </a:cxn>
              <a:cxn ang="0">
                <a:pos x="1118" y="479"/>
              </a:cxn>
              <a:cxn ang="0">
                <a:pos x="1104" y="442"/>
              </a:cxn>
              <a:cxn ang="0">
                <a:pos x="1089" y="402"/>
              </a:cxn>
              <a:cxn ang="0">
                <a:pos x="1078" y="364"/>
              </a:cxn>
              <a:cxn ang="0">
                <a:pos x="1069" y="322"/>
              </a:cxn>
              <a:cxn ang="0">
                <a:pos x="1062" y="282"/>
              </a:cxn>
              <a:cxn ang="0">
                <a:pos x="1057" y="239"/>
              </a:cxn>
              <a:cxn ang="0">
                <a:pos x="1052" y="197"/>
              </a:cxn>
              <a:cxn ang="0">
                <a:pos x="1052" y="154"/>
              </a:cxn>
              <a:cxn ang="0">
                <a:pos x="648" y="154"/>
              </a:cxn>
              <a:cxn ang="0">
                <a:pos x="483" y="0"/>
              </a:cxn>
              <a:cxn ang="0">
                <a:pos x="328" y="154"/>
              </a:cxn>
              <a:cxn ang="0">
                <a:pos x="0" y="154"/>
              </a:cxn>
              <a:cxn ang="0">
                <a:pos x="0" y="154"/>
              </a:cxn>
              <a:cxn ang="0">
                <a:pos x="0" y="202"/>
              </a:cxn>
              <a:cxn ang="0">
                <a:pos x="2" y="252"/>
              </a:cxn>
              <a:cxn ang="0">
                <a:pos x="5" y="300"/>
              </a:cxn>
              <a:cxn ang="0">
                <a:pos x="10" y="346"/>
              </a:cxn>
              <a:cxn ang="0">
                <a:pos x="15" y="394"/>
              </a:cxn>
              <a:cxn ang="0">
                <a:pos x="23" y="441"/>
              </a:cxn>
              <a:cxn ang="0">
                <a:pos x="29" y="489"/>
              </a:cxn>
              <a:cxn ang="0">
                <a:pos x="39" y="534"/>
              </a:cxn>
              <a:cxn ang="0">
                <a:pos x="49" y="580"/>
              </a:cxn>
              <a:cxn ang="0">
                <a:pos x="60" y="627"/>
              </a:cxn>
              <a:cxn ang="0">
                <a:pos x="73" y="672"/>
              </a:cxn>
              <a:cxn ang="0">
                <a:pos x="85" y="715"/>
              </a:cxn>
              <a:cxn ang="0">
                <a:pos x="100" y="760"/>
              </a:cxn>
              <a:cxn ang="0">
                <a:pos x="114" y="803"/>
              </a:cxn>
              <a:cxn ang="0">
                <a:pos x="132" y="847"/>
              </a:cxn>
              <a:cxn ang="0">
                <a:pos x="150" y="890"/>
              </a:cxn>
              <a:cxn ang="0">
                <a:pos x="167" y="932"/>
              </a:cxn>
              <a:cxn ang="0">
                <a:pos x="186" y="973"/>
              </a:cxn>
              <a:cxn ang="0">
                <a:pos x="207" y="1015"/>
              </a:cxn>
              <a:cxn ang="0">
                <a:pos x="228" y="1055"/>
              </a:cxn>
              <a:cxn ang="0">
                <a:pos x="251" y="1095"/>
              </a:cxn>
              <a:cxn ang="0">
                <a:pos x="275" y="1134"/>
              </a:cxn>
              <a:cxn ang="0">
                <a:pos x="299" y="1172"/>
              </a:cxn>
              <a:cxn ang="0">
                <a:pos x="323" y="1211"/>
              </a:cxn>
              <a:cxn ang="0">
                <a:pos x="348" y="1248"/>
              </a:cxn>
              <a:cxn ang="0">
                <a:pos x="376" y="1284"/>
              </a:cxn>
              <a:cxn ang="0">
                <a:pos x="403" y="1321"/>
              </a:cxn>
              <a:cxn ang="0">
                <a:pos x="432" y="1357"/>
              </a:cxn>
              <a:cxn ang="0">
                <a:pos x="461" y="1390"/>
              </a:cxn>
              <a:cxn ang="0">
                <a:pos x="491" y="1426"/>
              </a:cxn>
              <a:cxn ang="0">
                <a:pos x="522" y="1458"/>
              </a:cxn>
              <a:cxn ang="0">
                <a:pos x="554" y="1491"/>
              </a:cxn>
            </a:cxnLst>
            <a:rect l="0" t="0" r="r" b="b"/>
            <a:pathLst>
              <a:path w="1298" h="1491">
                <a:moveTo>
                  <a:pt x="554" y="1491"/>
                </a:moveTo>
                <a:lnTo>
                  <a:pt x="1298" y="747"/>
                </a:lnTo>
                <a:lnTo>
                  <a:pt x="1298" y="747"/>
                </a:lnTo>
                <a:lnTo>
                  <a:pt x="1271" y="718"/>
                </a:lnTo>
                <a:lnTo>
                  <a:pt x="1243" y="688"/>
                </a:lnTo>
                <a:lnTo>
                  <a:pt x="1219" y="656"/>
                </a:lnTo>
                <a:lnTo>
                  <a:pt x="1195" y="622"/>
                </a:lnTo>
                <a:lnTo>
                  <a:pt x="1174" y="588"/>
                </a:lnTo>
                <a:lnTo>
                  <a:pt x="1154" y="553"/>
                </a:lnTo>
                <a:lnTo>
                  <a:pt x="1134" y="518"/>
                </a:lnTo>
                <a:lnTo>
                  <a:pt x="1118" y="479"/>
                </a:lnTo>
                <a:lnTo>
                  <a:pt x="1104" y="442"/>
                </a:lnTo>
                <a:lnTo>
                  <a:pt x="1089" y="402"/>
                </a:lnTo>
                <a:lnTo>
                  <a:pt x="1078" y="364"/>
                </a:lnTo>
                <a:lnTo>
                  <a:pt x="1069" y="322"/>
                </a:lnTo>
                <a:lnTo>
                  <a:pt x="1062" y="282"/>
                </a:lnTo>
                <a:lnTo>
                  <a:pt x="1057" y="239"/>
                </a:lnTo>
                <a:lnTo>
                  <a:pt x="1052" y="197"/>
                </a:lnTo>
                <a:lnTo>
                  <a:pt x="1052" y="154"/>
                </a:lnTo>
                <a:lnTo>
                  <a:pt x="648" y="154"/>
                </a:lnTo>
                <a:lnTo>
                  <a:pt x="483" y="0"/>
                </a:lnTo>
                <a:lnTo>
                  <a:pt x="328" y="154"/>
                </a:lnTo>
                <a:lnTo>
                  <a:pt x="0" y="154"/>
                </a:lnTo>
                <a:lnTo>
                  <a:pt x="0" y="154"/>
                </a:lnTo>
                <a:lnTo>
                  <a:pt x="0" y="202"/>
                </a:lnTo>
                <a:lnTo>
                  <a:pt x="2" y="252"/>
                </a:lnTo>
                <a:lnTo>
                  <a:pt x="5" y="300"/>
                </a:lnTo>
                <a:lnTo>
                  <a:pt x="10" y="346"/>
                </a:lnTo>
                <a:lnTo>
                  <a:pt x="15" y="394"/>
                </a:lnTo>
                <a:lnTo>
                  <a:pt x="23" y="441"/>
                </a:lnTo>
                <a:lnTo>
                  <a:pt x="29" y="489"/>
                </a:lnTo>
                <a:lnTo>
                  <a:pt x="39" y="534"/>
                </a:lnTo>
                <a:lnTo>
                  <a:pt x="49" y="580"/>
                </a:lnTo>
                <a:lnTo>
                  <a:pt x="60" y="627"/>
                </a:lnTo>
                <a:lnTo>
                  <a:pt x="73" y="672"/>
                </a:lnTo>
                <a:lnTo>
                  <a:pt x="85" y="715"/>
                </a:lnTo>
                <a:lnTo>
                  <a:pt x="100" y="760"/>
                </a:lnTo>
                <a:lnTo>
                  <a:pt x="114" y="803"/>
                </a:lnTo>
                <a:lnTo>
                  <a:pt x="132" y="847"/>
                </a:lnTo>
                <a:lnTo>
                  <a:pt x="150" y="890"/>
                </a:lnTo>
                <a:lnTo>
                  <a:pt x="167" y="932"/>
                </a:lnTo>
                <a:lnTo>
                  <a:pt x="186" y="973"/>
                </a:lnTo>
                <a:lnTo>
                  <a:pt x="207" y="1015"/>
                </a:lnTo>
                <a:lnTo>
                  <a:pt x="228" y="1055"/>
                </a:lnTo>
                <a:lnTo>
                  <a:pt x="251" y="1095"/>
                </a:lnTo>
                <a:lnTo>
                  <a:pt x="275" y="1134"/>
                </a:lnTo>
                <a:lnTo>
                  <a:pt x="299" y="1172"/>
                </a:lnTo>
                <a:lnTo>
                  <a:pt x="323" y="1211"/>
                </a:lnTo>
                <a:lnTo>
                  <a:pt x="348" y="1248"/>
                </a:lnTo>
                <a:lnTo>
                  <a:pt x="376" y="1284"/>
                </a:lnTo>
                <a:lnTo>
                  <a:pt x="403" y="1321"/>
                </a:lnTo>
                <a:lnTo>
                  <a:pt x="432" y="1357"/>
                </a:lnTo>
                <a:lnTo>
                  <a:pt x="461" y="1390"/>
                </a:lnTo>
                <a:lnTo>
                  <a:pt x="491" y="1426"/>
                </a:lnTo>
                <a:lnTo>
                  <a:pt x="522" y="1458"/>
                </a:lnTo>
                <a:lnTo>
                  <a:pt x="554" y="1491"/>
                </a:lnTo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27"/>
          <p:cNvSpPr>
            <a:spLocks/>
          </p:cNvSpPr>
          <p:nvPr/>
        </p:nvSpPr>
        <p:spPr bwMode="auto">
          <a:xfrm rot="16200000">
            <a:off x="6668296" y="3779045"/>
            <a:ext cx="1412875" cy="1370013"/>
          </a:xfrm>
          <a:custGeom>
            <a:avLst/>
            <a:gdLst/>
            <a:ahLst/>
            <a:cxnLst>
              <a:cxn ang="0">
                <a:pos x="1337" y="1298"/>
              </a:cxn>
              <a:cxn ang="0">
                <a:pos x="1337" y="246"/>
              </a:cxn>
              <a:cxn ang="0">
                <a:pos x="1337" y="246"/>
              </a:cxn>
              <a:cxn ang="0">
                <a:pos x="1297" y="244"/>
              </a:cxn>
              <a:cxn ang="0">
                <a:pos x="1257" y="242"/>
              </a:cxn>
              <a:cxn ang="0">
                <a:pos x="1217" y="238"/>
              </a:cxn>
              <a:cxn ang="0">
                <a:pos x="1177" y="229"/>
              </a:cxn>
              <a:cxn ang="0">
                <a:pos x="1137" y="221"/>
              </a:cxn>
              <a:cxn ang="0">
                <a:pos x="1098" y="210"/>
              </a:cxn>
              <a:cxn ang="0">
                <a:pos x="1060" y="199"/>
              </a:cxn>
              <a:cxn ang="0">
                <a:pos x="1021" y="185"/>
              </a:cxn>
              <a:cxn ang="0">
                <a:pos x="984" y="169"/>
              </a:cxn>
              <a:cxn ang="0">
                <a:pos x="948" y="149"/>
              </a:cxn>
              <a:cxn ang="0">
                <a:pos x="911" y="130"/>
              </a:cxn>
              <a:cxn ang="0">
                <a:pos x="875" y="108"/>
              </a:cxn>
              <a:cxn ang="0">
                <a:pos x="842" y="84"/>
              </a:cxn>
              <a:cxn ang="0">
                <a:pos x="808" y="58"/>
              </a:cxn>
              <a:cxn ang="0">
                <a:pos x="776" y="29"/>
              </a:cxn>
              <a:cxn ang="0">
                <a:pos x="744" y="0"/>
              </a:cxn>
              <a:cxn ang="0">
                <a:pos x="458" y="284"/>
              </a:cxn>
              <a:cxn ang="0">
                <a:pos x="234" y="294"/>
              </a:cxn>
              <a:cxn ang="0">
                <a:pos x="231" y="513"/>
              </a:cxn>
              <a:cxn ang="0">
                <a:pos x="0" y="744"/>
              </a:cxn>
              <a:cxn ang="0">
                <a:pos x="0" y="744"/>
              </a:cxn>
              <a:cxn ang="0">
                <a:pos x="35" y="778"/>
              </a:cxn>
              <a:cxn ang="0">
                <a:pos x="70" y="810"/>
              </a:cxn>
              <a:cxn ang="0">
                <a:pos x="107" y="842"/>
              </a:cxn>
              <a:cxn ang="0">
                <a:pos x="144" y="873"/>
              </a:cxn>
              <a:cxn ang="0">
                <a:pos x="181" y="903"/>
              </a:cxn>
              <a:cxn ang="0">
                <a:pos x="219" y="932"/>
              </a:cxn>
              <a:cxn ang="0">
                <a:pos x="258" y="959"/>
              </a:cxn>
              <a:cxn ang="0">
                <a:pos x="296" y="986"/>
              </a:cxn>
              <a:cxn ang="0">
                <a:pos x="337" y="1011"/>
              </a:cxn>
              <a:cxn ang="0">
                <a:pos x="377" y="1036"/>
              </a:cxn>
              <a:cxn ang="0">
                <a:pos x="417" y="1059"/>
              </a:cxn>
              <a:cxn ang="0">
                <a:pos x="458" y="1081"/>
              </a:cxn>
              <a:cxn ang="0">
                <a:pos x="498" y="1102"/>
              </a:cxn>
              <a:cxn ang="0">
                <a:pos x="542" y="1123"/>
              </a:cxn>
              <a:cxn ang="0">
                <a:pos x="583" y="1140"/>
              </a:cxn>
              <a:cxn ang="0">
                <a:pos x="625" y="1160"/>
              </a:cxn>
              <a:cxn ang="0">
                <a:pos x="668" y="1176"/>
              </a:cxn>
              <a:cxn ang="0">
                <a:pos x="712" y="1192"/>
              </a:cxn>
              <a:cxn ang="0">
                <a:pos x="755" y="1206"/>
              </a:cxn>
              <a:cxn ang="0">
                <a:pos x="798" y="1219"/>
              </a:cxn>
              <a:cxn ang="0">
                <a:pos x="843" y="1232"/>
              </a:cxn>
              <a:cxn ang="0">
                <a:pos x="887" y="1243"/>
              </a:cxn>
              <a:cxn ang="0">
                <a:pos x="931" y="1254"/>
              </a:cxn>
              <a:cxn ang="0">
                <a:pos x="976" y="1262"/>
              </a:cxn>
              <a:cxn ang="0">
                <a:pos x="1021" y="1270"/>
              </a:cxn>
              <a:cxn ang="0">
                <a:pos x="1066" y="1278"/>
              </a:cxn>
              <a:cxn ang="0">
                <a:pos x="1111" y="1283"/>
              </a:cxn>
              <a:cxn ang="0">
                <a:pos x="1156" y="1288"/>
              </a:cxn>
              <a:cxn ang="0">
                <a:pos x="1201" y="1293"/>
              </a:cxn>
              <a:cxn ang="0">
                <a:pos x="1246" y="1296"/>
              </a:cxn>
              <a:cxn ang="0">
                <a:pos x="1292" y="1298"/>
              </a:cxn>
              <a:cxn ang="0">
                <a:pos x="1337" y="1298"/>
              </a:cxn>
            </a:cxnLst>
            <a:rect l="0" t="0" r="r" b="b"/>
            <a:pathLst>
              <a:path w="1337" h="1298">
                <a:moveTo>
                  <a:pt x="1337" y="1298"/>
                </a:moveTo>
                <a:lnTo>
                  <a:pt x="1337" y="246"/>
                </a:lnTo>
                <a:lnTo>
                  <a:pt x="1337" y="246"/>
                </a:lnTo>
                <a:lnTo>
                  <a:pt x="1297" y="244"/>
                </a:lnTo>
                <a:lnTo>
                  <a:pt x="1257" y="242"/>
                </a:lnTo>
                <a:lnTo>
                  <a:pt x="1217" y="238"/>
                </a:lnTo>
                <a:lnTo>
                  <a:pt x="1177" y="229"/>
                </a:lnTo>
                <a:lnTo>
                  <a:pt x="1137" y="221"/>
                </a:lnTo>
                <a:lnTo>
                  <a:pt x="1098" y="210"/>
                </a:lnTo>
                <a:lnTo>
                  <a:pt x="1060" y="199"/>
                </a:lnTo>
                <a:lnTo>
                  <a:pt x="1021" y="185"/>
                </a:lnTo>
                <a:lnTo>
                  <a:pt x="984" y="169"/>
                </a:lnTo>
                <a:lnTo>
                  <a:pt x="948" y="149"/>
                </a:lnTo>
                <a:lnTo>
                  <a:pt x="911" y="130"/>
                </a:lnTo>
                <a:lnTo>
                  <a:pt x="875" y="108"/>
                </a:lnTo>
                <a:lnTo>
                  <a:pt x="842" y="84"/>
                </a:lnTo>
                <a:lnTo>
                  <a:pt x="808" y="58"/>
                </a:lnTo>
                <a:lnTo>
                  <a:pt x="776" y="29"/>
                </a:lnTo>
                <a:lnTo>
                  <a:pt x="744" y="0"/>
                </a:lnTo>
                <a:lnTo>
                  <a:pt x="458" y="284"/>
                </a:lnTo>
                <a:lnTo>
                  <a:pt x="234" y="294"/>
                </a:lnTo>
                <a:lnTo>
                  <a:pt x="231" y="513"/>
                </a:lnTo>
                <a:lnTo>
                  <a:pt x="0" y="744"/>
                </a:lnTo>
                <a:lnTo>
                  <a:pt x="0" y="744"/>
                </a:lnTo>
                <a:lnTo>
                  <a:pt x="35" y="778"/>
                </a:lnTo>
                <a:lnTo>
                  <a:pt x="70" y="810"/>
                </a:lnTo>
                <a:lnTo>
                  <a:pt x="107" y="842"/>
                </a:lnTo>
                <a:lnTo>
                  <a:pt x="144" y="873"/>
                </a:lnTo>
                <a:lnTo>
                  <a:pt x="181" y="903"/>
                </a:lnTo>
                <a:lnTo>
                  <a:pt x="219" y="932"/>
                </a:lnTo>
                <a:lnTo>
                  <a:pt x="258" y="959"/>
                </a:lnTo>
                <a:lnTo>
                  <a:pt x="296" y="986"/>
                </a:lnTo>
                <a:lnTo>
                  <a:pt x="337" y="1011"/>
                </a:lnTo>
                <a:lnTo>
                  <a:pt x="377" y="1036"/>
                </a:lnTo>
                <a:lnTo>
                  <a:pt x="417" y="1059"/>
                </a:lnTo>
                <a:lnTo>
                  <a:pt x="458" y="1081"/>
                </a:lnTo>
                <a:lnTo>
                  <a:pt x="498" y="1102"/>
                </a:lnTo>
                <a:lnTo>
                  <a:pt x="542" y="1123"/>
                </a:lnTo>
                <a:lnTo>
                  <a:pt x="583" y="1140"/>
                </a:lnTo>
                <a:lnTo>
                  <a:pt x="625" y="1160"/>
                </a:lnTo>
                <a:lnTo>
                  <a:pt x="668" y="1176"/>
                </a:lnTo>
                <a:lnTo>
                  <a:pt x="712" y="1192"/>
                </a:lnTo>
                <a:lnTo>
                  <a:pt x="755" y="1206"/>
                </a:lnTo>
                <a:lnTo>
                  <a:pt x="798" y="1219"/>
                </a:lnTo>
                <a:lnTo>
                  <a:pt x="843" y="1232"/>
                </a:lnTo>
                <a:lnTo>
                  <a:pt x="887" y="1243"/>
                </a:lnTo>
                <a:lnTo>
                  <a:pt x="931" y="1254"/>
                </a:lnTo>
                <a:lnTo>
                  <a:pt x="976" y="1262"/>
                </a:lnTo>
                <a:lnTo>
                  <a:pt x="1021" y="1270"/>
                </a:lnTo>
                <a:lnTo>
                  <a:pt x="1066" y="1278"/>
                </a:lnTo>
                <a:lnTo>
                  <a:pt x="1111" y="1283"/>
                </a:lnTo>
                <a:lnTo>
                  <a:pt x="1156" y="1288"/>
                </a:lnTo>
                <a:lnTo>
                  <a:pt x="1201" y="1293"/>
                </a:lnTo>
                <a:lnTo>
                  <a:pt x="1246" y="1296"/>
                </a:lnTo>
                <a:lnTo>
                  <a:pt x="1292" y="1298"/>
                </a:lnTo>
                <a:lnTo>
                  <a:pt x="1337" y="1298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228"/>
          <p:cNvSpPr>
            <a:spLocks/>
          </p:cNvSpPr>
          <p:nvPr/>
        </p:nvSpPr>
        <p:spPr bwMode="auto">
          <a:xfrm rot="16200000">
            <a:off x="6668296" y="3779045"/>
            <a:ext cx="1412875" cy="1370013"/>
          </a:xfrm>
          <a:custGeom>
            <a:avLst/>
            <a:gdLst/>
            <a:ahLst/>
            <a:cxnLst>
              <a:cxn ang="0">
                <a:pos x="1337" y="1298"/>
              </a:cxn>
              <a:cxn ang="0">
                <a:pos x="1337" y="246"/>
              </a:cxn>
              <a:cxn ang="0">
                <a:pos x="1337" y="246"/>
              </a:cxn>
              <a:cxn ang="0">
                <a:pos x="1297" y="244"/>
              </a:cxn>
              <a:cxn ang="0">
                <a:pos x="1257" y="242"/>
              </a:cxn>
              <a:cxn ang="0">
                <a:pos x="1217" y="238"/>
              </a:cxn>
              <a:cxn ang="0">
                <a:pos x="1177" y="229"/>
              </a:cxn>
              <a:cxn ang="0">
                <a:pos x="1137" y="221"/>
              </a:cxn>
              <a:cxn ang="0">
                <a:pos x="1098" y="210"/>
              </a:cxn>
              <a:cxn ang="0">
                <a:pos x="1060" y="199"/>
              </a:cxn>
              <a:cxn ang="0">
                <a:pos x="1021" y="185"/>
              </a:cxn>
              <a:cxn ang="0">
                <a:pos x="984" y="169"/>
              </a:cxn>
              <a:cxn ang="0">
                <a:pos x="948" y="149"/>
              </a:cxn>
              <a:cxn ang="0">
                <a:pos x="911" y="130"/>
              </a:cxn>
              <a:cxn ang="0">
                <a:pos x="875" y="108"/>
              </a:cxn>
              <a:cxn ang="0">
                <a:pos x="842" y="84"/>
              </a:cxn>
              <a:cxn ang="0">
                <a:pos x="808" y="58"/>
              </a:cxn>
              <a:cxn ang="0">
                <a:pos x="776" y="29"/>
              </a:cxn>
              <a:cxn ang="0">
                <a:pos x="744" y="0"/>
              </a:cxn>
              <a:cxn ang="0">
                <a:pos x="458" y="284"/>
              </a:cxn>
              <a:cxn ang="0">
                <a:pos x="234" y="294"/>
              </a:cxn>
              <a:cxn ang="0">
                <a:pos x="231" y="513"/>
              </a:cxn>
              <a:cxn ang="0">
                <a:pos x="0" y="744"/>
              </a:cxn>
              <a:cxn ang="0">
                <a:pos x="0" y="744"/>
              </a:cxn>
              <a:cxn ang="0">
                <a:pos x="35" y="778"/>
              </a:cxn>
              <a:cxn ang="0">
                <a:pos x="70" y="810"/>
              </a:cxn>
              <a:cxn ang="0">
                <a:pos x="107" y="842"/>
              </a:cxn>
              <a:cxn ang="0">
                <a:pos x="144" y="873"/>
              </a:cxn>
              <a:cxn ang="0">
                <a:pos x="181" y="903"/>
              </a:cxn>
              <a:cxn ang="0">
                <a:pos x="219" y="932"/>
              </a:cxn>
              <a:cxn ang="0">
                <a:pos x="258" y="959"/>
              </a:cxn>
              <a:cxn ang="0">
                <a:pos x="296" y="986"/>
              </a:cxn>
              <a:cxn ang="0">
                <a:pos x="337" y="1011"/>
              </a:cxn>
              <a:cxn ang="0">
                <a:pos x="377" y="1036"/>
              </a:cxn>
              <a:cxn ang="0">
                <a:pos x="417" y="1059"/>
              </a:cxn>
              <a:cxn ang="0">
                <a:pos x="458" y="1081"/>
              </a:cxn>
              <a:cxn ang="0">
                <a:pos x="498" y="1102"/>
              </a:cxn>
              <a:cxn ang="0">
                <a:pos x="542" y="1123"/>
              </a:cxn>
              <a:cxn ang="0">
                <a:pos x="583" y="1140"/>
              </a:cxn>
              <a:cxn ang="0">
                <a:pos x="625" y="1160"/>
              </a:cxn>
              <a:cxn ang="0">
                <a:pos x="668" y="1176"/>
              </a:cxn>
              <a:cxn ang="0">
                <a:pos x="712" y="1192"/>
              </a:cxn>
              <a:cxn ang="0">
                <a:pos x="755" y="1206"/>
              </a:cxn>
              <a:cxn ang="0">
                <a:pos x="798" y="1219"/>
              </a:cxn>
              <a:cxn ang="0">
                <a:pos x="843" y="1232"/>
              </a:cxn>
              <a:cxn ang="0">
                <a:pos x="887" y="1243"/>
              </a:cxn>
              <a:cxn ang="0">
                <a:pos x="931" y="1254"/>
              </a:cxn>
              <a:cxn ang="0">
                <a:pos x="976" y="1262"/>
              </a:cxn>
              <a:cxn ang="0">
                <a:pos x="1021" y="1270"/>
              </a:cxn>
              <a:cxn ang="0">
                <a:pos x="1066" y="1278"/>
              </a:cxn>
              <a:cxn ang="0">
                <a:pos x="1111" y="1283"/>
              </a:cxn>
              <a:cxn ang="0">
                <a:pos x="1156" y="1288"/>
              </a:cxn>
              <a:cxn ang="0">
                <a:pos x="1201" y="1293"/>
              </a:cxn>
              <a:cxn ang="0">
                <a:pos x="1246" y="1296"/>
              </a:cxn>
              <a:cxn ang="0">
                <a:pos x="1292" y="1298"/>
              </a:cxn>
              <a:cxn ang="0">
                <a:pos x="1337" y="1298"/>
              </a:cxn>
            </a:cxnLst>
            <a:rect l="0" t="0" r="r" b="b"/>
            <a:pathLst>
              <a:path w="1337" h="1298">
                <a:moveTo>
                  <a:pt x="1337" y="1298"/>
                </a:moveTo>
                <a:lnTo>
                  <a:pt x="1337" y="246"/>
                </a:lnTo>
                <a:lnTo>
                  <a:pt x="1337" y="246"/>
                </a:lnTo>
                <a:lnTo>
                  <a:pt x="1297" y="244"/>
                </a:lnTo>
                <a:lnTo>
                  <a:pt x="1257" y="242"/>
                </a:lnTo>
                <a:lnTo>
                  <a:pt x="1217" y="238"/>
                </a:lnTo>
                <a:lnTo>
                  <a:pt x="1177" y="229"/>
                </a:lnTo>
                <a:lnTo>
                  <a:pt x="1137" y="221"/>
                </a:lnTo>
                <a:lnTo>
                  <a:pt x="1098" y="210"/>
                </a:lnTo>
                <a:lnTo>
                  <a:pt x="1060" y="199"/>
                </a:lnTo>
                <a:lnTo>
                  <a:pt x="1021" y="185"/>
                </a:lnTo>
                <a:lnTo>
                  <a:pt x="984" y="169"/>
                </a:lnTo>
                <a:lnTo>
                  <a:pt x="948" y="149"/>
                </a:lnTo>
                <a:lnTo>
                  <a:pt x="911" y="130"/>
                </a:lnTo>
                <a:lnTo>
                  <a:pt x="875" y="108"/>
                </a:lnTo>
                <a:lnTo>
                  <a:pt x="842" y="84"/>
                </a:lnTo>
                <a:lnTo>
                  <a:pt x="808" y="58"/>
                </a:lnTo>
                <a:lnTo>
                  <a:pt x="776" y="29"/>
                </a:lnTo>
                <a:lnTo>
                  <a:pt x="744" y="0"/>
                </a:lnTo>
                <a:lnTo>
                  <a:pt x="458" y="284"/>
                </a:lnTo>
                <a:lnTo>
                  <a:pt x="234" y="294"/>
                </a:lnTo>
                <a:lnTo>
                  <a:pt x="231" y="513"/>
                </a:lnTo>
                <a:lnTo>
                  <a:pt x="0" y="744"/>
                </a:lnTo>
                <a:lnTo>
                  <a:pt x="0" y="744"/>
                </a:lnTo>
                <a:lnTo>
                  <a:pt x="35" y="778"/>
                </a:lnTo>
                <a:lnTo>
                  <a:pt x="70" y="810"/>
                </a:lnTo>
                <a:lnTo>
                  <a:pt x="107" y="842"/>
                </a:lnTo>
                <a:lnTo>
                  <a:pt x="144" y="873"/>
                </a:lnTo>
                <a:lnTo>
                  <a:pt x="181" y="903"/>
                </a:lnTo>
                <a:lnTo>
                  <a:pt x="219" y="932"/>
                </a:lnTo>
                <a:lnTo>
                  <a:pt x="258" y="959"/>
                </a:lnTo>
                <a:lnTo>
                  <a:pt x="296" y="986"/>
                </a:lnTo>
                <a:lnTo>
                  <a:pt x="337" y="1011"/>
                </a:lnTo>
                <a:lnTo>
                  <a:pt x="377" y="1036"/>
                </a:lnTo>
                <a:lnTo>
                  <a:pt x="417" y="1059"/>
                </a:lnTo>
                <a:lnTo>
                  <a:pt x="458" y="1081"/>
                </a:lnTo>
                <a:lnTo>
                  <a:pt x="498" y="1102"/>
                </a:lnTo>
                <a:lnTo>
                  <a:pt x="542" y="1123"/>
                </a:lnTo>
                <a:lnTo>
                  <a:pt x="583" y="1140"/>
                </a:lnTo>
                <a:lnTo>
                  <a:pt x="625" y="1160"/>
                </a:lnTo>
                <a:lnTo>
                  <a:pt x="668" y="1176"/>
                </a:lnTo>
                <a:lnTo>
                  <a:pt x="712" y="1192"/>
                </a:lnTo>
                <a:lnTo>
                  <a:pt x="755" y="1206"/>
                </a:lnTo>
                <a:lnTo>
                  <a:pt x="798" y="1219"/>
                </a:lnTo>
                <a:lnTo>
                  <a:pt x="843" y="1232"/>
                </a:lnTo>
                <a:lnTo>
                  <a:pt x="887" y="1243"/>
                </a:lnTo>
                <a:lnTo>
                  <a:pt x="931" y="1254"/>
                </a:lnTo>
                <a:lnTo>
                  <a:pt x="976" y="1262"/>
                </a:lnTo>
                <a:lnTo>
                  <a:pt x="1021" y="1270"/>
                </a:lnTo>
                <a:lnTo>
                  <a:pt x="1066" y="1278"/>
                </a:lnTo>
                <a:lnTo>
                  <a:pt x="1111" y="1283"/>
                </a:lnTo>
                <a:lnTo>
                  <a:pt x="1156" y="1288"/>
                </a:lnTo>
                <a:lnTo>
                  <a:pt x="1201" y="1293"/>
                </a:lnTo>
                <a:lnTo>
                  <a:pt x="1246" y="1296"/>
                </a:lnTo>
                <a:lnTo>
                  <a:pt x="1292" y="1298"/>
                </a:lnTo>
                <a:lnTo>
                  <a:pt x="1337" y="129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233"/>
          <p:cNvSpPr>
            <a:spLocks/>
          </p:cNvSpPr>
          <p:nvPr/>
        </p:nvSpPr>
        <p:spPr bwMode="auto">
          <a:xfrm rot="16200000">
            <a:off x="6588127" y="2447926"/>
            <a:ext cx="1573213" cy="1370013"/>
          </a:xfrm>
          <a:custGeom>
            <a:avLst/>
            <a:gdLst/>
            <a:ahLst/>
            <a:cxnLst>
              <a:cxn ang="0">
                <a:pos x="1492" y="744"/>
              </a:cxn>
              <a:cxn ang="0">
                <a:pos x="748" y="0"/>
              </a:cxn>
              <a:cxn ang="0">
                <a:pos x="748" y="0"/>
              </a:cxn>
              <a:cxn ang="0">
                <a:pos x="719" y="27"/>
              </a:cxn>
              <a:cxn ang="0">
                <a:pos x="688" y="55"/>
              </a:cxn>
              <a:cxn ang="0">
                <a:pos x="656" y="79"/>
              </a:cxn>
              <a:cxn ang="0">
                <a:pos x="623" y="103"/>
              </a:cxn>
              <a:cxn ang="0">
                <a:pos x="589" y="124"/>
              </a:cxn>
              <a:cxn ang="0">
                <a:pos x="554" y="145"/>
              </a:cxn>
              <a:cxn ang="0">
                <a:pos x="518" y="162"/>
              </a:cxn>
              <a:cxn ang="0">
                <a:pos x="481" y="180"/>
              </a:cxn>
              <a:cxn ang="0">
                <a:pos x="443" y="194"/>
              </a:cxn>
              <a:cxn ang="0">
                <a:pos x="404" y="207"/>
              </a:cxn>
              <a:cxn ang="0">
                <a:pos x="364" y="220"/>
              </a:cxn>
              <a:cxn ang="0">
                <a:pos x="323" y="228"/>
              </a:cxn>
              <a:cxn ang="0">
                <a:pos x="283" y="236"/>
              </a:cxn>
              <a:cxn ang="0">
                <a:pos x="239" y="241"/>
              </a:cxn>
              <a:cxn ang="0">
                <a:pos x="198" y="244"/>
              </a:cxn>
              <a:cxn ang="0">
                <a:pos x="154" y="246"/>
              </a:cxn>
              <a:cxn ang="0">
                <a:pos x="154" y="648"/>
              </a:cxn>
              <a:cxn ang="0">
                <a:pos x="0" y="815"/>
              </a:cxn>
              <a:cxn ang="0">
                <a:pos x="154" y="970"/>
              </a:cxn>
              <a:cxn ang="0">
                <a:pos x="154" y="1298"/>
              </a:cxn>
              <a:cxn ang="0">
                <a:pos x="154" y="1298"/>
              </a:cxn>
              <a:cxn ang="0">
                <a:pos x="202" y="1296"/>
              </a:cxn>
              <a:cxn ang="0">
                <a:pos x="252" y="1294"/>
              </a:cxn>
              <a:cxn ang="0">
                <a:pos x="300" y="1291"/>
              </a:cxn>
              <a:cxn ang="0">
                <a:pos x="347" y="1288"/>
              </a:cxn>
              <a:cxn ang="0">
                <a:pos x="395" y="1282"/>
              </a:cxn>
              <a:cxn ang="0">
                <a:pos x="443" y="1275"/>
              </a:cxn>
              <a:cxn ang="0">
                <a:pos x="489" y="1267"/>
              </a:cxn>
              <a:cxn ang="0">
                <a:pos x="536" y="1259"/>
              </a:cxn>
              <a:cxn ang="0">
                <a:pos x="581" y="1249"/>
              </a:cxn>
              <a:cxn ang="0">
                <a:pos x="627" y="1238"/>
              </a:cxn>
              <a:cxn ang="0">
                <a:pos x="672" y="1225"/>
              </a:cxn>
              <a:cxn ang="0">
                <a:pos x="717" y="1213"/>
              </a:cxn>
              <a:cxn ang="0">
                <a:pos x="760" y="1198"/>
              </a:cxn>
              <a:cxn ang="0">
                <a:pos x="804" y="1182"/>
              </a:cxn>
              <a:cxn ang="0">
                <a:pos x="847" y="1166"/>
              </a:cxn>
              <a:cxn ang="0">
                <a:pos x="890" y="1148"/>
              </a:cxn>
              <a:cxn ang="0">
                <a:pos x="932" y="1131"/>
              </a:cxn>
              <a:cxn ang="0">
                <a:pos x="974" y="1112"/>
              </a:cxn>
              <a:cxn ang="0">
                <a:pos x="1015" y="1091"/>
              </a:cxn>
              <a:cxn ang="0">
                <a:pos x="1056" y="1070"/>
              </a:cxn>
              <a:cxn ang="0">
                <a:pos x="1096" y="1047"/>
              </a:cxn>
              <a:cxn ang="0">
                <a:pos x="1134" y="1023"/>
              </a:cxn>
              <a:cxn ang="0">
                <a:pos x="1173" y="999"/>
              </a:cxn>
              <a:cxn ang="0">
                <a:pos x="1211" y="974"/>
              </a:cxn>
              <a:cxn ang="0">
                <a:pos x="1248" y="948"/>
              </a:cxn>
              <a:cxn ang="0">
                <a:pos x="1285" y="922"/>
              </a:cxn>
              <a:cxn ang="0">
                <a:pos x="1322" y="893"/>
              </a:cxn>
              <a:cxn ang="0">
                <a:pos x="1357" y="866"/>
              </a:cxn>
              <a:cxn ang="0">
                <a:pos x="1392" y="836"/>
              </a:cxn>
              <a:cxn ang="0">
                <a:pos x="1426" y="807"/>
              </a:cxn>
              <a:cxn ang="0">
                <a:pos x="1458" y="775"/>
              </a:cxn>
              <a:cxn ang="0">
                <a:pos x="1492" y="744"/>
              </a:cxn>
            </a:cxnLst>
            <a:rect l="0" t="0" r="r" b="b"/>
            <a:pathLst>
              <a:path w="1492" h="1298">
                <a:moveTo>
                  <a:pt x="1492" y="744"/>
                </a:moveTo>
                <a:lnTo>
                  <a:pt x="748" y="0"/>
                </a:lnTo>
                <a:lnTo>
                  <a:pt x="748" y="0"/>
                </a:lnTo>
                <a:lnTo>
                  <a:pt x="719" y="27"/>
                </a:lnTo>
                <a:lnTo>
                  <a:pt x="688" y="55"/>
                </a:lnTo>
                <a:lnTo>
                  <a:pt x="656" y="79"/>
                </a:lnTo>
                <a:lnTo>
                  <a:pt x="623" y="103"/>
                </a:lnTo>
                <a:lnTo>
                  <a:pt x="589" y="124"/>
                </a:lnTo>
                <a:lnTo>
                  <a:pt x="554" y="145"/>
                </a:lnTo>
                <a:lnTo>
                  <a:pt x="518" y="162"/>
                </a:lnTo>
                <a:lnTo>
                  <a:pt x="481" y="180"/>
                </a:lnTo>
                <a:lnTo>
                  <a:pt x="443" y="194"/>
                </a:lnTo>
                <a:lnTo>
                  <a:pt x="404" y="207"/>
                </a:lnTo>
                <a:lnTo>
                  <a:pt x="364" y="220"/>
                </a:lnTo>
                <a:lnTo>
                  <a:pt x="323" y="228"/>
                </a:lnTo>
                <a:lnTo>
                  <a:pt x="283" y="236"/>
                </a:lnTo>
                <a:lnTo>
                  <a:pt x="239" y="241"/>
                </a:lnTo>
                <a:lnTo>
                  <a:pt x="198" y="244"/>
                </a:lnTo>
                <a:lnTo>
                  <a:pt x="154" y="246"/>
                </a:lnTo>
                <a:lnTo>
                  <a:pt x="154" y="648"/>
                </a:lnTo>
                <a:lnTo>
                  <a:pt x="0" y="815"/>
                </a:lnTo>
                <a:lnTo>
                  <a:pt x="154" y="970"/>
                </a:lnTo>
                <a:lnTo>
                  <a:pt x="154" y="1298"/>
                </a:lnTo>
                <a:lnTo>
                  <a:pt x="154" y="1298"/>
                </a:lnTo>
                <a:lnTo>
                  <a:pt x="202" y="1296"/>
                </a:lnTo>
                <a:lnTo>
                  <a:pt x="252" y="1294"/>
                </a:lnTo>
                <a:lnTo>
                  <a:pt x="300" y="1291"/>
                </a:lnTo>
                <a:lnTo>
                  <a:pt x="347" y="1288"/>
                </a:lnTo>
                <a:lnTo>
                  <a:pt x="395" y="1282"/>
                </a:lnTo>
                <a:lnTo>
                  <a:pt x="443" y="1275"/>
                </a:lnTo>
                <a:lnTo>
                  <a:pt x="489" y="1267"/>
                </a:lnTo>
                <a:lnTo>
                  <a:pt x="536" y="1259"/>
                </a:lnTo>
                <a:lnTo>
                  <a:pt x="581" y="1249"/>
                </a:lnTo>
                <a:lnTo>
                  <a:pt x="627" y="1238"/>
                </a:lnTo>
                <a:lnTo>
                  <a:pt x="672" y="1225"/>
                </a:lnTo>
                <a:lnTo>
                  <a:pt x="717" y="1213"/>
                </a:lnTo>
                <a:lnTo>
                  <a:pt x="760" y="1198"/>
                </a:lnTo>
                <a:lnTo>
                  <a:pt x="804" y="1182"/>
                </a:lnTo>
                <a:lnTo>
                  <a:pt x="847" y="1166"/>
                </a:lnTo>
                <a:lnTo>
                  <a:pt x="890" y="1148"/>
                </a:lnTo>
                <a:lnTo>
                  <a:pt x="932" y="1131"/>
                </a:lnTo>
                <a:lnTo>
                  <a:pt x="974" y="1112"/>
                </a:lnTo>
                <a:lnTo>
                  <a:pt x="1015" y="1091"/>
                </a:lnTo>
                <a:lnTo>
                  <a:pt x="1056" y="1070"/>
                </a:lnTo>
                <a:lnTo>
                  <a:pt x="1096" y="1047"/>
                </a:lnTo>
                <a:lnTo>
                  <a:pt x="1134" y="1023"/>
                </a:lnTo>
                <a:lnTo>
                  <a:pt x="1173" y="999"/>
                </a:lnTo>
                <a:lnTo>
                  <a:pt x="1211" y="974"/>
                </a:lnTo>
                <a:lnTo>
                  <a:pt x="1248" y="948"/>
                </a:lnTo>
                <a:lnTo>
                  <a:pt x="1285" y="922"/>
                </a:lnTo>
                <a:lnTo>
                  <a:pt x="1322" y="893"/>
                </a:lnTo>
                <a:lnTo>
                  <a:pt x="1357" y="866"/>
                </a:lnTo>
                <a:lnTo>
                  <a:pt x="1392" y="836"/>
                </a:lnTo>
                <a:lnTo>
                  <a:pt x="1426" y="807"/>
                </a:lnTo>
                <a:lnTo>
                  <a:pt x="1458" y="775"/>
                </a:lnTo>
                <a:lnTo>
                  <a:pt x="1492" y="744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234"/>
          <p:cNvSpPr>
            <a:spLocks/>
          </p:cNvSpPr>
          <p:nvPr/>
        </p:nvSpPr>
        <p:spPr bwMode="auto">
          <a:xfrm rot="16200000">
            <a:off x="6588127" y="2447926"/>
            <a:ext cx="1573213" cy="1370013"/>
          </a:xfrm>
          <a:custGeom>
            <a:avLst/>
            <a:gdLst/>
            <a:ahLst/>
            <a:cxnLst>
              <a:cxn ang="0">
                <a:pos x="1492" y="744"/>
              </a:cxn>
              <a:cxn ang="0">
                <a:pos x="748" y="0"/>
              </a:cxn>
              <a:cxn ang="0">
                <a:pos x="748" y="0"/>
              </a:cxn>
              <a:cxn ang="0">
                <a:pos x="719" y="27"/>
              </a:cxn>
              <a:cxn ang="0">
                <a:pos x="688" y="55"/>
              </a:cxn>
              <a:cxn ang="0">
                <a:pos x="656" y="79"/>
              </a:cxn>
              <a:cxn ang="0">
                <a:pos x="623" y="103"/>
              </a:cxn>
              <a:cxn ang="0">
                <a:pos x="589" y="124"/>
              </a:cxn>
              <a:cxn ang="0">
                <a:pos x="554" y="145"/>
              </a:cxn>
              <a:cxn ang="0">
                <a:pos x="518" y="162"/>
              </a:cxn>
              <a:cxn ang="0">
                <a:pos x="481" y="180"/>
              </a:cxn>
              <a:cxn ang="0">
                <a:pos x="443" y="194"/>
              </a:cxn>
              <a:cxn ang="0">
                <a:pos x="404" y="207"/>
              </a:cxn>
              <a:cxn ang="0">
                <a:pos x="364" y="220"/>
              </a:cxn>
              <a:cxn ang="0">
                <a:pos x="323" y="228"/>
              </a:cxn>
              <a:cxn ang="0">
                <a:pos x="283" y="236"/>
              </a:cxn>
              <a:cxn ang="0">
                <a:pos x="239" y="241"/>
              </a:cxn>
              <a:cxn ang="0">
                <a:pos x="198" y="244"/>
              </a:cxn>
              <a:cxn ang="0">
                <a:pos x="154" y="246"/>
              </a:cxn>
              <a:cxn ang="0">
                <a:pos x="154" y="648"/>
              </a:cxn>
              <a:cxn ang="0">
                <a:pos x="0" y="815"/>
              </a:cxn>
              <a:cxn ang="0">
                <a:pos x="154" y="970"/>
              </a:cxn>
              <a:cxn ang="0">
                <a:pos x="154" y="1298"/>
              </a:cxn>
              <a:cxn ang="0">
                <a:pos x="154" y="1298"/>
              </a:cxn>
              <a:cxn ang="0">
                <a:pos x="202" y="1296"/>
              </a:cxn>
              <a:cxn ang="0">
                <a:pos x="252" y="1294"/>
              </a:cxn>
              <a:cxn ang="0">
                <a:pos x="300" y="1291"/>
              </a:cxn>
              <a:cxn ang="0">
                <a:pos x="347" y="1288"/>
              </a:cxn>
              <a:cxn ang="0">
                <a:pos x="395" y="1282"/>
              </a:cxn>
              <a:cxn ang="0">
                <a:pos x="443" y="1275"/>
              </a:cxn>
              <a:cxn ang="0">
                <a:pos x="489" y="1267"/>
              </a:cxn>
              <a:cxn ang="0">
                <a:pos x="536" y="1259"/>
              </a:cxn>
              <a:cxn ang="0">
                <a:pos x="581" y="1249"/>
              </a:cxn>
              <a:cxn ang="0">
                <a:pos x="627" y="1238"/>
              </a:cxn>
              <a:cxn ang="0">
                <a:pos x="672" y="1225"/>
              </a:cxn>
              <a:cxn ang="0">
                <a:pos x="717" y="1213"/>
              </a:cxn>
              <a:cxn ang="0">
                <a:pos x="760" y="1198"/>
              </a:cxn>
              <a:cxn ang="0">
                <a:pos x="804" y="1182"/>
              </a:cxn>
              <a:cxn ang="0">
                <a:pos x="847" y="1166"/>
              </a:cxn>
              <a:cxn ang="0">
                <a:pos x="890" y="1148"/>
              </a:cxn>
              <a:cxn ang="0">
                <a:pos x="932" y="1131"/>
              </a:cxn>
              <a:cxn ang="0">
                <a:pos x="974" y="1112"/>
              </a:cxn>
              <a:cxn ang="0">
                <a:pos x="1015" y="1091"/>
              </a:cxn>
              <a:cxn ang="0">
                <a:pos x="1056" y="1070"/>
              </a:cxn>
              <a:cxn ang="0">
                <a:pos x="1096" y="1047"/>
              </a:cxn>
              <a:cxn ang="0">
                <a:pos x="1134" y="1023"/>
              </a:cxn>
              <a:cxn ang="0">
                <a:pos x="1173" y="999"/>
              </a:cxn>
              <a:cxn ang="0">
                <a:pos x="1211" y="974"/>
              </a:cxn>
              <a:cxn ang="0">
                <a:pos x="1248" y="948"/>
              </a:cxn>
              <a:cxn ang="0">
                <a:pos x="1285" y="922"/>
              </a:cxn>
              <a:cxn ang="0">
                <a:pos x="1322" y="893"/>
              </a:cxn>
              <a:cxn ang="0">
                <a:pos x="1357" y="866"/>
              </a:cxn>
              <a:cxn ang="0">
                <a:pos x="1392" y="836"/>
              </a:cxn>
              <a:cxn ang="0">
                <a:pos x="1426" y="807"/>
              </a:cxn>
              <a:cxn ang="0">
                <a:pos x="1458" y="775"/>
              </a:cxn>
              <a:cxn ang="0">
                <a:pos x="1492" y="744"/>
              </a:cxn>
            </a:cxnLst>
            <a:rect l="0" t="0" r="r" b="b"/>
            <a:pathLst>
              <a:path w="1492" h="1298">
                <a:moveTo>
                  <a:pt x="1492" y="744"/>
                </a:moveTo>
                <a:lnTo>
                  <a:pt x="748" y="0"/>
                </a:lnTo>
                <a:lnTo>
                  <a:pt x="748" y="0"/>
                </a:lnTo>
                <a:lnTo>
                  <a:pt x="719" y="27"/>
                </a:lnTo>
                <a:lnTo>
                  <a:pt x="688" y="55"/>
                </a:lnTo>
                <a:lnTo>
                  <a:pt x="656" y="79"/>
                </a:lnTo>
                <a:lnTo>
                  <a:pt x="623" y="103"/>
                </a:lnTo>
                <a:lnTo>
                  <a:pt x="589" y="124"/>
                </a:lnTo>
                <a:lnTo>
                  <a:pt x="554" y="145"/>
                </a:lnTo>
                <a:lnTo>
                  <a:pt x="518" y="162"/>
                </a:lnTo>
                <a:lnTo>
                  <a:pt x="481" y="180"/>
                </a:lnTo>
                <a:lnTo>
                  <a:pt x="443" y="194"/>
                </a:lnTo>
                <a:lnTo>
                  <a:pt x="404" y="207"/>
                </a:lnTo>
                <a:lnTo>
                  <a:pt x="364" y="220"/>
                </a:lnTo>
                <a:lnTo>
                  <a:pt x="323" y="228"/>
                </a:lnTo>
                <a:lnTo>
                  <a:pt x="283" y="236"/>
                </a:lnTo>
                <a:lnTo>
                  <a:pt x="239" y="241"/>
                </a:lnTo>
                <a:lnTo>
                  <a:pt x="198" y="244"/>
                </a:lnTo>
                <a:lnTo>
                  <a:pt x="154" y="246"/>
                </a:lnTo>
                <a:lnTo>
                  <a:pt x="154" y="648"/>
                </a:lnTo>
                <a:lnTo>
                  <a:pt x="0" y="815"/>
                </a:lnTo>
                <a:lnTo>
                  <a:pt x="154" y="970"/>
                </a:lnTo>
                <a:lnTo>
                  <a:pt x="154" y="1298"/>
                </a:lnTo>
                <a:lnTo>
                  <a:pt x="154" y="1298"/>
                </a:lnTo>
                <a:lnTo>
                  <a:pt x="202" y="1296"/>
                </a:lnTo>
                <a:lnTo>
                  <a:pt x="252" y="1294"/>
                </a:lnTo>
                <a:lnTo>
                  <a:pt x="300" y="1291"/>
                </a:lnTo>
                <a:lnTo>
                  <a:pt x="347" y="1288"/>
                </a:lnTo>
                <a:lnTo>
                  <a:pt x="395" y="1282"/>
                </a:lnTo>
                <a:lnTo>
                  <a:pt x="443" y="1275"/>
                </a:lnTo>
                <a:lnTo>
                  <a:pt x="489" y="1267"/>
                </a:lnTo>
                <a:lnTo>
                  <a:pt x="536" y="1259"/>
                </a:lnTo>
                <a:lnTo>
                  <a:pt x="581" y="1249"/>
                </a:lnTo>
                <a:lnTo>
                  <a:pt x="627" y="1238"/>
                </a:lnTo>
                <a:lnTo>
                  <a:pt x="672" y="1225"/>
                </a:lnTo>
                <a:lnTo>
                  <a:pt x="717" y="1213"/>
                </a:lnTo>
                <a:lnTo>
                  <a:pt x="760" y="1198"/>
                </a:lnTo>
                <a:lnTo>
                  <a:pt x="804" y="1182"/>
                </a:lnTo>
                <a:lnTo>
                  <a:pt x="847" y="1166"/>
                </a:lnTo>
                <a:lnTo>
                  <a:pt x="890" y="1148"/>
                </a:lnTo>
                <a:lnTo>
                  <a:pt x="932" y="1131"/>
                </a:lnTo>
                <a:lnTo>
                  <a:pt x="974" y="1112"/>
                </a:lnTo>
                <a:lnTo>
                  <a:pt x="1015" y="1091"/>
                </a:lnTo>
                <a:lnTo>
                  <a:pt x="1056" y="1070"/>
                </a:lnTo>
                <a:lnTo>
                  <a:pt x="1096" y="1047"/>
                </a:lnTo>
                <a:lnTo>
                  <a:pt x="1134" y="1023"/>
                </a:lnTo>
                <a:lnTo>
                  <a:pt x="1173" y="999"/>
                </a:lnTo>
                <a:lnTo>
                  <a:pt x="1211" y="974"/>
                </a:lnTo>
                <a:lnTo>
                  <a:pt x="1248" y="948"/>
                </a:lnTo>
                <a:lnTo>
                  <a:pt x="1285" y="922"/>
                </a:lnTo>
                <a:lnTo>
                  <a:pt x="1322" y="893"/>
                </a:lnTo>
                <a:lnTo>
                  <a:pt x="1357" y="866"/>
                </a:lnTo>
                <a:lnTo>
                  <a:pt x="1392" y="836"/>
                </a:lnTo>
                <a:lnTo>
                  <a:pt x="1426" y="807"/>
                </a:lnTo>
                <a:lnTo>
                  <a:pt x="1458" y="775"/>
                </a:lnTo>
                <a:lnTo>
                  <a:pt x="1492" y="74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237"/>
          <p:cNvSpPr>
            <a:spLocks/>
          </p:cNvSpPr>
          <p:nvPr/>
        </p:nvSpPr>
        <p:spPr bwMode="auto">
          <a:xfrm rot="16200000">
            <a:off x="6083301" y="1739901"/>
            <a:ext cx="1371600" cy="1412875"/>
          </a:xfrm>
          <a:custGeom>
            <a:avLst/>
            <a:gdLst/>
            <a:ahLst/>
            <a:cxnLst>
              <a:cxn ang="0">
                <a:pos x="513" y="1106"/>
              </a:cxn>
              <a:cxn ang="0">
                <a:pos x="744" y="1337"/>
              </a:cxn>
              <a:cxn ang="0">
                <a:pos x="744" y="1337"/>
              </a:cxn>
              <a:cxn ang="0">
                <a:pos x="744" y="1337"/>
              </a:cxn>
              <a:cxn ang="0">
                <a:pos x="777" y="1302"/>
              </a:cxn>
              <a:cxn ang="0">
                <a:pos x="810" y="1267"/>
              </a:cxn>
              <a:cxn ang="0">
                <a:pos x="842" y="1230"/>
              </a:cxn>
              <a:cxn ang="0">
                <a:pos x="874" y="1193"/>
              </a:cxn>
              <a:cxn ang="0">
                <a:pos x="903" y="1156"/>
              </a:cxn>
              <a:cxn ang="0">
                <a:pos x="931" y="1118"/>
              </a:cxn>
              <a:cxn ang="0">
                <a:pos x="959" y="1079"/>
              </a:cxn>
              <a:cxn ang="0">
                <a:pos x="986" y="1041"/>
              </a:cxn>
              <a:cxn ang="0">
                <a:pos x="1012" y="1001"/>
              </a:cxn>
              <a:cxn ang="0">
                <a:pos x="1036" y="960"/>
              </a:cxn>
              <a:cxn ang="0">
                <a:pos x="1058" y="920"/>
              </a:cxn>
              <a:cxn ang="0">
                <a:pos x="1081" y="879"/>
              </a:cxn>
              <a:cxn ang="0">
                <a:pos x="1101" y="837"/>
              </a:cxn>
              <a:cxn ang="0">
                <a:pos x="1122" y="795"/>
              </a:cxn>
              <a:cxn ang="0">
                <a:pos x="1142" y="754"/>
              </a:cxn>
              <a:cxn ang="0">
                <a:pos x="1159" y="712"/>
              </a:cxn>
              <a:cxn ang="0">
                <a:pos x="1175" y="669"/>
              </a:cxn>
              <a:cxn ang="0">
                <a:pos x="1191" y="625"/>
              </a:cxn>
              <a:cxn ang="0">
                <a:pos x="1206" y="582"/>
              </a:cxn>
              <a:cxn ang="0">
                <a:pos x="1218" y="539"/>
              </a:cxn>
              <a:cxn ang="0">
                <a:pos x="1231" y="494"/>
              </a:cxn>
              <a:cxn ang="0">
                <a:pos x="1243" y="450"/>
              </a:cxn>
              <a:cxn ang="0">
                <a:pos x="1254" y="406"/>
              </a:cxn>
              <a:cxn ang="0">
                <a:pos x="1262" y="361"/>
              </a:cxn>
              <a:cxn ang="0">
                <a:pos x="1270" y="316"/>
              </a:cxn>
              <a:cxn ang="0">
                <a:pos x="1278" y="271"/>
              </a:cxn>
              <a:cxn ang="0">
                <a:pos x="1284" y="226"/>
              </a:cxn>
              <a:cxn ang="0">
                <a:pos x="1289" y="181"/>
              </a:cxn>
              <a:cxn ang="0">
                <a:pos x="1292" y="136"/>
              </a:cxn>
              <a:cxn ang="0">
                <a:pos x="1295" y="90"/>
              </a:cxn>
              <a:cxn ang="0">
                <a:pos x="1297" y="45"/>
              </a:cxn>
              <a:cxn ang="0">
                <a:pos x="1297" y="0"/>
              </a:cxn>
              <a:cxn ang="0">
                <a:pos x="245" y="0"/>
              </a:cxn>
              <a:cxn ang="0">
                <a:pos x="245" y="0"/>
              </a:cxn>
              <a:cxn ang="0">
                <a:pos x="245" y="40"/>
              </a:cxn>
              <a:cxn ang="0">
                <a:pos x="242" y="80"/>
              </a:cxn>
              <a:cxn ang="0">
                <a:pos x="237" y="120"/>
              </a:cxn>
              <a:cxn ang="0">
                <a:pos x="231" y="160"/>
              </a:cxn>
              <a:cxn ang="0">
                <a:pos x="221" y="199"/>
              </a:cxn>
              <a:cxn ang="0">
                <a:pos x="211" y="239"/>
              </a:cxn>
              <a:cxn ang="0">
                <a:pos x="198" y="277"/>
              </a:cxn>
              <a:cxn ang="0">
                <a:pos x="184" y="316"/>
              </a:cxn>
              <a:cxn ang="0">
                <a:pos x="168" y="353"/>
              </a:cxn>
              <a:cxn ang="0">
                <a:pos x="149" y="389"/>
              </a:cxn>
              <a:cxn ang="0">
                <a:pos x="130" y="426"/>
              </a:cxn>
              <a:cxn ang="0">
                <a:pos x="107" y="462"/>
              </a:cxn>
              <a:cxn ang="0">
                <a:pos x="83" y="495"/>
              </a:cxn>
              <a:cxn ang="0">
                <a:pos x="57" y="529"/>
              </a:cxn>
              <a:cxn ang="0">
                <a:pos x="29" y="561"/>
              </a:cxn>
              <a:cxn ang="0">
                <a:pos x="0" y="593"/>
              </a:cxn>
              <a:cxn ang="0">
                <a:pos x="0" y="593"/>
              </a:cxn>
              <a:cxn ang="0">
                <a:pos x="285" y="877"/>
              </a:cxn>
              <a:cxn ang="0">
                <a:pos x="287" y="1097"/>
              </a:cxn>
              <a:cxn ang="0">
                <a:pos x="513" y="1106"/>
              </a:cxn>
            </a:cxnLst>
            <a:rect l="0" t="0" r="r" b="b"/>
            <a:pathLst>
              <a:path w="1297" h="1337">
                <a:moveTo>
                  <a:pt x="513" y="1106"/>
                </a:moveTo>
                <a:lnTo>
                  <a:pt x="744" y="1337"/>
                </a:lnTo>
                <a:lnTo>
                  <a:pt x="744" y="1337"/>
                </a:lnTo>
                <a:lnTo>
                  <a:pt x="744" y="1337"/>
                </a:lnTo>
                <a:lnTo>
                  <a:pt x="777" y="1302"/>
                </a:lnTo>
                <a:lnTo>
                  <a:pt x="810" y="1267"/>
                </a:lnTo>
                <a:lnTo>
                  <a:pt x="842" y="1230"/>
                </a:lnTo>
                <a:lnTo>
                  <a:pt x="874" y="1193"/>
                </a:lnTo>
                <a:lnTo>
                  <a:pt x="903" y="1156"/>
                </a:lnTo>
                <a:lnTo>
                  <a:pt x="931" y="1118"/>
                </a:lnTo>
                <a:lnTo>
                  <a:pt x="959" y="1079"/>
                </a:lnTo>
                <a:lnTo>
                  <a:pt x="986" y="1041"/>
                </a:lnTo>
                <a:lnTo>
                  <a:pt x="1012" y="1001"/>
                </a:lnTo>
                <a:lnTo>
                  <a:pt x="1036" y="960"/>
                </a:lnTo>
                <a:lnTo>
                  <a:pt x="1058" y="920"/>
                </a:lnTo>
                <a:lnTo>
                  <a:pt x="1081" y="879"/>
                </a:lnTo>
                <a:lnTo>
                  <a:pt x="1101" y="837"/>
                </a:lnTo>
                <a:lnTo>
                  <a:pt x="1122" y="795"/>
                </a:lnTo>
                <a:lnTo>
                  <a:pt x="1142" y="754"/>
                </a:lnTo>
                <a:lnTo>
                  <a:pt x="1159" y="712"/>
                </a:lnTo>
                <a:lnTo>
                  <a:pt x="1175" y="669"/>
                </a:lnTo>
                <a:lnTo>
                  <a:pt x="1191" y="625"/>
                </a:lnTo>
                <a:lnTo>
                  <a:pt x="1206" y="582"/>
                </a:lnTo>
                <a:lnTo>
                  <a:pt x="1218" y="539"/>
                </a:lnTo>
                <a:lnTo>
                  <a:pt x="1231" y="494"/>
                </a:lnTo>
                <a:lnTo>
                  <a:pt x="1243" y="450"/>
                </a:lnTo>
                <a:lnTo>
                  <a:pt x="1254" y="406"/>
                </a:lnTo>
                <a:lnTo>
                  <a:pt x="1262" y="361"/>
                </a:lnTo>
                <a:lnTo>
                  <a:pt x="1270" y="316"/>
                </a:lnTo>
                <a:lnTo>
                  <a:pt x="1278" y="271"/>
                </a:lnTo>
                <a:lnTo>
                  <a:pt x="1284" y="226"/>
                </a:lnTo>
                <a:lnTo>
                  <a:pt x="1289" y="181"/>
                </a:lnTo>
                <a:lnTo>
                  <a:pt x="1292" y="136"/>
                </a:lnTo>
                <a:lnTo>
                  <a:pt x="1295" y="90"/>
                </a:lnTo>
                <a:lnTo>
                  <a:pt x="1297" y="45"/>
                </a:lnTo>
                <a:lnTo>
                  <a:pt x="1297" y="0"/>
                </a:lnTo>
                <a:lnTo>
                  <a:pt x="245" y="0"/>
                </a:lnTo>
                <a:lnTo>
                  <a:pt x="245" y="0"/>
                </a:lnTo>
                <a:lnTo>
                  <a:pt x="245" y="40"/>
                </a:lnTo>
                <a:lnTo>
                  <a:pt x="242" y="80"/>
                </a:lnTo>
                <a:lnTo>
                  <a:pt x="237" y="120"/>
                </a:lnTo>
                <a:lnTo>
                  <a:pt x="231" y="160"/>
                </a:lnTo>
                <a:lnTo>
                  <a:pt x="221" y="199"/>
                </a:lnTo>
                <a:lnTo>
                  <a:pt x="211" y="239"/>
                </a:lnTo>
                <a:lnTo>
                  <a:pt x="198" y="277"/>
                </a:lnTo>
                <a:lnTo>
                  <a:pt x="184" y="316"/>
                </a:lnTo>
                <a:lnTo>
                  <a:pt x="168" y="353"/>
                </a:lnTo>
                <a:lnTo>
                  <a:pt x="149" y="389"/>
                </a:lnTo>
                <a:lnTo>
                  <a:pt x="130" y="426"/>
                </a:lnTo>
                <a:lnTo>
                  <a:pt x="107" y="462"/>
                </a:lnTo>
                <a:lnTo>
                  <a:pt x="83" y="495"/>
                </a:lnTo>
                <a:lnTo>
                  <a:pt x="57" y="529"/>
                </a:lnTo>
                <a:lnTo>
                  <a:pt x="29" y="561"/>
                </a:lnTo>
                <a:lnTo>
                  <a:pt x="0" y="593"/>
                </a:lnTo>
                <a:lnTo>
                  <a:pt x="0" y="593"/>
                </a:lnTo>
                <a:lnTo>
                  <a:pt x="285" y="877"/>
                </a:lnTo>
                <a:lnTo>
                  <a:pt x="287" y="1097"/>
                </a:lnTo>
                <a:lnTo>
                  <a:pt x="513" y="1106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238"/>
          <p:cNvSpPr>
            <a:spLocks/>
          </p:cNvSpPr>
          <p:nvPr/>
        </p:nvSpPr>
        <p:spPr bwMode="auto">
          <a:xfrm rot="16200000">
            <a:off x="6083301" y="1739901"/>
            <a:ext cx="1371600" cy="1412875"/>
          </a:xfrm>
          <a:custGeom>
            <a:avLst/>
            <a:gdLst/>
            <a:ahLst/>
            <a:cxnLst>
              <a:cxn ang="0">
                <a:pos x="513" y="1106"/>
              </a:cxn>
              <a:cxn ang="0">
                <a:pos x="744" y="1337"/>
              </a:cxn>
              <a:cxn ang="0">
                <a:pos x="744" y="1337"/>
              </a:cxn>
              <a:cxn ang="0">
                <a:pos x="744" y="1337"/>
              </a:cxn>
              <a:cxn ang="0">
                <a:pos x="777" y="1302"/>
              </a:cxn>
              <a:cxn ang="0">
                <a:pos x="810" y="1267"/>
              </a:cxn>
              <a:cxn ang="0">
                <a:pos x="842" y="1230"/>
              </a:cxn>
              <a:cxn ang="0">
                <a:pos x="874" y="1193"/>
              </a:cxn>
              <a:cxn ang="0">
                <a:pos x="903" y="1156"/>
              </a:cxn>
              <a:cxn ang="0">
                <a:pos x="931" y="1118"/>
              </a:cxn>
              <a:cxn ang="0">
                <a:pos x="959" y="1079"/>
              </a:cxn>
              <a:cxn ang="0">
                <a:pos x="986" y="1041"/>
              </a:cxn>
              <a:cxn ang="0">
                <a:pos x="1012" y="1001"/>
              </a:cxn>
              <a:cxn ang="0">
                <a:pos x="1036" y="960"/>
              </a:cxn>
              <a:cxn ang="0">
                <a:pos x="1058" y="920"/>
              </a:cxn>
              <a:cxn ang="0">
                <a:pos x="1081" y="879"/>
              </a:cxn>
              <a:cxn ang="0">
                <a:pos x="1101" y="837"/>
              </a:cxn>
              <a:cxn ang="0">
                <a:pos x="1122" y="795"/>
              </a:cxn>
              <a:cxn ang="0">
                <a:pos x="1142" y="754"/>
              </a:cxn>
              <a:cxn ang="0">
                <a:pos x="1159" y="712"/>
              </a:cxn>
              <a:cxn ang="0">
                <a:pos x="1175" y="669"/>
              </a:cxn>
              <a:cxn ang="0">
                <a:pos x="1191" y="625"/>
              </a:cxn>
              <a:cxn ang="0">
                <a:pos x="1206" y="582"/>
              </a:cxn>
              <a:cxn ang="0">
                <a:pos x="1218" y="539"/>
              </a:cxn>
              <a:cxn ang="0">
                <a:pos x="1231" y="494"/>
              </a:cxn>
              <a:cxn ang="0">
                <a:pos x="1243" y="450"/>
              </a:cxn>
              <a:cxn ang="0">
                <a:pos x="1254" y="406"/>
              </a:cxn>
              <a:cxn ang="0">
                <a:pos x="1262" y="361"/>
              </a:cxn>
              <a:cxn ang="0">
                <a:pos x="1270" y="316"/>
              </a:cxn>
              <a:cxn ang="0">
                <a:pos x="1278" y="271"/>
              </a:cxn>
              <a:cxn ang="0">
                <a:pos x="1284" y="226"/>
              </a:cxn>
              <a:cxn ang="0">
                <a:pos x="1289" y="181"/>
              </a:cxn>
              <a:cxn ang="0">
                <a:pos x="1292" y="136"/>
              </a:cxn>
              <a:cxn ang="0">
                <a:pos x="1295" y="90"/>
              </a:cxn>
              <a:cxn ang="0">
                <a:pos x="1297" y="45"/>
              </a:cxn>
              <a:cxn ang="0">
                <a:pos x="1297" y="0"/>
              </a:cxn>
              <a:cxn ang="0">
                <a:pos x="245" y="0"/>
              </a:cxn>
              <a:cxn ang="0">
                <a:pos x="245" y="0"/>
              </a:cxn>
              <a:cxn ang="0">
                <a:pos x="245" y="40"/>
              </a:cxn>
              <a:cxn ang="0">
                <a:pos x="242" y="80"/>
              </a:cxn>
              <a:cxn ang="0">
                <a:pos x="237" y="120"/>
              </a:cxn>
              <a:cxn ang="0">
                <a:pos x="231" y="160"/>
              </a:cxn>
              <a:cxn ang="0">
                <a:pos x="221" y="199"/>
              </a:cxn>
              <a:cxn ang="0">
                <a:pos x="211" y="239"/>
              </a:cxn>
              <a:cxn ang="0">
                <a:pos x="198" y="277"/>
              </a:cxn>
              <a:cxn ang="0">
                <a:pos x="184" y="316"/>
              </a:cxn>
              <a:cxn ang="0">
                <a:pos x="168" y="353"/>
              </a:cxn>
              <a:cxn ang="0">
                <a:pos x="149" y="389"/>
              </a:cxn>
              <a:cxn ang="0">
                <a:pos x="130" y="426"/>
              </a:cxn>
              <a:cxn ang="0">
                <a:pos x="107" y="462"/>
              </a:cxn>
              <a:cxn ang="0">
                <a:pos x="83" y="495"/>
              </a:cxn>
              <a:cxn ang="0">
                <a:pos x="57" y="529"/>
              </a:cxn>
              <a:cxn ang="0">
                <a:pos x="29" y="561"/>
              </a:cxn>
              <a:cxn ang="0">
                <a:pos x="0" y="593"/>
              </a:cxn>
              <a:cxn ang="0">
                <a:pos x="0" y="593"/>
              </a:cxn>
              <a:cxn ang="0">
                <a:pos x="285" y="877"/>
              </a:cxn>
              <a:cxn ang="0">
                <a:pos x="287" y="1097"/>
              </a:cxn>
              <a:cxn ang="0">
                <a:pos x="513" y="1106"/>
              </a:cxn>
            </a:cxnLst>
            <a:rect l="0" t="0" r="r" b="b"/>
            <a:pathLst>
              <a:path w="1297" h="1337">
                <a:moveTo>
                  <a:pt x="513" y="1106"/>
                </a:moveTo>
                <a:lnTo>
                  <a:pt x="744" y="1337"/>
                </a:lnTo>
                <a:lnTo>
                  <a:pt x="744" y="1337"/>
                </a:lnTo>
                <a:lnTo>
                  <a:pt x="744" y="1337"/>
                </a:lnTo>
                <a:lnTo>
                  <a:pt x="777" y="1302"/>
                </a:lnTo>
                <a:lnTo>
                  <a:pt x="810" y="1267"/>
                </a:lnTo>
                <a:lnTo>
                  <a:pt x="842" y="1230"/>
                </a:lnTo>
                <a:lnTo>
                  <a:pt x="874" y="1193"/>
                </a:lnTo>
                <a:lnTo>
                  <a:pt x="903" y="1156"/>
                </a:lnTo>
                <a:lnTo>
                  <a:pt x="931" y="1118"/>
                </a:lnTo>
                <a:lnTo>
                  <a:pt x="959" y="1079"/>
                </a:lnTo>
                <a:lnTo>
                  <a:pt x="986" y="1041"/>
                </a:lnTo>
                <a:lnTo>
                  <a:pt x="1012" y="1001"/>
                </a:lnTo>
                <a:lnTo>
                  <a:pt x="1036" y="960"/>
                </a:lnTo>
                <a:lnTo>
                  <a:pt x="1058" y="920"/>
                </a:lnTo>
                <a:lnTo>
                  <a:pt x="1081" y="879"/>
                </a:lnTo>
                <a:lnTo>
                  <a:pt x="1101" y="837"/>
                </a:lnTo>
                <a:lnTo>
                  <a:pt x="1122" y="795"/>
                </a:lnTo>
                <a:lnTo>
                  <a:pt x="1142" y="754"/>
                </a:lnTo>
                <a:lnTo>
                  <a:pt x="1159" y="712"/>
                </a:lnTo>
                <a:lnTo>
                  <a:pt x="1175" y="669"/>
                </a:lnTo>
                <a:lnTo>
                  <a:pt x="1191" y="625"/>
                </a:lnTo>
                <a:lnTo>
                  <a:pt x="1206" y="582"/>
                </a:lnTo>
                <a:lnTo>
                  <a:pt x="1218" y="539"/>
                </a:lnTo>
                <a:lnTo>
                  <a:pt x="1231" y="494"/>
                </a:lnTo>
                <a:lnTo>
                  <a:pt x="1243" y="450"/>
                </a:lnTo>
                <a:lnTo>
                  <a:pt x="1254" y="406"/>
                </a:lnTo>
                <a:lnTo>
                  <a:pt x="1262" y="361"/>
                </a:lnTo>
                <a:lnTo>
                  <a:pt x="1270" y="316"/>
                </a:lnTo>
                <a:lnTo>
                  <a:pt x="1278" y="271"/>
                </a:lnTo>
                <a:lnTo>
                  <a:pt x="1284" y="226"/>
                </a:lnTo>
                <a:lnTo>
                  <a:pt x="1289" y="181"/>
                </a:lnTo>
                <a:lnTo>
                  <a:pt x="1292" y="136"/>
                </a:lnTo>
                <a:lnTo>
                  <a:pt x="1295" y="90"/>
                </a:lnTo>
                <a:lnTo>
                  <a:pt x="1297" y="45"/>
                </a:lnTo>
                <a:lnTo>
                  <a:pt x="1297" y="0"/>
                </a:lnTo>
                <a:lnTo>
                  <a:pt x="245" y="0"/>
                </a:lnTo>
                <a:lnTo>
                  <a:pt x="245" y="0"/>
                </a:lnTo>
                <a:lnTo>
                  <a:pt x="245" y="40"/>
                </a:lnTo>
                <a:lnTo>
                  <a:pt x="242" y="80"/>
                </a:lnTo>
                <a:lnTo>
                  <a:pt x="237" y="120"/>
                </a:lnTo>
                <a:lnTo>
                  <a:pt x="231" y="160"/>
                </a:lnTo>
                <a:lnTo>
                  <a:pt x="221" y="199"/>
                </a:lnTo>
                <a:lnTo>
                  <a:pt x="211" y="239"/>
                </a:lnTo>
                <a:lnTo>
                  <a:pt x="198" y="277"/>
                </a:lnTo>
                <a:lnTo>
                  <a:pt x="184" y="316"/>
                </a:lnTo>
                <a:lnTo>
                  <a:pt x="168" y="353"/>
                </a:lnTo>
                <a:lnTo>
                  <a:pt x="149" y="389"/>
                </a:lnTo>
                <a:lnTo>
                  <a:pt x="130" y="426"/>
                </a:lnTo>
                <a:lnTo>
                  <a:pt x="107" y="462"/>
                </a:lnTo>
                <a:lnTo>
                  <a:pt x="83" y="495"/>
                </a:lnTo>
                <a:lnTo>
                  <a:pt x="57" y="529"/>
                </a:lnTo>
                <a:lnTo>
                  <a:pt x="29" y="561"/>
                </a:lnTo>
                <a:lnTo>
                  <a:pt x="0" y="593"/>
                </a:lnTo>
                <a:lnTo>
                  <a:pt x="0" y="593"/>
                </a:lnTo>
                <a:lnTo>
                  <a:pt x="285" y="877"/>
                </a:lnTo>
                <a:lnTo>
                  <a:pt x="287" y="1097"/>
                </a:lnTo>
                <a:lnTo>
                  <a:pt x="513" y="1106"/>
                </a:lnTo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>
            <a:spLocks/>
          </p:cNvSpPr>
          <p:nvPr/>
        </p:nvSpPr>
        <p:spPr bwMode="auto">
          <a:xfrm rot="16200000">
            <a:off x="4044156" y="2366169"/>
            <a:ext cx="1411288" cy="1371600"/>
          </a:xfrm>
          <a:custGeom>
            <a:avLst/>
            <a:gdLst>
              <a:gd name="connsiteX0" fmla="*/ 1411172 w 1411172"/>
              <a:gd name="connsiteY0" fmla="*/ 584566 h 1371034"/>
              <a:gd name="connsiteX1" fmla="*/ 1167539 w 1411172"/>
              <a:gd name="connsiteY1" fmla="*/ 828752 h 1371034"/>
              <a:gd name="connsiteX2" fmla="*/ 1156992 w 1411172"/>
              <a:gd name="connsiteY2" fmla="*/ 1067652 h 1371034"/>
              <a:gd name="connsiteX3" fmla="*/ 1156621 w 1411172"/>
              <a:gd name="connsiteY3" fmla="*/ 1067656 h 1371034"/>
              <a:gd name="connsiteX4" fmla="*/ 1156612 w 1411172"/>
              <a:gd name="connsiteY4" fmla="*/ 1067880 h 1371034"/>
              <a:gd name="connsiteX5" fmla="*/ 1107890 w 1411172"/>
              <a:gd name="connsiteY5" fmla="*/ 1068104 h 1371034"/>
              <a:gd name="connsiteX6" fmla="*/ 927071 w 1411172"/>
              <a:gd name="connsiteY6" fmla="*/ 1069766 h 1371034"/>
              <a:gd name="connsiteX7" fmla="*/ 626484 w 1411172"/>
              <a:gd name="connsiteY7" fmla="*/ 1371034 h 1371034"/>
              <a:gd name="connsiteX8" fmla="*/ 592734 w 1411172"/>
              <a:gd name="connsiteY8" fmla="*/ 1339322 h 1371034"/>
              <a:gd name="connsiteX9" fmla="*/ 557930 w 1411172"/>
              <a:gd name="connsiteY9" fmla="*/ 1310781 h 1371034"/>
              <a:gd name="connsiteX10" fmla="*/ 523125 w 1411172"/>
              <a:gd name="connsiteY10" fmla="*/ 1283296 h 1371034"/>
              <a:gd name="connsiteX11" fmla="*/ 487266 w 1411172"/>
              <a:gd name="connsiteY11" fmla="*/ 1257927 h 1371034"/>
              <a:gd name="connsiteX12" fmla="*/ 450351 w 1411172"/>
              <a:gd name="connsiteY12" fmla="*/ 1233614 h 1371034"/>
              <a:gd name="connsiteX13" fmla="*/ 411328 w 1411172"/>
              <a:gd name="connsiteY13" fmla="*/ 1213529 h 1371034"/>
              <a:gd name="connsiteX14" fmla="*/ 372305 w 1411172"/>
              <a:gd name="connsiteY14" fmla="*/ 1193445 h 1371034"/>
              <a:gd name="connsiteX15" fmla="*/ 333281 w 1411172"/>
              <a:gd name="connsiteY15" fmla="*/ 1176531 h 1371034"/>
              <a:gd name="connsiteX16" fmla="*/ 293203 w 1411172"/>
              <a:gd name="connsiteY16" fmla="*/ 1161732 h 1371034"/>
              <a:gd name="connsiteX17" fmla="*/ 252070 w 1411172"/>
              <a:gd name="connsiteY17" fmla="*/ 1147990 h 1371034"/>
              <a:gd name="connsiteX18" fmla="*/ 211992 w 1411172"/>
              <a:gd name="connsiteY18" fmla="*/ 1137419 h 1371034"/>
              <a:gd name="connsiteX19" fmla="*/ 169805 w 1411172"/>
              <a:gd name="connsiteY19" fmla="*/ 1126848 h 1371034"/>
              <a:gd name="connsiteX20" fmla="*/ 127617 w 1411172"/>
              <a:gd name="connsiteY20" fmla="*/ 1120506 h 1371034"/>
              <a:gd name="connsiteX21" fmla="*/ 84375 w 1411172"/>
              <a:gd name="connsiteY21" fmla="*/ 1115221 h 1371034"/>
              <a:gd name="connsiteX22" fmla="*/ 42187 w 1411172"/>
              <a:gd name="connsiteY22" fmla="*/ 1112049 h 1371034"/>
              <a:gd name="connsiteX23" fmla="*/ 0 w 1411172"/>
              <a:gd name="connsiteY23" fmla="*/ 1112049 h 1371034"/>
              <a:gd name="connsiteX24" fmla="*/ 0 w 1411172"/>
              <a:gd name="connsiteY24" fmla="*/ 0 h 1371034"/>
              <a:gd name="connsiteX25" fmla="*/ 47461 w 1411172"/>
              <a:gd name="connsiteY25" fmla="*/ 0 h 1371034"/>
              <a:gd name="connsiteX26" fmla="*/ 97031 w 1411172"/>
              <a:gd name="connsiteY26" fmla="*/ 2114 h 1371034"/>
              <a:gd name="connsiteX27" fmla="*/ 144492 w 1411172"/>
              <a:gd name="connsiteY27" fmla="*/ 5285 h 1371034"/>
              <a:gd name="connsiteX28" fmla="*/ 190898 w 1411172"/>
              <a:gd name="connsiteY28" fmla="*/ 8457 h 1371034"/>
              <a:gd name="connsiteX29" fmla="*/ 238359 w 1411172"/>
              <a:gd name="connsiteY29" fmla="*/ 13742 h 1371034"/>
              <a:gd name="connsiteX30" fmla="*/ 285820 w 1411172"/>
              <a:gd name="connsiteY30" fmla="*/ 20084 h 1371034"/>
              <a:gd name="connsiteX31" fmla="*/ 333281 w 1411172"/>
              <a:gd name="connsiteY31" fmla="*/ 27484 h 1371034"/>
              <a:gd name="connsiteX32" fmla="*/ 380742 w 1411172"/>
              <a:gd name="connsiteY32" fmla="*/ 35941 h 1371034"/>
              <a:gd name="connsiteX33" fmla="*/ 428203 w 1411172"/>
              <a:gd name="connsiteY33" fmla="*/ 45454 h 1371034"/>
              <a:gd name="connsiteX34" fmla="*/ 475664 w 1411172"/>
              <a:gd name="connsiteY34" fmla="*/ 57082 h 1371034"/>
              <a:gd name="connsiteX35" fmla="*/ 521016 w 1411172"/>
              <a:gd name="connsiteY35" fmla="*/ 69767 h 1371034"/>
              <a:gd name="connsiteX36" fmla="*/ 568476 w 1411172"/>
              <a:gd name="connsiteY36" fmla="*/ 81395 h 1371034"/>
              <a:gd name="connsiteX37" fmla="*/ 613828 w 1411172"/>
              <a:gd name="connsiteY37" fmla="*/ 96194 h 1371034"/>
              <a:gd name="connsiteX38" fmla="*/ 660234 w 1411172"/>
              <a:gd name="connsiteY38" fmla="*/ 112050 h 1371034"/>
              <a:gd name="connsiteX39" fmla="*/ 705586 w 1411172"/>
              <a:gd name="connsiteY39" fmla="*/ 128964 h 1371034"/>
              <a:gd name="connsiteX40" fmla="*/ 750937 w 1411172"/>
              <a:gd name="connsiteY40" fmla="*/ 145877 h 1371034"/>
              <a:gd name="connsiteX41" fmla="*/ 795234 w 1411172"/>
              <a:gd name="connsiteY41" fmla="*/ 164904 h 1371034"/>
              <a:gd name="connsiteX42" fmla="*/ 839531 w 1411172"/>
              <a:gd name="connsiteY42" fmla="*/ 184989 h 1371034"/>
              <a:gd name="connsiteX43" fmla="*/ 882773 w 1411172"/>
              <a:gd name="connsiteY43" fmla="*/ 207188 h 1371034"/>
              <a:gd name="connsiteX44" fmla="*/ 927071 w 1411172"/>
              <a:gd name="connsiteY44" fmla="*/ 228329 h 1371034"/>
              <a:gd name="connsiteX45" fmla="*/ 971367 w 1411172"/>
              <a:gd name="connsiteY45" fmla="*/ 252642 h 1371034"/>
              <a:gd name="connsiteX46" fmla="*/ 1013555 w 1411172"/>
              <a:gd name="connsiteY46" fmla="*/ 275898 h 1371034"/>
              <a:gd name="connsiteX47" fmla="*/ 1055742 w 1411172"/>
              <a:gd name="connsiteY47" fmla="*/ 301268 h 1371034"/>
              <a:gd name="connsiteX48" fmla="*/ 1097930 w 1411172"/>
              <a:gd name="connsiteY48" fmla="*/ 328752 h 1371034"/>
              <a:gd name="connsiteX49" fmla="*/ 1139063 w 1411172"/>
              <a:gd name="connsiteY49" fmla="*/ 357293 h 1371034"/>
              <a:gd name="connsiteX50" fmla="*/ 1179141 w 1411172"/>
              <a:gd name="connsiteY50" fmla="*/ 386891 h 1371034"/>
              <a:gd name="connsiteX51" fmla="*/ 1220274 w 1411172"/>
              <a:gd name="connsiteY51" fmla="*/ 416490 h 1371034"/>
              <a:gd name="connsiteX52" fmla="*/ 1258242 w 1411172"/>
              <a:gd name="connsiteY52" fmla="*/ 447145 h 1371034"/>
              <a:gd name="connsiteX53" fmla="*/ 1297266 w 1411172"/>
              <a:gd name="connsiteY53" fmla="*/ 479915 h 1371034"/>
              <a:gd name="connsiteX54" fmla="*/ 1336289 w 1411172"/>
              <a:gd name="connsiteY54" fmla="*/ 513741 h 1371034"/>
              <a:gd name="connsiteX55" fmla="*/ 1373203 w 1411172"/>
              <a:gd name="connsiteY55" fmla="*/ 549682 h 137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411172" h="1371034">
                <a:moveTo>
                  <a:pt x="1411172" y="584566"/>
                </a:moveTo>
                <a:lnTo>
                  <a:pt x="1167539" y="828752"/>
                </a:lnTo>
                <a:lnTo>
                  <a:pt x="1156992" y="1067652"/>
                </a:lnTo>
                <a:lnTo>
                  <a:pt x="1156621" y="1067656"/>
                </a:lnTo>
                <a:lnTo>
                  <a:pt x="1156612" y="1067880"/>
                </a:lnTo>
                <a:lnTo>
                  <a:pt x="1107890" y="1068104"/>
                </a:lnTo>
                <a:lnTo>
                  <a:pt x="927071" y="1069766"/>
                </a:lnTo>
                <a:lnTo>
                  <a:pt x="626484" y="1371034"/>
                </a:lnTo>
                <a:lnTo>
                  <a:pt x="592734" y="1339322"/>
                </a:lnTo>
                <a:lnTo>
                  <a:pt x="557930" y="1310781"/>
                </a:lnTo>
                <a:lnTo>
                  <a:pt x="523125" y="1283296"/>
                </a:lnTo>
                <a:lnTo>
                  <a:pt x="487266" y="1257927"/>
                </a:lnTo>
                <a:lnTo>
                  <a:pt x="450351" y="1233614"/>
                </a:lnTo>
                <a:lnTo>
                  <a:pt x="411328" y="1213529"/>
                </a:lnTo>
                <a:lnTo>
                  <a:pt x="372305" y="1193445"/>
                </a:lnTo>
                <a:lnTo>
                  <a:pt x="333281" y="1176531"/>
                </a:lnTo>
                <a:lnTo>
                  <a:pt x="293203" y="1161732"/>
                </a:lnTo>
                <a:lnTo>
                  <a:pt x="252070" y="1147990"/>
                </a:lnTo>
                <a:lnTo>
                  <a:pt x="211992" y="1137419"/>
                </a:lnTo>
                <a:lnTo>
                  <a:pt x="169805" y="1126848"/>
                </a:lnTo>
                <a:lnTo>
                  <a:pt x="127617" y="1120506"/>
                </a:lnTo>
                <a:lnTo>
                  <a:pt x="84375" y="1115221"/>
                </a:lnTo>
                <a:lnTo>
                  <a:pt x="42187" y="1112049"/>
                </a:lnTo>
                <a:lnTo>
                  <a:pt x="0" y="1112049"/>
                </a:lnTo>
                <a:lnTo>
                  <a:pt x="0" y="0"/>
                </a:lnTo>
                <a:lnTo>
                  <a:pt x="47461" y="0"/>
                </a:lnTo>
                <a:lnTo>
                  <a:pt x="97031" y="2114"/>
                </a:lnTo>
                <a:lnTo>
                  <a:pt x="144492" y="5285"/>
                </a:lnTo>
                <a:lnTo>
                  <a:pt x="190898" y="8457"/>
                </a:lnTo>
                <a:lnTo>
                  <a:pt x="238359" y="13742"/>
                </a:lnTo>
                <a:lnTo>
                  <a:pt x="285820" y="20084"/>
                </a:lnTo>
                <a:lnTo>
                  <a:pt x="333281" y="27484"/>
                </a:lnTo>
                <a:lnTo>
                  <a:pt x="380742" y="35941"/>
                </a:lnTo>
                <a:lnTo>
                  <a:pt x="428203" y="45454"/>
                </a:lnTo>
                <a:lnTo>
                  <a:pt x="475664" y="57082"/>
                </a:lnTo>
                <a:lnTo>
                  <a:pt x="521016" y="69767"/>
                </a:lnTo>
                <a:lnTo>
                  <a:pt x="568476" y="81395"/>
                </a:lnTo>
                <a:lnTo>
                  <a:pt x="613828" y="96194"/>
                </a:lnTo>
                <a:lnTo>
                  <a:pt x="660234" y="112050"/>
                </a:lnTo>
                <a:lnTo>
                  <a:pt x="705586" y="128964"/>
                </a:lnTo>
                <a:lnTo>
                  <a:pt x="750937" y="145877"/>
                </a:lnTo>
                <a:lnTo>
                  <a:pt x="795234" y="164904"/>
                </a:lnTo>
                <a:lnTo>
                  <a:pt x="839531" y="184989"/>
                </a:lnTo>
                <a:lnTo>
                  <a:pt x="882773" y="207188"/>
                </a:lnTo>
                <a:lnTo>
                  <a:pt x="927071" y="228329"/>
                </a:lnTo>
                <a:lnTo>
                  <a:pt x="971367" y="252642"/>
                </a:lnTo>
                <a:lnTo>
                  <a:pt x="1013555" y="275898"/>
                </a:lnTo>
                <a:lnTo>
                  <a:pt x="1055742" y="301268"/>
                </a:lnTo>
                <a:lnTo>
                  <a:pt x="1097930" y="328752"/>
                </a:lnTo>
                <a:lnTo>
                  <a:pt x="1139063" y="357293"/>
                </a:lnTo>
                <a:lnTo>
                  <a:pt x="1179141" y="386891"/>
                </a:lnTo>
                <a:lnTo>
                  <a:pt x="1220274" y="416490"/>
                </a:lnTo>
                <a:lnTo>
                  <a:pt x="1258242" y="447145"/>
                </a:lnTo>
                <a:lnTo>
                  <a:pt x="1297266" y="479915"/>
                </a:lnTo>
                <a:lnTo>
                  <a:pt x="1336289" y="513741"/>
                </a:lnTo>
                <a:lnTo>
                  <a:pt x="1373203" y="549682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244" name="组合 44"/>
          <p:cNvGrpSpPr>
            <a:grpSpLocks/>
          </p:cNvGrpSpPr>
          <p:nvPr/>
        </p:nvGrpSpPr>
        <p:grpSpPr bwMode="auto">
          <a:xfrm>
            <a:off x="3189289" y="4548188"/>
            <a:ext cx="1014412" cy="404812"/>
            <a:chOff x="3244850" y="5051427"/>
            <a:chExt cx="1014016" cy="405606"/>
          </a:xfrm>
        </p:grpSpPr>
        <p:cxnSp>
          <p:nvCxnSpPr>
            <p:cNvPr id="9301" name="Straight Connector 48"/>
            <p:cNvCxnSpPr>
              <a:cxnSpLocks noChangeShapeType="1"/>
            </p:cNvCxnSpPr>
            <p:nvPr/>
          </p:nvCxnSpPr>
          <p:spPr bwMode="auto">
            <a:xfrm rot="5400000">
              <a:off x="3853260" y="5051427"/>
              <a:ext cx="405606" cy="405606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02" name="Straight Connector 49"/>
            <p:cNvCxnSpPr>
              <a:cxnSpLocks noChangeShapeType="1"/>
            </p:cNvCxnSpPr>
            <p:nvPr/>
          </p:nvCxnSpPr>
          <p:spPr bwMode="auto">
            <a:xfrm rot="10800000" flipV="1">
              <a:off x="3244850" y="5454920"/>
              <a:ext cx="608410" cy="2113"/>
            </a:xfrm>
            <a:prstGeom prst="line">
              <a:avLst/>
            </a:prstGeom>
            <a:noFill/>
            <a:ln w="9525" algn="ctr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45" name="组合 47"/>
          <p:cNvGrpSpPr>
            <a:grpSpLocks/>
          </p:cNvGrpSpPr>
          <p:nvPr/>
        </p:nvGrpSpPr>
        <p:grpSpPr bwMode="auto">
          <a:xfrm>
            <a:off x="4525963" y="4103688"/>
            <a:ext cx="411163" cy="360362"/>
            <a:chOff x="4500109" y="4443392"/>
            <a:chExt cx="411065" cy="360471"/>
          </a:xfrm>
        </p:grpSpPr>
        <p:sp>
          <p:nvSpPr>
            <p:cNvPr id="49" name="AutoShape 147"/>
            <p:cNvSpPr>
              <a:spLocks/>
            </p:cNvSpPr>
            <p:nvPr/>
          </p:nvSpPr>
          <p:spPr bwMode="auto">
            <a:xfrm>
              <a:off x="4500109" y="4443392"/>
              <a:ext cx="411065" cy="360471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defTabSz="60839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992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AutoShape 148"/>
            <p:cNvSpPr>
              <a:spLocks/>
            </p:cNvSpPr>
            <p:nvPr/>
          </p:nvSpPr>
          <p:spPr bwMode="auto">
            <a:xfrm>
              <a:off x="4563594" y="4508499"/>
              <a:ext cx="61897" cy="603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pPr defTabSz="60839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992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AutoShape 18"/>
          <p:cNvSpPr>
            <a:spLocks/>
          </p:cNvSpPr>
          <p:nvPr/>
        </p:nvSpPr>
        <p:spPr bwMode="auto">
          <a:xfrm>
            <a:off x="6505576" y="2209802"/>
            <a:ext cx="411163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任意多边形 51"/>
          <p:cNvSpPr>
            <a:spLocks/>
          </p:cNvSpPr>
          <p:nvPr/>
        </p:nvSpPr>
        <p:spPr bwMode="auto">
          <a:xfrm>
            <a:off x="4649789" y="1760538"/>
            <a:ext cx="1997075" cy="1371600"/>
          </a:xfrm>
          <a:custGeom>
            <a:avLst/>
            <a:gdLst>
              <a:gd name="connsiteX0" fmla="*/ 1946485 w 1997780"/>
              <a:gd name="connsiteY0" fmla="*/ 732013 h 1371035"/>
              <a:gd name="connsiteX1" fmla="*/ 1997780 w 1997780"/>
              <a:gd name="connsiteY1" fmla="*/ 732013 h 1371035"/>
              <a:gd name="connsiteX2" fmla="*/ 1997780 w 1997780"/>
              <a:gd name="connsiteY2" fmla="*/ 769955 h 1371035"/>
              <a:gd name="connsiteX3" fmla="*/ 1946485 w 1997780"/>
              <a:gd name="connsiteY3" fmla="*/ 769955 h 1371035"/>
              <a:gd name="connsiteX4" fmla="*/ 1946485 w 1997780"/>
              <a:gd name="connsiteY4" fmla="*/ 732013 h 1371035"/>
              <a:gd name="connsiteX5" fmla="*/ 1946485 w 1997780"/>
              <a:gd name="connsiteY5" fmla="*/ 667367 h 1371035"/>
              <a:gd name="connsiteX6" fmla="*/ 1997780 w 1997780"/>
              <a:gd name="connsiteY6" fmla="*/ 667367 h 1371035"/>
              <a:gd name="connsiteX7" fmla="*/ 1997780 w 1997780"/>
              <a:gd name="connsiteY7" fmla="*/ 706012 h 1371035"/>
              <a:gd name="connsiteX8" fmla="*/ 1946485 w 1997780"/>
              <a:gd name="connsiteY8" fmla="*/ 706012 h 1371035"/>
              <a:gd name="connsiteX9" fmla="*/ 1946485 w 1997780"/>
              <a:gd name="connsiteY9" fmla="*/ 667367 h 1371035"/>
              <a:gd name="connsiteX10" fmla="*/ 1946485 w 1997780"/>
              <a:gd name="connsiteY10" fmla="*/ 603423 h 1371035"/>
              <a:gd name="connsiteX11" fmla="*/ 1997780 w 1997780"/>
              <a:gd name="connsiteY11" fmla="*/ 603423 h 1371035"/>
              <a:gd name="connsiteX12" fmla="*/ 1997780 w 1997780"/>
              <a:gd name="connsiteY12" fmla="*/ 642068 h 1371035"/>
              <a:gd name="connsiteX13" fmla="*/ 1946485 w 1997780"/>
              <a:gd name="connsiteY13" fmla="*/ 642068 h 1371035"/>
              <a:gd name="connsiteX14" fmla="*/ 1946485 w 1997780"/>
              <a:gd name="connsiteY14" fmla="*/ 603423 h 1371035"/>
              <a:gd name="connsiteX15" fmla="*/ 1360471 w 1997780"/>
              <a:gd name="connsiteY15" fmla="*/ 0 h 1371035"/>
              <a:gd name="connsiteX16" fmla="*/ 1413285 w 1997780"/>
              <a:gd name="connsiteY16" fmla="*/ 0 h 1371035"/>
              <a:gd name="connsiteX17" fmla="*/ 1413285 w 1997780"/>
              <a:gd name="connsiteY17" fmla="*/ 345666 h 1371035"/>
              <a:gd name="connsiteX18" fmla="*/ 1573837 w 1997780"/>
              <a:gd name="connsiteY18" fmla="*/ 520084 h 1371035"/>
              <a:gd name="connsiteX19" fmla="*/ 1573528 w 1997780"/>
              <a:gd name="connsiteY19" fmla="*/ 520404 h 1371035"/>
              <a:gd name="connsiteX20" fmla="*/ 1573837 w 1997780"/>
              <a:gd name="connsiteY20" fmla="*/ 520740 h 1371035"/>
              <a:gd name="connsiteX21" fmla="*/ 1413285 w 1997780"/>
              <a:gd name="connsiteY21" fmla="*/ 686574 h 1371035"/>
              <a:gd name="connsiteX22" fmla="*/ 1413285 w 1997780"/>
              <a:gd name="connsiteY22" fmla="*/ 1112050 h 1371035"/>
              <a:gd name="connsiteX23" fmla="*/ 1366809 w 1997780"/>
              <a:gd name="connsiteY23" fmla="*/ 1114164 h 1371035"/>
              <a:gd name="connsiteX24" fmla="*/ 1321390 w 1997780"/>
              <a:gd name="connsiteY24" fmla="*/ 1117335 h 1371035"/>
              <a:gd name="connsiteX25" fmla="*/ 1277026 w 1997780"/>
              <a:gd name="connsiteY25" fmla="*/ 1122621 h 1371035"/>
              <a:gd name="connsiteX26" fmla="*/ 1233720 w 1997780"/>
              <a:gd name="connsiteY26" fmla="*/ 1131077 h 1371035"/>
              <a:gd name="connsiteX27" fmla="*/ 1191469 w 1997780"/>
              <a:gd name="connsiteY27" fmla="*/ 1139534 h 1371035"/>
              <a:gd name="connsiteX28" fmla="*/ 1149218 w 1997780"/>
              <a:gd name="connsiteY28" fmla="*/ 1151162 h 1371035"/>
              <a:gd name="connsiteX29" fmla="*/ 1108024 w 1997780"/>
              <a:gd name="connsiteY29" fmla="*/ 1165961 h 1371035"/>
              <a:gd name="connsiteX30" fmla="*/ 1067886 w 1997780"/>
              <a:gd name="connsiteY30" fmla="*/ 1181817 h 1371035"/>
              <a:gd name="connsiteX31" fmla="*/ 1028804 w 1997780"/>
              <a:gd name="connsiteY31" fmla="*/ 1198730 h 1371035"/>
              <a:gd name="connsiteX32" fmla="*/ 989722 w 1997780"/>
              <a:gd name="connsiteY32" fmla="*/ 1218815 h 1371035"/>
              <a:gd name="connsiteX33" fmla="*/ 953809 w 1997780"/>
              <a:gd name="connsiteY33" fmla="*/ 1241014 h 1371035"/>
              <a:gd name="connsiteX34" fmla="*/ 916840 w 1997780"/>
              <a:gd name="connsiteY34" fmla="*/ 1263212 h 1371035"/>
              <a:gd name="connsiteX35" fmla="*/ 883039 w 1997780"/>
              <a:gd name="connsiteY35" fmla="*/ 1288582 h 1371035"/>
              <a:gd name="connsiteX36" fmla="*/ 849239 w 1997780"/>
              <a:gd name="connsiteY36" fmla="*/ 1313952 h 1371035"/>
              <a:gd name="connsiteX37" fmla="*/ 816494 w 1997780"/>
              <a:gd name="connsiteY37" fmla="*/ 1342493 h 1371035"/>
              <a:gd name="connsiteX38" fmla="*/ 785863 w 1997780"/>
              <a:gd name="connsiteY38" fmla="*/ 1371035 h 1371035"/>
              <a:gd name="connsiteX39" fmla="*/ 0 w 1997780"/>
              <a:gd name="connsiteY39" fmla="*/ 584566 h 1371035"/>
              <a:gd name="connsiteX40" fmla="*/ 33801 w 1997780"/>
              <a:gd name="connsiteY40" fmla="*/ 552854 h 1371035"/>
              <a:gd name="connsiteX41" fmla="*/ 69714 w 1997780"/>
              <a:gd name="connsiteY41" fmla="*/ 519027 h 1371035"/>
              <a:gd name="connsiteX42" fmla="*/ 105627 w 1997780"/>
              <a:gd name="connsiteY42" fmla="*/ 488372 h 1371035"/>
              <a:gd name="connsiteX43" fmla="*/ 142596 w 1997780"/>
              <a:gd name="connsiteY43" fmla="*/ 455602 h 1371035"/>
              <a:gd name="connsiteX44" fmla="*/ 179566 w 1997780"/>
              <a:gd name="connsiteY44" fmla="*/ 427061 h 1371035"/>
              <a:gd name="connsiteX45" fmla="*/ 217591 w 1997780"/>
              <a:gd name="connsiteY45" fmla="*/ 396406 h 1371035"/>
              <a:gd name="connsiteX46" fmla="*/ 255617 w 1997780"/>
              <a:gd name="connsiteY46" fmla="*/ 369979 h 1371035"/>
              <a:gd name="connsiteX47" fmla="*/ 296811 w 1997780"/>
              <a:gd name="connsiteY47" fmla="*/ 340380 h 1371035"/>
              <a:gd name="connsiteX48" fmla="*/ 335893 w 1997780"/>
              <a:gd name="connsiteY48" fmla="*/ 315011 h 1371035"/>
              <a:gd name="connsiteX49" fmla="*/ 376031 w 1997780"/>
              <a:gd name="connsiteY49" fmla="*/ 289641 h 1371035"/>
              <a:gd name="connsiteX50" fmla="*/ 418282 w 1997780"/>
              <a:gd name="connsiteY50" fmla="*/ 264271 h 1371035"/>
              <a:gd name="connsiteX51" fmla="*/ 460532 w 1997780"/>
              <a:gd name="connsiteY51" fmla="*/ 241015 h 1371035"/>
              <a:gd name="connsiteX52" fmla="*/ 503839 w 1997780"/>
              <a:gd name="connsiteY52" fmla="*/ 218816 h 1371035"/>
              <a:gd name="connsiteX53" fmla="*/ 547146 w 1997780"/>
              <a:gd name="connsiteY53" fmla="*/ 196617 h 1371035"/>
              <a:gd name="connsiteX54" fmla="*/ 591509 w 1997780"/>
              <a:gd name="connsiteY54" fmla="*/ 176533 h 1371035"/>
              <a:gd name="connsiteX55" fmla="*/ 635873 w 1997780"/>
              <a:gd name="connsiteY55" fmla="*/ 157505 h 1371035"/>
              <a:gd name="connsiteX56" fmla="*/ 681292 w 1997780"/>
              <a:gd name="connsiteY56" fmla="*/ 138478 h 1371035"/>
              <a:gd name="connsiteX57" fmla="*/ 725655 w 1997780"/>
              <a:gd name="connsiteY57" fmla="*/ 121565 h 1371035"/>
              <a:gd name="connsiteX58" fmla="*/ 773187 w 1997780"/>
              <a:gd name="connsiteY58" fmla="*/ 104651 h 1371035"/>
              <a:gd name="connsiteX59" fmla="*/ 818607 w 1997780"/>
              <a:gd name="connsiteY59" fmla="*/ 89852 h 1371035"/>
              <a:gd name="connsiteX60" fmla="*/ 866139 w 1997780"/>
              <a:gd name="connsiteY60" fmla="*/ 76110 h 1371035"/>
              <a:gd name="connsiteX61" fmla="*/ 913671 w 1997780"/>
              <a:gd name="connsiteY61" fmla="*/ 62368 h 1371035"/>
              <a:gd name="connsiteX62" fmla="*/ 962259 w 1997780"/>
              <a:gd name="connsiteY62" fmla="*/ 50740 h 1371035"/>
              <a:gd name="connsiteX63" fmla="*/ 1009791 w 1997780"/>
              <a:gd name="connsiteY63" fmla="*/ 40170 h 1371035"/>
              <a:gd name="connsiteX64" fmla="*/ 1059436 w 1997780"/>
              <a:gd name="connsiteY64" fmla="*/ 30656 h 1371035"/>
              <a:gd name="connsiteX65" fmla="*/ 1108024 w 1997780"/>
              <a:gd name="connsiteY65" fmla="*/ 23256 h 1371035"/>
              <a:gd name="connsiteX66" fmla="*/ 1158725 w 1997780"/>
              <a:gd name="connsiteY66" fmla="*/ 16914 h 1371035"/>
              <a:gd name="connsiteX67" fmla="*/ 1208369 w 1997780"/>
              <a:gd name="connsiteY67" fmla="*/ 10571 h 1371035"/>
              <a:gd name="connsiteX68" fmla="*/ 1259070 w 1997780"/>
              <a:gd name="connsiteY68" fmla="*/ 5286 h 1371035"/>
              <a:gd name="connsiteX69" fmla="*/ 1309771 w 1997780"/>
              <a:gd name="connsiteY69" fmla="*/ 3172 h 137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997780" h="1371035">
                <a:moveTo>
                  <a:pt x="1946485" y="732013"/>
                </a:moveTo>
                <a:lnTo>
                  <a:pt x="1997780" y="732013"/>
                </a:lnTo>
                <a:lnTo>
                  <a:pt x="1997780" y="769955"/>
                </a:lnTo>
                <a:lnTo>
                  <a:pt x="1946485" y="769955"/>
                </a:lnTo>
                <a:cubicBezTo>
                  <a:pt x="1946485" y="769955"/>
                  <a:pt x="1946485" y="732013"/>
                  <a:pt x="1946485" y="732013"/>
                </a:cubicBezTo>
                <a:close/>
                <a:moveTo>
                  <a:pt x="1946485" y="667367"/>
                </a:moveTo>
                <a:lnTo>
                  <a:pt x="1997780" y="667367"/>
                </a:lnTo>
                <a:lnTo>
                  <a:pt x="1997780" y="706012"/>
                </a:lnTo>
                <a:lnTo>
                  <a:pt x="1946485" y="706012"/>
                </a:lnTo>
                <a:cubicBezTo>
                  <a:pt x="1946485" y="706012"/>
                  <a:pt x="1946485" y="667367"/>
                  <a:pt x="1946485" y="667367"/>
                </a:cubicBezTo>
                <a:close/>
                <a:moveTo>
                  <a:pt x="1946485" y="603423"/>
                </a:moveTo>
                <a:lnTo>
                  <a:pt x="1997780" y="603423"/>
                </a:lnTo>
                <a:lnTo>
                  <a:pt x="1997780" y="642068"/>
                </a:lnTo>
                <a:lnTo>
                  <a:pt x="1946485" y="642068"/>
                </a:lnTo>
                <a:cubicBezTo>
                  <a:pt x="1946485" y="642068"/>
                  <a:pt x="1946485" y="603423"/>
                  <a:pt x="1946485" y="603423"/>
                </a:cubicBezTo>
                <a:close/>
                <a:moveTo>
                  <a:pt x="1360471" y="0"/>
                </a:moveTo>
                <a:lnTo>
                  <a:pt x="1413285" y="0"/>
                </a:lnTo>
                <a:lnTo>
                  <a:pt x="1413285" y="345666"/>
                </a:lnTo>
                <a:lnTo>
                  <a:pt x="1573837" y="520084"/>
                </a:lnTo>
                <a:lnTo>
                  <a:pt x="1573528" y="520404"/>
                </a:lnTo>
                <a:lnTo>
                  <a:pt x="1573837" y="520740"/>
                </a:lnTo>
                <a:lnTo>
                  <a:pt x="1413285" y="686574"/>
                </a:lnTo>
                <a:lnTo>
                  <a:pt x="1413285" y="1112050"/>
                </a:lnTo>
                <a:lnTo>
                  <a:pt x="1366809" y="1114164"/>
                </a:lnTo>
                <a:lnTo>
                  <a:pt x="1321390" y="1117335"/>
                </a:lnTo>
                <a:lnTo>
                  <a:pt x="1277026" y="1122621"/>
                </a:lnTo>
                <a:lnTo>
                  <a:pt x="1233720" y="1131077"/>
                </a:lnTo>
                <a:lnTo>
                  <a:pt x="1191469" y="1139534"/>
                </a:lnTo>
                <a:lnTo>
                  <a:pt x="1149218" y="1151162"/>
                </a:lnTo>
                <a:lnTo>
                  <a:pt x="1108024" y="1165961"/>
                </a:lnTo>
                <a:lnTo>
                  <a:pt x="1067886" y="1181817"/>
                </a:lnTo>
                <a:lnTo>
                  <a:pt x="1028804" y="1198730"/>
                </a:lnTo>
                <a:lnTo>
                  <a:pt x="989722" y="1218815"/>
                </a:lnTo>
                <a:lnTo>
                  <a:pt x="953809" y="1241014"/>
                </a:lnTo>
                <a:lnTo>
                  <a:pt x="916840" y="1263212"/>
                </a:lnTo>
                <a:lnTo>
                  <a:pt x="883039" y="1288582"/>
                </a:lnTo>
                <a:lnTo>
                  <a:pt x="849239" y="1313952"/>
                </a:lnTo>
                <a:lnTo>
                  <a:pt x="816494" y="1342493"/>
                </a:lnTo>
                <a:lnTo>
                  <a:pt x="785863" y="1371035"/>
                </a:lnTo>
                <a:lnTo>
                  <a:pt x="0" y="584566"/>
                </a:lnTo>
                <a:lnTo>
                  <a:pt x="33801" y="552854"/>
                </a:lnTo>
                <a:lnTo>
                  <a:pt x="69714" y="519027"/>
                </a:lnTo>
                <a:lnTo>
                  <a:pt x="105627" y="488372"/>
                </a:lnTo>
                <a:lnTo>
                  <a:pt x="142596" y="455602"/>
                </a:lnTo>
                <a:lnTo>
                  <a:pt x="179566" y="427061"/>
                </a:lnTo>
                <a:lnTo>
                  <a:pt x="217591" y="396406"/>
                </a:lnTo>
                <a:lnTo>
                  <a:pt x="255617" y="369979"/>
                </a:lnTo>
                <a:lnTo>
                  <a:pt x="296811" y="340380"/>
                </a:lnTo>
                <a:lnTo>
                  <a:pt x="335893" y="315011"/>
                </a:lnTo>
                <a:lnTo>
                  <a:pt x="376031" y="289641"/>
                </a:lnTo>
                <a:lnTo>
                  <a:pt x="418282" y="264271"/>
                </a:lnTo>
                <a:lnTo>
                  <a:pt x="460532" y="241015"/>
                </a:lnTo>
                <a:lnTo>
                  <a:pt x="503839" y="218816"/>
                </a:lnTo>
                <a:lnTo>
                  <a:pt x="547146" y="196617"/>
                </a:lnTo>
                <a:lnTo>
                  <a:pt x="591509" y="176533"/>
                </a:lnTo>
                <a:lnTo>
                  <a:pt x="635873" y="157505"/>
                </a:lnTo>
                <a:lnTo>
                  <a:pt x="681292" y="138478"/>
                </a:lnTo>
                <a:lnTo>
                  <a:pt x="725655" y="121565"/>
                </a:lnTo>
                <a:lnTo>
                  <a:pt x="773187" y="104651"/>
                </a:lnTo>
                <a:lnTo>
                  <a:pt x="818607" y="89852"/>
                </a:lnTo>
                <a:lnTo>
                  <a:pt x="866139" y="76110"/>
                </a:lnTo>
                <a:lnTo>
                  <a:pt x="913671" y="62368"/>
                </a:lnTo>
                <a:lnTo>
                  <a:pt x="962259" y="50740"/>
                </a:lnTo>
                <a:lnTo>
                  <a:pt x="1009791" y="40170"/>
                </a:lnTo>
                <a:lnTo>
                  <a:pt x="1059436" y="30656"/>
                </a:lnTo>
                <a:lnTo>
                  <a:pt x="1108024" y="23256"/>
                </a:lnTo>
                <a:lnTo>
                  <a:pt x="1158725" y="16914"/>
                </a:lnTo>
                <a:lnTo>
                  <a:pt x="1208369" y="10571"/>
                </a:lnTo>
                <a:lnTo>
                  <a:pt x="1259070" y="5286"/>
                </a:lnTo>
                <a:lnTo>
                  <a:pt x="1309771" y="3172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AutoShape 22"/>
          <p:cNvSpPr>
            <a:spLocks/>
          </p:cNvSpPr>
          <p:nvPr/>
        </p:nvSpPr>
        <p:spPr bwMode="auto">
          <a:xfrm>
            <a:off x="6686551" y="2492375"/>
            <a:ext cx="50800" cy="38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23"/>
          <p:cNvSpPr>
            <a:spLocks/>
          </p:cNvSpPr>
          <p:nvPr/>
        </p:nvSpPr>
        <p:spPr bwMode="auto">
          <a:xfrm>
            <a:off x="6686551" y="2427290"/>
            <a:ext cx="50800" cy="396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24"/>
          <p:cNvSpPr>
            <a:spLocks/>
          </p:cNvSpPr>
          <p:nvPr/>
        </p:nvSpPr>
        <p:spPr bwMode="auto">
          <a:xfrm>
            <a:off x="6686551" y="2363788"/>
            <a:ext cx="50800" cy="38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25"/>
          <p:cNvSpPr>
            <a:spLocks/>
          </p:cNvSpPr>
          <p:nvPr/>
        </p:nvSpPr>
        <p:spPr bwMode="auto">
          <a:xfrm>
            <a:off x="6775451" y="2492375"/>
            <a:ext cx="52388" cy="38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AutoShape 26"/>
          <p:cNvSpPr>
            <a:spLocks/>
          </p:cNvSpPr>
          <p:nvPr/>
        </p:nvSpPr>
        <p:spPr bwMode="auto">
          <a:xfrm>
            <a:off x="6775451" y="2427290"/>
            <a:ext cx="52388" cy="396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27"/>
          <p:cNvSpPr>
            <a:spLocks/>
          </p:cNvSpPr>
          <p:nvPr/>
        </p:nvSpPr>
        <p:spPr bwMode="auto">
          <a:xfrm>
            <a:off x="6775451" y="2363788"/>
            <a:ext cx="52388" cy="38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AutoShape 48"/>
          <p:cNvSpPr>
            <a:spLocks/>
          </p:cNvSpPr>
          <p:nvPr/>
        </p:nvSpPr>
        <p:spPr bwMode="auto">
          <a:xfrm>
            <a:off x="7248526" y="4108452"/>
            <a:ext cx="358775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425"/>
                </a:moveTo>
                <a:cubicBezTo>
                  <a:pt x="5687" y="7425"/>
                  <a:pt x="1542" y="6064"/>
                  <a:pt x="1542" y="4387"/>
                </a:cubicBezTo>
                <a:cubicBezTo>
                  <a:pt x="1542" y="2709"/>
                  <a:pt x="5687" y="1350"/>
                  <a:pt x="10800" y="1350"/>
                </a:cubicBezTo>
                <a:cubicBezTo>
                  <a:pt x="15912" y="1350"/>
                  <a:pt x="20057" y="2709"/>
                  <a:pt x="20057" y="4387"/>
                </a:cubicBezTo>
                <a:cubicBezTo>
                  <a:pt x="20057" y="6064"/>
                  <a:pt x="15912" y="7425"/>
                  <a:pt x="10800" y="7425"/>
                </a:cubicBezTo>
                <a:moveTo>
                  <a:pt x="20057" y="9112"/>
                </a:moveTo>
                <a:lnTo>
                  <a:pt x="20054" y="9112"/>
                </a:lnTo>
                <a:cubicBezTo>
                  <a:pt x="20054" y="9119"/>
                  <a:pt x="20057" y="9127"/>
                  <a:pt x="20057" y="9133"/>
                </a:cubicBezTo>
                <a:cubicBezTo>
                  <a:pt x="20057" y="10800"/>
                  <a:pt x="15912" y="12150"/>
                  <a:pt x="10800" y="12150"/>
                </a:cubicBezTo>
                <a:cubicBezTo>
                  <a:pt x="5687" y="12150"/>
                  <a:pt x="1542" y="10800"/>
                  <a:pt x="1542" y="9133"/>
                </a:cubicBezTo>
                <a:cubicBezTo>
                  <a:pt x="1542" y="9127"/>
                  <a:pt x="1545" y="9119"/>
                  <a:pt x="1545" y="9112"/>
                </a:cubicBezTo>
                <a:lnTo>
                  <a:pt x="1542" y="9112"/>
                </a:lnTo>
                <a:lnTo>
                  <a:pt x="1542" y="6793"/>
                </a:lnTo>
                <a:cubicBezTo>
                  <a:pt x="3564" y="8140"/>
                  <a:pt x="7271" y="8774"/>
                  <a:pt x="10800" y="8774"/>
                </a:cubicBezTo>
                <a:cubicBezTo>
                  <a:pt x="14328" y="8774"/>
                  <a:pt x="18035" y="8140"/>
                  <a:pt x="20057" y="6793"/>
                </a:cubicBezTo>
                <a:cubicBezTo>
                  <a:pt x="20057" y="6793"/>
                  <a:pt x="20057" y="9112"/>
                  <a:pt x="20057" y="9112"/>
                </a:cubicBezTo>
                <a:close/>
                <a:moveTo>
                  <a:pt x="20057" y="13162"/>
                </a:moveTo>
                <a:lnTo>
                  <a:pt x="20054" y="13162"/>
                </a:lnTo>
                <a:cubicBezTo>
                  <a:pt x="20054" y="13169"/>
                  <a:pt x="20057" y="13177"/>
                  <a:pt x="20057" y="13183"/>
                </a:cubicBezTo>
                <a:cubicBezTo>
                  <a:pt x="20057" y="14850"/>
                  <a:pt x="15912" y="16200"/>
                  <a:pt x="10800" y="16200"/>
                </a:cubicBezTo>
                <a:cubicBezTo>
                  <a:pt x="5687" y="16200"/>
                  <a:pt x="1542" y="14850"/>
                  <a:pt x="1542" y="13183"/>
                </a:cubicBezTo>
                <a:cubicBezTo>
                  <a:pt x="1542" y="13177"/>
                  <a:pt x="1545" y="13169"/>
                  <a:pt x="1545" y="13162"/>
                </a:cubicBezTo>
                <a:lnTo>
                  <a:pt x="1542" y="13162"/>
                </a:lnTo>
                <a:lnTo>
                  <a:pt x="1542" y="10640"/>
                </a:lnTo>
                <a:cubicBezTo>
                  <a:pt x="3136" y="12077"/>
                  <a:pt x="6982" y="12825"/>
                  <a:pt x="10800" y="12825"/>
                </a:cubicBezTo>
                <a:cubicBezTo>
                  <a:pt x="14617" y="12825"/>
                  <a:pt x="18463" y="12077"/>
                  <a:pt x="20057" y="10640"/>
                </a:cubicBezTo>
                <a:cubicBezTo>
                  <a:pt x="20057" y="10640"/>
                  <a:pt x="20057" y="13162"/>
                  <a:pt x="20057" y="13162"/>
                </a:cubicBezTo>
                <a:close/>
                <a:moveTo>
                  <a:pt x="20057" y="17212"/>
                </a:moveTo>
                <a:cubicBezTo>
                  <a:pt x="20057" y="18889"/>
                  <a:pt x="15912" y="20249"/>
                  <a:pt x="10800" y="20249"/>
                </a:cubicBezTo>
                <a:cubicBezTo>
                  <a:pt x="5687" y="20249"/>
                  <a:pt x="1542" y="18889"/>
                  <a:pt x="1542" y="17212"/>
                </a:cubicBezTo>
                <a:lnTo>
                  <a:pt x="1542" y="14690"/>
                </a:lnTo>
                <a:cubicBezTo>
                  <a:pt x="3136" y="16127"/>
                  <a:pt x="6982" y="16875"/>
                  <a:pt x="10800" y="16875"/>
                </a:cubicBezTo>
                <a:cubicBezTo>
                  <a:pt x="14617" y="16875"/>
                  <a:pt x="18463" y="16127"/>
                  <a:pt x="20057" y="14690"/>
                </a:cubicBezTo>
                <a:cubicBezTo>
                  <a:pt x="20057" y="14690"/>
                  <a:pt x="20057" y="17212"/>
                  <a:pt x="20057" y="17212"/>
                </a:cubicBezTo>
                <a:close/>
                <a:moveTo>
                  <a:pt x="10800" y="0"/>
                </a:moveTo>
                <a:cubicBezTo>
                  <a:pt x="5598" y="0"/>
                  <a:pt x="0" y="1372"/>
                  <a:pt x="0" y="4387"/>
                </a:cubicBezTo>
                <a:lnTo>
                  <a:pt x="0" y="17212"/>
                </a:lnTo>
                <a:cubicBezTo>
                  <a:pt x="0" y="20226"/>
                  <a:pt x="5598" y="21599"/>
                  <a:pt x="10800" y="21599"/>
                </a:cubicBezTo>
                <a:cubicBezTo>
                  <a:pt x="16001" y="21599"/>
                  <a:pt x="21599" y="20226"/>
                  <a:pt x="21599" y="17212"/>
                </a:cubicBezTo>
                <a:lnTo>
                  <a:pt x="21599" y="4387"/>
                </a:lnTo>
                <a:cubicBezTo>
                  <a:pt x="21599" y="1372"/>
                  <a:pt x="16001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49"/>
          <p:cNvSpPr>
            <a:spLocks/>
          </p:cNvSpPr>
          <p:nvPr/>
        </p:nvSpPr>
        <p:spPr bwMode="auto">
          <a:xfrm>
            <a:off x="7529513" y="4429125"/>
            <a:ext cx="26987" cy="25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50"/>
          <p:cNvSpPr>
            <a:spLocks/>
          </p:cNvSpPr>
          <p:nvPr/>
        </p:nvSpPr>
        <p:spPr bwMode="auto">
          <a:xfrm>
            <a:off x="7529513" y="4352925"/>
            <a:ext cx="26987" cy="25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51"/>
          <p:cNvSpPr>
            <a:spLocks/>
          </p:cNvSpPr>
          <p:nvPr/>
        </p:nvSpPr>
        <p:spPr bwMode="auto">
          <a:xfrm>
            <a:off x="7529513" y="4275138"/>
            <a:ext cx="26987" cy="25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56"/>
          <p:cNvSpPr>
            <a:spLocks/>
          </p:cNvSpPr>
          <p:nvPr/>
        </p:nvSpPr>
        <p:spPr bwMode="auto">
          <a:xfrm>
            <a:off x="7221539" y="3028952"/>
            <a:ext cx="128587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AutoShape 57"/>
          <p:cNvSpPr>
            <a:spLocks/>
          </p:cNvSpPr>
          <p:nvPr/>
        </p:nvSpPr>
        <p:spPr bwMode="auto">
          <a:xfrm>
            <a:off x="7504113" y="3028952"/>
            <a:ext cx="128587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AutoShape 58"/>
          <p:cNvSpPr>
            <a:spLocks/>
          </p:cNvSpPr>
          <p:nvPr/>
        </p:nvSpPr>
        <p:spPr bwMode="auto">
          <a:xfrm>
            <a:off x="7362826" y="3028952"/>
            <a:ext cx="128588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15416"/>
                </a:moveTo>
                <a:cubicBezTo>
                  <a:pt x="16954" y="15452"/>
                  <a:pt x="16923" y="15487"/>
                  <a:pt x="16883" y="15523"/>
                </a:cubicBezTo>
                <a:cubicBezTo>
                  <a:pt x="16677" y="15701"/>
                  <a:pt x="16414" y="15870"/>
                  <a:pt x="16066" y="16020"/>
                </a:cubicBezTo>
                <a:cubicBezTo>
                  <a:pt x="16057" y="16024"/>
                  <a:pt x="16044" y="16027"/>
                  <a:pt x="16038" y="16031"/>
                </a:cubicBezTo>
                <a:cubicBezTo>
                  <a:pt x="15662" y="16192"/>
                  <a:pt x="15214" y="16334"/>
                  <a:pt x="14705" y="16454"/>
                </a:cubicBezTo>
                <a:cubicBezTo>
                  <a:pt x="14697" y="16457"/>
                  <a:pt x="14692" y="16458"/>
                  <a:pt x="14686" y="16459"/>
                </a:cubicBezTo>
                <a:cubicBezTo>
                  <a:pt x="14163" y="16582"/>
                  <a:pt x="13584" y="16681"/>
                  <a:pt x="12960" y="16749"/>
                </a:cubicBezTo>
                <a:cubicBezTo>
                  <a:pt x="12279" y="16826"/>
                  <a:pt x="11560" y="16875"/>
                  <a:pt x="10800" y="16875"/>
                </a:cubicBezTo>
                <a:cubicBezTo>
                  <a:pt x="10037" y="16875"/>
                  <a:pt x="9318" y="16826"/>
                  <a:pt x="8640" y="16749"/>
                </a:cubicBezTo>
                <a:cubicBezTo>
                  <a:pt x="8016" y="16681"/>
                  <a:pt x="7435" y="16582"/>
                  <a:pt x="6914" y="16459"/>
                </a:cubicBezTo>
                <a:cubicBezTo>
                  <a:pt x="6908" y="16458"/>
                  <a:pt x="6901" y="16457"/>
                  <a:pt x="6893" y="16454"/>
                </a:cubicBezTo>
                <a:cubicBezTo>
                  <a:pt x="6385" y="16334"/>
                  <a:pt x="5937" y="16192"/>
                  <a:pt x="5562" y="16031"/>
                </a:cubicBezTo>
                <a:cubicBezTo>
                  <a:pt x="5553" y="16027"/>
                  <a:pt x="5541" y="16024"/>
                  <a:pt x="5531" y="16020"/>
                </a:cubicBezTo>
                <a:cubicBezTo>
                  <a:pt x="5184" y="15870"/>
                  <a:pt x="4921" y="15701"/>
                  <a:pt x="4715" y="15523"/>
                </a:cubicBezTo>
                <a:cubicBezTo>
                  <a:pt x="4676" y="15487"/>
                  <a:pt x="4644" y="15452"/>
                  <a:pt x="4612" y="15416"/>
                </a:cubicBezTo>
                <a:cubicBezTo>
                  <a:pt x="4437" y="15236"/>
                  <a:pt x="4320" y="15047"/>
                  <a:pt x="4320" y="14850"/>
                </a:cubicBezTo>
                <a:cubicBezTo>
                  <a:pt x="4320" y="14650"/>
                  <a:pt x="4437" y="14462"/>
                  <a:pt x="4612" y="14281"/>
                </a:cubicBezTo>
                <a:cubicBezTo>
                  <a:pt x="4644" y="14246"/>
                  <a:pt x="4676" y="14210"/>
                  <a:pt x="4715" y="14176"/>
                </a:cubicBezTo>
                <a:cubicBezTo>
                  <a:pt x="4921" y="13998"/>
                  <a:pt x="5184" y="13829"/>
                  <a:pt x="5531" y="13677"/>
                </a:cubicBezTo>
                <a:cubicBezTo>
                  <a:pt x="5541" y="13674"/>
                  <a:pt x="5553" y="13671"/>
                  <a:pt x="5562" y="13667"/>
                </a:cubicBezTo>
                <a:cubicBezTo>
                  <a:pt x="5937" y="13507"/>
                  <a:pt x="6385" y="13364"/>
                  <a:pt x="6893" y="13244"/>
                </a:cubicBezTo>
                <a:cubicBezTo>
                  <a:pt x="6901" y="13242"/>
                  <a:pt x="6908" y="13240"/>
                  <a:pt x="6914" y="13238"/>
                </a:cubicBezTo>
                <a:cubicBezTo>
                  <a:pt x="7435" y="13117"/>
                  <a:pt x="8016" y="13018"/>
                  <a:pt x="8640" y="12948"/>
                </a:cubicBezTo>
                <a:cubicBezTo>
                  <a:pt x="9318" y="12873"/>
                  <a:pt x="10037" y="12825"/>
                  <a:pt x="10800" y="12825"/>
                </a:cubicBezTo>
                <a:cubicBezTo>
                  <a:pt x="11560" y="12825"/>
                  <a:pt x="12279" y="12873"/>
                  <a:pt x="12960" y="12948"/>
                </a:cubicBezTo>
                <a:cubicBezTo>
                  <a:pt x="13584" y="13018"/>
                  <a:pt x="14163" y="13117"/>
                  <a:pt x="14686" y="13238"/>
                </a:cubicBezTo>
                <a:cubicBezTo>
                  <a:pt x="14692" y="13240"/>
                  <a:pt x="14697" y="13242"/>
                  <a:pt x="14705" y="13244"/>
                </a:cubicBezTo>
                <a:cubicBezTo>
                  <a:pt x="15214" y="13364"/>
                  <a:pt x="15662" y="13507"/>
                  <a:pt x="16038" y="13667"/>
                </a:cubicBezTo>
                <a:cubicBezTo>
                  <a:pt x="16044" y="13671"/>
                  <a:pt x="16057" y="13674"/>
                  <a:pt x="16066" y="13677"/>
                </a:cubicBezTo>
                <a:cubicBezTo>
                  <a:pt x="16414" y="13829"/>
                  <a:pt x="16677" y="13998"/>
                  <a:pt x="16883" y="14176"/>
                </a:cubicBezTo>
                <a:cubicBezTo>
                  <a:pt x="16923" y="14210"/>
                  <a:pt x="16954" y="14246"/>
                  <a:pt x="16988" y="14281"/>
                </a:cubicBezTo>
                <a:cubicBezTo>
                  <a:pt x="17161" y="14462"/>
                  <a:pt x="17280" y="14650"/>
                  <a:pt x="17280" y="14850"/>
                </a:cubicBezTo>
                <a:cubicBezTo>
                  <a:pt x="17280" y="15047"/>
                  <a:pt x="17161" y="15236"/>
                  <a:pt x="16988" y="154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8156"/>
                </a:lnTo>
                <a:cubicBezTo>
                  <a:pt x="9338" y="18201"/>
                  <a:pt x="10059" y="18225"/>
                  <a:pt x="10800" y="18225"/>
                </a:cubicBezTo>
                <a:cubicBezTo>
                  <a:pt x="11541" y="18225"/>
                  <a:pt x="12262" y="18201"/>
                  <a:pt x="12960" y="18156"/>
                </a:cubicBezTo>
                <a:cubicBezTo>
                  <a:pt x="12960" y="181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11542"/>
                </a:lnTo>
                <a:cubicBezTo>
                  <a:pt x="12262" y="11498"/>
                  <a:pt x="11541" y="11475"/>
                  <a:pt x="10800" y="11475"/>
                </a:cubicBezTo>
                <a:cubicBezTo>
                  <a:pt x="10059" y="11475"/>
                  <a:pt x="9338" y="11498"/>
                  <a:pt x="8640" y="11542"/>
                </a:cubicBezTo>
                <a:cubicBezTo>
                  <a:pt x="8640" y="11542"/>
                  <a:pt x="8640" y="2025"/>
                  <a:pt x="8640" y="2025"/>
                </a:cubicBezTo>
                <a:close/>
                <a:moveTo>
                  <a:pt x="17280" y="121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12164"/>
                </a:lnTo>
                <a:cubicBezTo>
                  <a:pt x="1710" y="12781"/>
                  <a:pt x="0" y="13749"/>
                  <a:pt x="0" y="14850"/>
                </a:cubicBezTo>
                <a:cubicBezTo>
                  <a:pt x="0" y="15950"/>
                  <a:pt x="1710" y="16918"/>
                  <a:pt x="4320" y="175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17534"/>
                </a:lnTo>
                <a:cubicBezTo>
                  <a:pt x="19889" y="16918"/>
                  <a:pt x="21600" y="15950"/>
                  <a:pt x="21600" y="14850"/>
                </a:cubicBezTo>
                <a:cubicBezTo>
                  <a:pt x="21600" y="13749"/>
                  <a:pt x="19889" y="12781"/>
                  <a:pt x="17280" y="1216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AutoShape 84"/>
          <p:cNvSpPr>
            <a:spLocks/>
          </p:cNvSpPr>
          <p:nvPr/>
        </p:nvSpPr>
        <p:spPr bwMode="auto">
          <a:xfrm>
            <a:off x="6369050" y="4870452"/>
            <a:ext cx="412751" cy="411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AutoShape 85"/>
          <p:cNvSpPr>
            <a:spLocks/>
          </p:cNvSpPr>
          <p:nvPr/>
        </p:nvSpPr>
        <p:spPr bwMode="auto">
          <a:xfrm>
            <a:off x="6613525" y="5024440"/>
            <a:ext cx="115888" cy="142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AutoShape 86"/>
          <p:cNvSpPr>
            <a:spLocks/>
          </p:cNvSpPr>
          <p:nvPr/>
        </p:nvSpPr>
        <p:spPr bwMode="auto">
          <a:xfrm>
            <a:off x="6613525" y="4986338"/>
            <a:ext cx="115888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87"/>
          <p:cNvSpPr>
            <a:spLocks/>
          </p:cNvSpPr>
          <p:nvPr/>
        </p:nvSpPr>
        <p:spPr bwMode="auto">
          <a:xfrm>
            <a:off x="6613525" y="4948238"/>
            <a:ext cx="115888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88"/>
          <p:cNvSpPr>
            <a:spLocks/>
          </p:cNvSpPr>
          <p:nvPr/>
        </p:nvSpPr>
        <p:spPr bwMode="auto">
          <a:xfrm>
            <a:off x="6472239" y="5218113"/>
            <a:ext cx="115887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AutoShape 89"/>
          <p:cNvSpPr>
            <a:spLocks/>
          </p:cNvSpPr>
          <p:nvPr/>
        </p:nvSpPr>
        <p:spPr bwMode="auto">
          <a:xfrm>
            <a:off x="6472239" y="5180013"/>
            <a:ext cx="115887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90"/>
          <p:cNvSpPr>
            <a:spLocks/>
          </p:cNvSpPr>
          <p:nvPr/>
        </p:nvSpPr>
        <p:spPr bwMode="auto">
          <a:xfrm>
            <a:off x="6472239" y="5140325"/>
            <a:ext cx="115887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AutoShape 91"/>
          <p:cNvSpPr>
            <a:spLocks/>
          </p:cNvSpPr>
          <p:nvPr/>
        </p:nvSpPr>
        <p:spPr bwMode="auto">
          <a:xfrm>
            <a:off x="6613525" y="5218113"/>
            <a:ext cx="115888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AutoShape 92"/>
          <p:cNvSpPr>
            <a:spLocks/>
          </p:cNvSpPr>
          <p:nvPr/>
        </p:nvSpPr>
        <p:spPr bwMode="auto">
          <a:xfrm>
            <a:off x="6613525" y="5180013"/>
            <a:ext cx="115888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93"/>
          <p:cNvSpPr>
            <a:spLocks/>
          </p:cNvSpPr>
          <p:nvPr/>
        </p:nvSpPr>
        <p:spPr bwMode="auto">
          <a:xfrm>
            <a:off x="6613525" y="5140325"/>
            <a:ext cx="115888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AutoShape 94"/>
          <p:cNvSpPr>
            <a:spLocks/>
          </p:cNvSpPr>
          <p:nvPr/>
        </p:nvSpPr>
        <p:spPr bwMode="auto">
          <a:xfrm>
            <a:off x="6472239" y="5064125"/>
            <a:ext cx="25717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AutoShape 95"/>
          <p:cNvSpPr>
            <a:spLocks/>
          </p:cNvSpPr>
          <p:nvPr/>
        </p:nvSpPr>
        <p:spPr bwMode="auto">
          <a:xfrm>
            <a:off x="6472239" y="5102225"/>
            <a:ext cx="25717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AutoShape 96"/>
          <p:cNvSpPr>
            <a:spLocks/>
          </p:cNvSpPr>
          <p:nvPr/>
        </p:nvSpPr>
        <p:spPr bwMode="auto">
          <a:xfrm>
            <a:off x="6472239" y="4922838"/>
            <a:ext cx="115887" cy="114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AutoShape 105"/>
          <p:cNvSpPr>
            <a:spLocks/>
          </p:cNvSpPr>
          <p:nvPr/>
        </p:nvSpPr>
        <p:spPr bwMode="auto">
          <a:xfrm>
            <a:off x="5172077" y="4948240"/>
            <a:ext cx="4095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AutoShape 106"/>
          <p:cNvSpPr>
            <a:spLocks/>
          </p:cNvSpPr>
          <p:nvPr/>
        </p:nvSpPr>
        <p:spPr bwMode="auto">
          <a:xfrm>
            <a:off x="5326063" y="5024440"/>
            <a:ext cx="57151" cy="587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AutoShape 107"/>
          <p:cNvSpPr>
            <a:spLocks/>
          </p:cNvSpPr>
          <p:nvPr/>
        </p:nvSpPr>
        <p:spPr bwMode="auto">
          <a:xfrm>
            <a:off x="5286377" y="4986340"/>
            <a:ext cx="180975" cy="179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AutoShape 123"/>
          <p:cNvSpPr>
            <a:spLocks/>
          </p:cNvSpPr>
          <p:nvPr/>
        </p:nvSpPr>
        <p:spPr bwMode="auto">
          <a:xfrm>
            <a:off x="4524376" y="2925763"/>
            <a:ext cx="411163" cy="4111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AutoShape 124"/>
          <p:cNvSpPr>
            <a:spLocks/>
          </p:cNvSpPr>
          <p:nvPr/>
        </p:nvSpPr>
        <p:spPr bwMode="auto">
          <a:xfrm>
            <a:off x="4640265" y="3041650"/>
            <a:ext cx="180975" cy="1793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250"/>
                </a:moveTo>
                <a:cubicBezTo>
                  <a:pt x="5580" y="20250"/>
                  <a:pt x="1350" y="16017"/>
                  <a:pt x="1350" y="10800"/>
                </a:cubicBezTo>
                <a:cubicBezTo>
                  <a:pt x="1350" y="5582"/>
                  <a:pt x="5580" y="1349"/>
                  <a:pt x="10800" y="1349"/>
                </a:cubicBezTo>
                <a:cubicBezTo>
                  <a:pt x="16016" y="1349"/>
                  <a:pt x="20250" y="5582"/>
                  <a:pt x="20250" y="10800"/>
                </a:cubicBezTo>
                <a:cubicBezTo>
                  <a:pt x="20250" y="16017"/>
                  <a:pt x="16016" y="20250"/>
                  <a:pt x="10800" y="20250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3"/>
                  <a:pt x="4836" y="21600"/>
                  <a:pt x="10800" y="21600"/>
                </a:cubicBezTo>
                <a:cubicBezTo>
                  <a:pt x="16763" y="21600"/>
                  <a:pt x="21599" y="16763"/>
                  <a:pt x="21599" y="10800"/>
                </a:cubicBezTo>
                <a:cubicBezTo>
                  <a:pt x="21599" y="4836"/>
                  <a:pt x="16763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AutoShape 125"/>
          <p:cNvSpPr>
            <a:spLocks/>
          </p:cNvSpPr>
          <p:nvPr/>
        </p:nvSpPr>
        <p:spPr bwMode="auto">
          <a:xfrm>
            <a:off x="4678364" y="3079750"/>
            <a:ext cx="103187" cy="1031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AutoShape 101"/>
          <p:cNvSpPr>
            <a:spLocks/>
          </p:cNvSpPr>
          <p:nvPr/>
        </p:nvSpPr>
        <p:spPr bwMode="auto">
          <a:xfrm>
            <a:off x="5321300" y="2230438"/>
            <a:ext cx="420688" cy="368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02"/>
          <p:cNvSpPr>
            <a:spLocks/>
          </p:cNvSpPr>
          <p:nvPr/>
        </p:nvSpPr>
        <p:spPr bwMode="auto">
          <a:xfrm>
            <a:off x="5373689" y="2284413"/>
            <a:ext cx="320675" cy="234950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pPr defTabSz="6083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992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82" name="TextBox 13"/>
          <p:cNvSpPr txBox="1">
            <a:spLocks noChangeArrowheads="1"/>
          </p:cNvSpPr>
          <p:nvPr/>
        </p:nvSpPr>
        <p:spPr bwMode="auto">
          <a:xfrm>
            <a:off x="2892426" y="1427164"/>
            <a:ext cx="12763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3" name="TextBox 13"/>
          <p:cNvSpPr txBox="1">
            <a:spLocks noChangeArrowheads="1"/>
          </p:cNvSpPr>
          <p:nvPr/>
        </p:nvSpPr>
        <p:spPr bwMode="auto">
          <a:xfrm>
            <a:off x="2168525" y="1747839"/>
            <a:ext cx="2000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4" name="TextBox 13"/>
          <p:cNvSpPr txBox="1">
            <a:spLocks noChangeArrowheads="1"/>
          </p:cNvSpPr>
          <p:nvPr/>
        </p:nvSpPr>
        <p:spPr bwMode="auto">
          <a:xfrm>
            <a:off x="8250239" y="1301752"/>
            <a:ext cx="14970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5" name="TextBox 13"/>
          <p:cNvSpPr txBox="1">
            <a:spLocks noChangeArrowheads="1"/>
          </p:cNvSpPr>
          <p:nvPr/>
        </p:nvSpPr>
        <p:spPr bwMode="auto">
          <a:xfrm>
            <a:off x="8250239" y="1624014"/>
            <a:ext cx="2005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6" name="TextBox 13"/>
          <p:cNvSpPr txBox="1">
            <a:spLocks noChangeArrowheads="1"/>
          </p:cNvSpPr>
          <p:nvPr/>
        </p:nvSpPr>
        <p:spPr bwMode="auto">
          <a:xfrm>
            <a:off x="1876426" y="2443164"/>
            <a:ext cx="12763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7" name="TextBox 13"/>
          <p:cNvSpPr txBox="1">
            <a:spLocks noChangeArrowheads="1"/>
          </p:cNvSpPr>
          <p:nvPr/>
        </p:nvSpPr>
        <p:spPr bwMode="auto">
          <a:xfrm>
            <a:off x="1152525" y="2763839"/>
            <a:ext cx="2000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8" name="TextBox 13"/>
          <p:cNvSpPr txBox="1">
            <a:spLocks noChangeArrowheads="1"/>
          </p:cNvSpPr>
          <p:nvPr/>
        </p:nvSpPr>
        <p:spPr bwMode="auto">
          <a:xfrm>
            <a:off x="1765301" y="4673602"/>
            <a:ext cx="12763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89" name="TextBox 13"/>
          <p:cNvSpPr txBox="1">
            <a:spLocks noChangeArrowheads="1"/>
          </p:cNvSpPr>
          <p:nvPr/>
        </p:nvSpPr>
        <p:spPr bwMode="auto">
          <a:xfrm>
            <a:off x="1041400" y="4994275"/>
            <a:ext cx="2000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0" name="TextBox 13"/>
          <p:cNvSpPr txBox="1">
            <a:spLocks noChangeArrowheads="1"/>
          </p:cNvSpPr>
          <p:nvPr/>
        </p:nvSpPr>
        <p:spPr bwMode="auto">
          <a:xfrm>
            <a:off x="2873375" y="5749927"/>
            <a:ext cx="12779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1" name="TextBox 13"/>
          <p:cNvSpPr txBox="1">
            <a:spLocks noChangeArrowheads="1"/>
          </p:cNvSpPr>
          <p:nvPr/>
        </p:nvSpPr>
        <p:spPr bwMode="auto">
          <a:xfrm>
            <a:off x="2151063" y="6072189"/>
            <a:ext cx="2000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2" name="TextBox 13"/>
          <p:cNvSpPr txBox="1">
            <a:spLocks noChangeArrowheads="1"/>
          </p:cNvSpPr>
          <p:nvPr/>
        </p:nvSpPr>
        <p:spPr bwMode="auto">
          <a:xfrm>
            <a:off x="9050339" y="2268539"/>
            <a:ext cx="14970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3" name="TextBox 13"/>
          <p:cNvSpPr txBox="1">
            <a:spLocks noChangeArrowheads="1"/>
          </p:cNvSpPr>
          <p:nvPr/>
        </p:nvSpPr>
        <p:spPr bwMode="auto">
          <a:xfrm>
            <a:off x="9050339" y="2590800"/>
            <a:ext cx="2005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4" name="TextBox 13"/>
          <p:cNvSpPr txBox="1">
            <a:spLocks noChangeArrowheads="1"/>
          </p:cNvSpPr>
          <p:nvPr/>
        </p:nvSpPr>
        <p:spPr bwMode="auto">
          <a:xfrm>
            <a:off x="9026526" y="4775202"/>
            <a:ext cx="14970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5" name="TextBox 13"/>
          <p:cNvSpPr txBox="1">
            <a:spLocks noChangeArrowheads="1"/>
          </p:cNvSpPr>
          <p:nvPr/>
        </p:nvSpPr>
        <p:spPr bwMode="auto">
          <a:xfrm>
            <a:off x="9026526" y="5097464"/>
            <a:ext cx="2005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6" name="TextBox 13"/>
          <p:cNvSpPr txBox="1">
            <a:spLocks noChangeArrowheads="1"/>
          </p:cNvSpPr>
          <p:nvPr/>
        </p:nvSpPr>
        <p:spPr bwMode="auto">
          <a:xfrm>
            <a:off x="7994652" y="5735639"/>
            <a:ext cx="1495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7" name="TextBox 13"/>
          <p:cNvSpPr txBox="1">
            <a:spLocks noChangeArrowheads="1"/>
          </p:cNvSpPr>
          <p:nvPr/>
        </p:nvSpPr>
        <p:spPr bwMode="auto">
          <a:xfrm>
            <a:off x="7994651" y="6056314"/>
            <a:ext cx="2005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98" name="TextBox 13"/>
          <p:cNvSpPr txBox="1">
            <a:spLocks noChangeArrowheads="1"/>
          </p:cNvSpPr>
          <p:nvPr/>
        </p:nvSpPr>
        <p:spPr bwMode="auto">
          <a:xfrm>
            <a:off x="5305426" y="3635376"/>
            <a:ext cx="14970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243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10244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939" y="3875088"/>
            <a:ext cx="2078037" cy="1585912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6248401" y="1711326"/>
            <a:ext cx="4737100" cy="395922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246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026408">
            <a:off x="1824039" y="2343150"/>
            <a:ext cx="2441575" cy="1633538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9329">
            <a:off x="3675064" y="2767015"/>
            <a:ext cx="1773237" cy="1519237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4385">
            <a:off x="3500438" y="4041775"/>
            <a:ext cx="1287463" cy="1250950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矩形 11"/>
          <p:cNvSpPr>
            <a:spLocks noChangeArrowheads="1"/>
          </p:cNvSpPr>
          <p:nvPr/>
        </p:nvSpPr>
        <p:spPr bwMode="auto">
          <a:xfrm>
            <a:off x="7278689" y="3228976"/>
            <a:ext cx="292735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7278689" y="275748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cxnSp>
        <p:nvCxnSpPr>
          <p:cNvPr id="7" name="Elbow Connector 91"/>
          <p:cNvCxnSpPr/>
          <p:nvPr/>
        </p:nvCxnSpPr>
        <p:spPr>
          <a:xfrm rot="5400000" flipH="1" flipV="1">
            <a:off x="3017839" y="3562352"/>
            <a:ext cx="15875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92"/>
          <p:cNvCxnSpPr/>
          <p:nvPr/>
        </p:nvCxnSpPr>
        <p:spPr>
          <a:xfrm rot="16200000" flipH="1">
            <a:off x="5077620" y="4391820"/>
            <a:ext cx="17462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93"/>
          <p:cNvCxnSpPr/>
          <p:nvPr/>
        </p:nvCxnSpPr>
        <p:spPr>
          <a:xfrm rot="5400000" flipH="1" flipV="1">
            <a:off x="7148513" y="3562352"/>
            <a:ext cx="15875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4"/>
          <p:cNvCxnSpPr/>
          <p:nvPr/>
        </p:nvCxnSpPr>
        <p:spPr>
          <a:xfrm rot="16200000" flipH="1">
            <a:off x="5075238" y="2046289"/>
            <a:ext cx="22225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95"/>
          <p:cNvCxnSpPr/>
          <p:nvPr/>
        </p:nvCxnSpPr>
        <p:spPr>
          <a:xfrm rot="5400000" flipH="1" flipV="1">
            <a:off x="7147719" y="1208883"/>
            <a:ext cx="17463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96"/>
          <p:cNvCxnSpPr/>
          <p:nvPr/>
        </p:nvCxnSpPr>
        <p:spPr>
          <a:xfrm rot="16200000" flipH="1">
            <a:off x="9215438" y="2046289"/>
            <a:ext cx="22225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97"/>
          <p:cNvCxnSpPr>
            <a:stCxn id="26" idx="6"/>
            <a:endCxn id="34" idx="2"/>
          </p:cNvCxnSpPr>
          <p:nvPr/>
        </p:nvCxnSpPr>
        <p:spPr>
          <a:xfrm flipH="1">
            <a:off x="1571625" y="2657475"/>
            <a:ext cx="9097963" cy="2362200"/>
          </a:xfrm>
          <a:prstGeom prst="bentConnector5">
            <a:avLst>
              <a:gd name="adj1" fmla="val -3277"/>
              <a:gd name="adj2" fmla="val 50000"/>
              <a:gd name="adj3" fmla="val 103277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98"/>
          <p:cNvCxnSpPr/>
          <p:nvPr/>
        </p:nvCxnSpPr>
        <p:spPr>
          <a:xfrm rot="5400000" flipH="1" flipV="1">
            <a:off x="3007519" y="1208883"/>
            <a:ext cx="17463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99"/>
          <p:cNvCxnSpPr/>
          <p:nvPr/>
        </p:nvCxnSpPr>
        <p:spPr>
          <a:xfrm rot="16200000" flipH="1">
            <a:off x="9214644" y="4391820"/>
            <a:ext cx="17462" cy="2070100"/>
          </a:xfrm>
          <a:prstGeom prst="bentConnector3">
            <a:avLst>
              <a:gd name="adj1" fmla="val 1800000"/>
            </a:avLst>
          </a:prstGeom>
          <a:ln w="9525"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32"/>
          <p:cNvSpPr/>
          <p:nvPr/>
        </p:nvSpPr>
        <p:spPr>
          <a:xfrm>
            <a:off x="1554165" y="2246315"/>
            <a:ext cx="820737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1770064" y="2441575"/>
            <a:ext cx="396875" cy="431800"/>
          </a:xfrm>
          <a:custGeom>
            <a:avLst/>
            <a:gdLst>
              <a:gd name="T0" fmla="*/ 70 w 140"/>
              <a:gd name="T1" fmla="*/ 153 h 153"/>
              <a:gd name="T2" fmla="*/ 0 w 140"/>
              <a:gd name="T3" fmla="*/ 82 h 153"/>
              <a:gd name="T4" fmla="*/ 28 w 140"/>
              <a:gd name="T5" fmla="*/ 26 h 153"/>
              <a:gd name="T6" fmla="*/ 44 w 140"/>
              <a:gd name="T7" fmla="*/ 28 h 153"/>
              <a:gd name="T8" fmla="*/ 42 w 140"/>
              <a:gd name="T9" fmla="*/ 45 h 153"/>
              <a:gd name="T10" fmla="*/ 23 w 140"/>
              <a:gd name="T11" fmla="*/ 82 h 153"/>
              <a:gd name="T12" fmla="*/ 70 w 140"/>
              <a:gd name="T13" fmla="*/ 129 h 153"/>
              <a:gd name="T14" fmla="*/ 117 w 140"/>
              <a:gd name="T15" fmla="*/ 82 h 153"/>
              <a:gd name="T16" fmla="*/ 98 w 140"/>
              <a:gd name="T17" fmla="*/ 45 h 153"/>
              <a:gd name="T18" fmla="*/ 96 w 140"/>
              <a:gd name="T19" fmla="*/ 28 h 153"/>
              <a:gd name="T20" fmla="*/ 112 w 140"/>
              <a:gd name="T21" fmla="*/ 26 h 153"/>
              <a:gd name="T22" fmla="*/ 140 w 140"/>
              <a:gd name="T23" fmla="*/ 82 h 153"/>
              <a:gd name="T24" fmla="*/ 70 w 140"/>
              <a:gd name="T25" fmla="*/ 153 h 153"/>
              <a:gd name="T26" fmla="*/ 82 w 140"/>
              <a:gd name="T27" fmla="*/ 71 h 153"/>
              <a:gd name="T28" fmla="*/ 70 w 140"/>
              <a:gd name="T29" fmla="*/ 82 h 153"/>
              <a:gd name="T30" fmla="*/ 58 w 140"/>
              <a:gd name="T31" fmla="*/ 71 h 153"/>
              <a:gd name="T32" fmla="*/ 58 w 140"/>
              <a:gd name="T33" fmla="*/ 12 h 153"/>
              <a:gd name="T34" fmla="*/ 70 w 140"/>
              <a:gd name="T35" fmla="*/ 0 h 153"/>
              <a:gd name="T36" fmla="*/ 82 w 140"/>
              <a:gd name="T37" fmla="*/ 12 h 153"/>
              <a:gd name="T38" fmla="*/ 82 w 140"/>
              <a:gd name="T39" fmla="*/ 7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153">
                <a:moveTo>
                  <a:pt x="70" y="153"/>
                </a:moveTo>
                <a:cubicBezTo>
                  <a:pt x="31" y="153"/>
                  <a:pt x="0" y="121"/>
                  <a:pt x="0" y="82"/>
                </a:cubicBezTo>
                <a:cubicBezTo>
                  <a:pt x="0" y="60"/>
                  <a:pt x="10" y="40"/>
                  <a:pt x="28" y="26"/>
                </a:cubicBezTo>
                <a:cubicBezTo>
                  <a:pt x="33" y="22"/>
                  <a:pt x="40" y="23"/>
                  <a:pt x="44" y="28"/>
                </a:cubicBezTo>
                <a:cubicBezTo>
                  <a:pt x="48" y="34"/>
                  <a:pt x="47" y="41"/>
                  <a:pt x="42" y="45"/>
                </a:cubicBezTo>
                <a:cubicBezTo>
                  <a:pt x="30" y="54"/>
                  <a:pt x="23" y="67"/>
                  <a:pt x="23" y="82"/>
                </a:cubicBezTo>
                <a:cubicBezTo>
                  <a:pt x="23" y="108"/>
                  <a:pt x="44" y="129"/>
                  <a:pt x="70" y="129"/>
                </a:cubicBezTo>
                <a:cubicBezTo>
                  <a:pt x="96" y="129"/>
                  <a:pt x="117" y="108"/>
                  <a:pt x="117" y="82"/>
                </a:cubicBezTo>
                <a:cubicBezTo>
                  <a:pt x="117" y="67"/>
                  <a:pt x="110" y="54"/>
                  <a:pt x="98" y="45"/>
                </a:cubicBezTo>
                <a:cubicBezTo>
                  <a:pt x="93" y="41"/>
                  <a:pt x="92" y="34"/>
                  <a:pt x="96" y="28"/>
                </a:cubicBezTo>
                <a:cubicBezTo>
                  <a:pt x="100" y="23"/>
                  <a:pt x="107" y="22"/>
                  <a:pt x="112" y="26"/>
                </a:cubicBezTo>
                <a:cubicBezTo>
                  <a:pt x="130" y="40"/>
                  <a:pt x="140" y="60"/>
                  <a:pt x="140" y="82"/>
                </a:cubicBezTo>
                <a:cubicBezTo>
                  <a:pt x="140" y="121"/>
                  <a:pt x="109" y="153"/>
                  <a:pt x="70" y="153"/>
                </a:cubicBezTo>
                <a:close/>
                <a:moveTo>
                  <a:pt x="82" y="71"/>
                </a:moveTo>
                <a:cubicBezTo>
                  <a:pt x="82" y="77"/>
                  <a:pt x="77" y="82"/>
                  <a:pt x="70" y="82"/>
                </a:cubicBezTo>
                <a:cubicBezTo>
                  <a:pt x="64" y="82"/>
                  <a:pt x="58" y="77"/>
                  <a:pt x="58" y="7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6"/>
                  <a:pt x="64" y="0"/>
                  <a:pt x="70" y="0"/>
                </a:cubicBezTo>
                <a:cubicBezTo>
                  <a:pt x="77" y="0"/>
                  <a:pt x="82" y="6"/>
                  <a:pt x="82" y="12"/>
                </a:cubicBezTo>
                <a:lnTo>
                  <a:pt x="82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02"/>
          <p:cNvSpPr/>
          <p:nvPr/>
        </p:nvSpPr>
        <p:spPr>
          <a:xfrm>
            <a:off x="5692776" y="46085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902325" y="4830763"/>
            <a:ext cx="395288" cy="398462"/>
          </a:xfrm>
          <a:custGeom>
            <a:avLst/>
            <a:gdLst>
              <a:gd name="T0" fmla="*/ 140 w 140"/>
              <a:gd name="T1" fmla="*/ 81 h 141"/>
              <a:gd name="T2" fmla="*/ 138 w 140"/>
              <a:gd name="T3" fmla="*/ 84 h 141"/>
              <a:gd name="T4" fmla="*/ 121 w 140"/>
              <a:gd name="T5" fmla="*/ 87 h 141"/>
              <a:gd name="T6" fmla="*/ 117 w 140"/>
              <a:gd name="T7" fmla="*/ 95 h 141"/>
              <a:gd name="T8" fmla="*/ 127 w 140"/>
              <a:gd name="T9" fmla="*/ 108 h 141"/>
              <a:gd name="T10" fmla="*/ 128 w 140"/>
              <a:gd name="T11" fmla="*/ 110 h 141"/>
              <a:gd name="T12" fmla="*/ 127 w 140"/>
              <a:gd name="T13" fmla="*/ 112 h 141"/>
              <a:gd name="T14" fmla="*/ 109 w 140"/>
              <a:gd name="T15" fmla="*/ 128 h 141"/>
              <a:gd name="T16" fmla="*/ 107 w 140"/>
              <a:gd name="T17" fmla="*/ 128 h 141"/>
              <a:gd name="T18" fmla="*/ 94 w 140"/>
              <a:gd name="T19" fmla="*/ 118 h 141"/>
              <a:gd name="T20" fmla="*/ 86 w 140"/>
              <a:gd name="T21" fmla="*/ 121 h 141"/>
              <a:gd name="T22" fmla="*/ 83 w 140"/>
              <a:gd name="T23" fmla="*/ 138 h 141"/>
              <a:gd name="T24" fmla="*/ 80 w 140"/>
              <a:gd name="T25" fmla="*/ 141 h 141"/>
              <a:gd name="T26" fmla="*/ 60 w 140"/>
              <a:gd name="T27" fmla="*/ 141 h 141"/>
              <a:gd name="T28" fmla="*/ 57 w 140"/>
              <a:gd name="T29" fmla="*/ 138 h 141"/>
              <a:gd name="T30" fmla="*/ 54 w 140"/>
              <a:gd name="T31" fmla="*/ 121 h 141"/>
              <a:gd name="T32" fmla="*/ 46 w 140"/>
              <a:gd name="T33" fmla="*/ 118 h 141"/>
              <a:gd name="T34" fmla="*/ 33 w 140"/>
              <a:gd name="T35" fmla="*/ 128 h 141"/>
              <a:gd name="T36" fmla="*/ 31 w 140"/>
              <a:gd name="T37" fmla="*/ 128 h 141"/>
              <a:gd name="T38" fmla="*/ 28 w 140"/>
              <a:gd name="T39" fmla="*/ 127 h 141"/>
              <a:gd name="T40" fmla="*/ 13 w 140"/>
              <a:gd name="T41" fmla="*/ 112 h 141"/>
              <a:gd name="T42" fmla="*/ 13 w 140"/>
              <a:gd name="T43" fmla="*/ 110 h 141"/>
              <a:gd name="T44" fmla="*/ 13 w 140"/>
              <a:gd name="T45" fmla="*/ 108 h 141"/>
              <a:gd name="T46" fmla="*/ 23 w 140"/>
              <a:gd name="T47" fmla="*/ 95 h 141"/>
              <a:gd name="T48" fmla="*/ 19 w 140"/>
              <a:gd name="T49" fmla="*/ 86 h 141"/>
              <a:gd name="T50" fmla="*/ 2 w 140"/>
              <a:gd name="T51" fmla="*/ 84 h 141"/>
              <a:gd name="T52" fmla="*/ 0 w 140"/>
              <a:gd name="T53" fmla="*/ 80 h 141"/>
              <a:gd name="T54" fmla="*/ 0 w 140"/>
              <a:gd name="T55" fmla="*/ 60 h 141"/>
              <a:gd name="T56" fmla="*/ 2 w 140"/>
              <a:gd name="T57" fmla="*/ 57 h 141"/>
              <a:gd name="T58" fmla="*/ 19 w 140"/>
              <a:gd name="T59" fmla="*/ 54 h 141"/>
              <a:gd name="T60" fmla="*/ 23 w 140"/>
              <a:gd name="T61" fmla="*/ 46 h 141"/>
              <a:gd name="T62" fmla="*/ 13 w 140"/>
              <a:gd name="T63" fmla="*/ 33 h 141"/>
              <a:gd name="T64" fmla="*/ 12 w 140"/>
              <a:gd name="T65" fmla="*/ 31 h 141"/>
              <a:gd name="T66" fmla="*/ 13 w 140"/>
              <a:gd name="T67" fmla="*/ 29 h 141"/>
              <a:gd name="T68" fmla="*/ 31 w 140"/>
              <a:gd name="T69" fmla="*/ 12 h 141"/>
              <a:gd name="T70" fmla="*/ 33 w 140"/>
              <a:gd name="T71" fmla="*/ 13 h 141"/>
              <a:gd name="T72" fmla="*/ 46 w 140"/>
              <a:gd name="T73" fmla="*/ 23 h 141"/>
              <a:gd name="T74" fmla="*/ 54 w 140"/>
              <a:gd name="T75" fmla="*/ 20 h 141"/>
              <a:gd name="T76" fmla="*/ 57 w 140"/>
              <a:gd name="T77" fmla="*/ 3 h 141"/>
              <a:gd name="T78" fmla="*/ 60 w 140"/>
              <a:gd name="T79" fmla="*/ 0 h 141"/>
              <a:gd name="T80" fmla="*/ 80 w 140"/>
              <a:gd name="T81" fmla="*/ 0 h 141"/>
              <a:gd name="T82" fmla="*/ 83 w 140"/>
              <a:gd name="T83" fmla="*/ 3 h 141"/>
              <a:gd name="T84" fmla="*/ 86 w 140"/>
              <a:gd name="T85" fmla="*/ 20 h 141"/>
              <a:gd name="T86" fmla="*/ 94 w 140"/>
              <a:gd name="T87" fmla="*/ 23 h 141"/>
              <a:gd name="T88" fmla="*/ 107 w 140"/>
              <a:gd name="T89" fmla="*/ 13 h 141"/>
              <a:gd name="T90" fmla="*/ 109 w 140"/>
              <a:gd name="T91" fmla="*/ 12 h 141"/>
              <a:gd name="T92" fmla="*/ 112 w 140"/>
              <a:gd name="T93" fmla="*/ 13 h 141"/>
              <a:gd name="T94" fmla="*/ 127 w 140"/>
              <a:gd name="T95" fmla="*/ 29 h 141"/>
              <a:gd name="T96" fmla="*/ 127 w 140"/>
              <a:gd name="T97" fmla="*/ 31 h 141"/>
              <a:gd name="T98" fmla="*/ 127 w 140"/>
              <a:gd name="T99" fmla="*/ 33 h 141"/>
              <a:gd name="T100" fmla="*/ 117 w 140"/>
              <a:gd name="T101" fmla="*/ 46 h 141"/>
              <a:gd name="T102" fmla="*/ 121 w 140"/>
              <a:gd name="T103" fmla="*/ 55 h 141"/>
              <a:gd name="T104" fmla="*/ 138 w 140"/>
              <a:gd name="T105" fmla="*/ 57 h 141"/>
              <a:gd name="T106" fmla="*/ 140 w 140"/>
              <a:gd name="T107" fmla="*/ 60 h 141"/>
              <a:gd name="T108" fmla="*/ 140 w 140"/>
              <a:gd name="T109" fmla="*/ 81 h 141"/>
              <a:gd name="T110" fmla="*/ 70 w 140"/>
              <a:gd name="T111" fmla="*/ 47 h 141"/>
              <a:gd name="T112" fmla="*/ 47 w 140"/>
              <a:gd name="T113" fmla="*/ 70 h 141"/>
              <a:gd name="T114" fmla="*/ 70 w 140"/>
              <a:gd name="T115" fmla="*/ 94 h 141"/>
              <a:gd name="T116" fmla="*/ 93 w 140"/>
              <a:gd name="T117" fmla="*/ 70 h 141"/>
              <a:gd name="T118" fmla="*/ 70 w 140"/>
              <a:gd name="T119" fmla="*/ 47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0" h="141">
                <a:moveTo>
                  <a:pt x="140" y="81"/>
                </a:moveTo>
                <a:cubicBezTo>
                  <a:pt x="140" y="82"/>
                  <a:pt x="139" y="84"/>
                  <a:pt x="138" y="84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0" y="90"/>
                  <a:pt x="119" y="92"/>
                  <a:pt x="117" y="95"/>
                </a:cubicBezTo>
                <a:cubicBezTo>
                  <a:pt x="120" y="99"/>
                  <a:pt x="124" y="103"/>
                  <a:pt x="127" y="108"/>
                </a:cubicBezTo>
                <a:cubicBezTo>
                  <a:pt x="128" y="108"/>
                  <a:pt x="128" y="109"/>
                  <a:pt x="128" y="110"/>
                </a:cubicBezTo>
                <a:cubicBezTo>
                  <a:pt x="128" y="111"/>
                  <a:pt x="128" y="111"/>
                  <a:pt x="127" y="112"/>
                </a:cubicBezTo>
                <a:cubicBezTo>
                  <a:pt x="125" y="115"/>
                  <a:pt x="113" y="128"/>
                  <a:pt x="109" y="128"/>
                </a:cubicBezTo>
                <a:cubicBezTo>
                  <a:pt x="109" y="128"/>
                  <a:pt x="108" y="128"/>
                  <a:pt x="107" y="12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2" y="119"/>
                  <a:pt x="89" y="120"/>
                  <a:pt x="86" y="121"/>
                </a:cubicBezTo>
                <a:cubicBezTo>
                  <a:pt x="85" y="127"/>
                  <a:pt x="85" y="133"/>
                  <a:pt x="83" y="138"/>
                </a:cubicBezTo>
                <a:cubicBezTo>
                  <a:pt x="83" y="140"/>
                  <a:pt x="82" y="141"/>
                  <a:pt x="80" y="141"/>
                </a:cubicBezTo>
                <a:cubicBezTo>
                  <a:pt x="60" y="141"/>
                  <a:pt x="60" y="141"/>
                  <a:pt x="60" y="141"/>
                </a:cubicBezTo>
                <a:cubicBezTo>
                  <a:pt x="58" y="141"/>
                  <a:pt x="57" y="140"/>
                  <a:pt x="57" y="138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51" y="120"/>
                  <a:pt x="48" y="119"/>
                  <a:pt x="46" y="118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2" y="128"/>
                  <a:pt x="31" y="128"/>
                  <a:pt x="31" y="128"/>
                </a:cubicBezTo>
                <a:cubicBezTo>
                  <a:pt x="30" y="128"/>
                  <a:pt x="29" y="128"/>
                  <a:pt x="28" y="127"/>
                </a:cubicBezTo>
                <a:cubicBezTo>
                  <a:pt x="23" y="123"/>
                  <a:pt x="17" y="117"/>
                  <a:pt x="13" y="112"/>
                </a:cubicBezTo>
                <a:cubicBezTo>
                  <a:pt x="13" y="111"/>
                  <a:pt x="13" y="111"/>
                  <a:pt x="13" y="110"/>
                </a:cubicBezTo>
                <a:cubicBezTo>
                  <a:pt x="13" y="109"/>
                  <a:pt x="13" y="108"/>
                  <a:pt x="13" y="108"/>
                </a:cubicBezTo>
                <a:cubicBezTo>
                  <a:pt x="16" y="104"/>
                  <a:pt x="20" y="100"/>
                  <a:pt x="23" y="95"/>
                </a:cubicBezTo>
                <a:cubicBezTo>
                  <a:pt x="21" y="92"/>
                  <a:pt x="20" y="89"/>
                  <a:pt x="19" y="86"/>
                </a:cubicBezTo>
                <a:cubicBezTo>
                  <a:pt x="2" y="84"/>
                  <a:pt x="2" y="84"/>
                  <a:pt x="2" y="84"/>
                </a:cubicBezTo>
                <a:cubicBezTo>
                  <a:pt x="1" y="83"/>
                  <a:pt x="0" y="82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9"/>
                  <a:pt x="1" y="57"/>
                  <a:pt x="2" y="57"/>
                </a:cubicBezTo>
                <a:cubicBezTo>
                  <a:pt x="19" y="54"/>
                  <a:pt x="19" y="54"/>
                  <a:pt x="19" y="54"/>
                </a:cubicBezTo>
                <a:cubicBezTo>
                  <a:pt x="20" y="51"/>
                  <a:pt x="21" y="49"/>
                  <a:pt x="23" y="46"/>
                </a:cubicBezTo>
                <a:cubicBezTo>
                  <a:pt x="20" y="41"/>
                  <a:pt x="16" y="37"/>
                  <a:pt x="13" y="33"/>
                </a:cubicBezTo>
                <a:cubicBezTo>
                  <a:pt x="12" y="33"/>
                  <a:pt x="12" y="32"/>
                  <a:pt x="12" y="31"/>
                </a:cubicBezTo>
                <a:cubicBezTo>
                  <a:pt x="12" y="30"/>
                  <a:pt x="12" y="30"/>
                  <a:pt x="13" y="29"/>
                </a:cubicBezTo>
                <a:cubicBezTo>
                  <a:pt x="15" y="26"/>
                  <a:pt x="27" y="12"/>
                  <a:pt x="31" y="12"/>
                </a:cubicBezTo>
                <a:cubicBezTo>
                  <a:pt x="31" y="12"/>
                  <a:pt x="32" y="13"/>
                  <a:pt x="33" y="13"/>
                </a:cubicBezTo>
                <a:cubicBezTo>
                  <a:pt x="46" y="23"/>
                  <a:pt x="46" y="23"/>
                  <a:pt x="46" y="23"/>
                </a:cubicBezTo>
                <a:cubicBezTo>
                  <a:pt x="48" y="22"/>
                  <a:pt x="51" y="21"/>
                  <a:pt x="54" y="20"/>
                </a:cubicBezTo>
                <a:cubicBezTo>
                  <a:pt x="55" y="14"/>
                  <a:pt x="55" y="8"/>
                  <a:pt x="57" y="3"/>
                </a:cubicBezTo>
                <a:cubicBezTo>
                  <a:pt x="57" y="1"/>
                  <a:pt x="58" y="0"/>
                  <a:pt x="6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2" y="0"/>
                  <a:pt x="83" y="1"/>
                  <a:pt x="83" y="3"/>
                </a:cubicBezTo>
                <a:cubicBezTo>
                  <a:pt x="86" y="20"/>
                  <a:pt x="86" y="20"/>
                  <a:pt x="86" y="20"/>
                </a:cubicBezTo>
                <a:cubicBezTo>
                  <a:pt x="89" y="21"/>
                  <a:pt x="92" y="22"/>
                  <a:pt x="94" y="23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8" y="13"/>
                  <a:pt x="109" y="12"/>
                  <a:pt x="109" y="12"/>
                </a:cubicBezTo>
                <a:cubicBezTo>
                  <a:pt x="110" y="12"/>
                  <a:pt x="111" y="13"/>
                  <a:pt x="112" y="13"/>
                </a:cubicBezTo>
                <a:cubicBezTo>
                  <a:pt x="117" y="18"/>
                  <a:pt x="123" y="24"/>
                  <a:pt x="127" y="29"/>
                </a:cubicBezTo>
                <a:cubicBezTo>
                  <a:pt x="127" y="30"/>
                  <a:pt x="127" y="30"/>
                  <a:pt x="127" y="31"/>
                </a:cubicBezTo>
                <a:cubicBezTo>
                  <a:pt x="127" y="32"/>
                  <a:pt x="127" y="32"/>
                  <a:pt x="127" y="33"/>
                </a:cubicBezTo>
                <a:cubicBezTo>
                  <a:pt x="124" y="37"/>
                  <a:pt x="120" y="41"/>
                  <a:pt x="117" y="46"/>
                </a:cubicBezTo>
                <a:cubicBezTo>
                  <a:pt x="119" y="49"/>
                  <a:pt x="120" y="52"/>
                  <a:pt x="121" y="55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139" y="57"/>
                  <a:pt x="140" y="59"/>
                  <a:pt x="140" y="60"/>
                </a:cubicBezTo>
                <a:lnTo>
                  <a:pt x="140" y="81"/>
                </a:lnTo>
                <a:close/>
                <a:moveTo>
                  <a:pt x="70" y="47"/>
                </a:moveTo>
                <a:cubicBezTo>
                  <a:pt x="57" y="47"/>
                  <a:pt x="47" y="58"/>
                  <a:pt x="47" y="70"/>
                </a:cubicBezTo>
                <a:cubicBezTo>
                  <a:pt x="47" y="83"/>
                  <a:pt x="57" y="94"/>
                  <a:pt x="70" y="94"/>
                </a:cubicBezTo>
                <a:cubicBezTo>
                  <a:pt x="83" y="94"/>
                  <a:pt x="93" y="83"/>
                  <a:pt x="93" y="70"/>
                </a:cubicBezTo>
                <a:cubicBezTo>
                  <a:pt x="93" y="58"/>
                  <a:pt x="83" y="47"/>
                  <a:pt x="70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03"/>
          <p:cNvSpPr/>
          <p:nvPr/>
        </p:nvSpPr>
        <p:spPr>
          <a:xfrm>
            <a:off x="7788276" y="46085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>
            <a:off x="7956551" y="4752975"/>
            <a:ext cx="498475" cy="463550"/>
          </a:xfrm>
          <a:custGeom>
            <a:avLst/>
            <a:gdLst>
              <a:gd name="T0" fmla="*/ 176 w 176"/>
              <a:gd name="T1" fmla="*/ 36 h 164"/>
              <a:gd name="T2" fmla="*/ 176 w 176"/>
              <a:gd name="T3" fmla="*/ 47 h 164"/>
              <a:gd name="T4" fmla="*/ 164 w 176"/>
              <a:gd name="T5" fmla="*/ 47 h 164"/>
              <a:gd name="T6" fmla="*/ 158 w 176"/>
              <a:gd name="T7" fmla="*/ 53 h 164"/>
              <a:gd name="T8" fmla="*/ 18 w 176"/>
              <a:gd name="T9" fmla="*/ 53 h 164"/>
              <a:gd name="T10" fmla="*/ 12 w 176"/>
              <a:gd name="T11" fmla="*/ 47 h 164"/>
              <a:gd name="T12" fmla="*/ 0 w 176"/>
              <a:gd name="T13" fmla="*/ 47 h 164"/>
              <a:gd name="T14" fmla="*/ 0 w 176"/>
              <a:gd name="T15" fmla="*/ 36 h 164"/>
              <a:gd name="T16" fmla="*/ 88 w 176"/>
              <a:gd name="T17" fmla="*/ 0 h 164"/>
              <a:gd name="T18" fmla="*/ 176 w 176"/>
              <a:gd name="T19" fmla="*/ 36 h 164"/>
              <a:gd name="T20" fmla="*/ 176 w 176"/>
              <a:gd name="T21" fmla="*/ 153 h 164"/>
              <a:gd name="T22" fmla="*/ 176 w 176"/>
              <a:gd name="T23" fmla="*/ 164 h 164"/>
              <a:gd name="T24" fmla="*/ 0 w 176"/>
              <a:gd name="T25" fmla="*/ 164 h 164"/>
              <a:gd name="T26" fmla="*/ 0 w 176"/>
              <a:gd name="T27" fmla="*/ 153 h 164"/>
              <a:gd name="T28" fmla="*/ 7 w 176"/>
              <a:gd name="T29" fmla="*/ 147 h 164"/>
              <a:gd name="T30" fmla="*/ 170 w 176"/>
              <a:gd name="T31" fmla="*/ 147 h 164"/>
              <a:gd name="T32" fmla="*/ 176 w 176"/>
              <a:gd name="T33" fmla="*/ 153 h 164"/>
              <a:gd name="T34" fmla="*/ 47 w 176"/>
              <a:gd name="T35" fmla="*/ 59 h 164"/>
              <a:gd name="T36" fmla="*/ 47 w 176"/>
              <a:gd name="T37" fmla="*/ 129 h 164"/>
              <a:gd name="T38" fmla="*/ 59 w 176"/>
              <a:gd name="T39" fmla="*/ 129 h 164"/>
              <a:gd name="T40" fmla="*/ 59 w 176"/>
              <a:gd name="T41" fmla="*/ 59 h 164"/>
              <a:gd name="T42" fmla="*/ 82 w 176"/>
              <a:gd name="T43" fmla="*/ 59 h 164"/>
              <a:gd name="T44" fmla="*/ 82 w 176"/>
              <a:gd name="T45" fmla="*/ 129 h 164"/>
              <a:gd name="T46" fmla="*/ 94 w 176"/>
              <a:gd name="T47" fmla="*/ 129 h 164"/>
              <a:gd name="T48" fmla="*/ 94 w 176"/>
              <a:gd name="T49" fmla="*/ 59 h 164"/>
              <a:gd name="T50" fmla="*/ 117 w 176"/>
              <a:gd name="T51" fmla="*/ 59 h 164"/>
              <a:gd name="T52" fmla="*/ 117 w 176"/>
              <a:gd name="T53" fmla="*/ 129 h 164"/>
              <a:gd name="T54" fmla="*/ 129 w 176"/>
              <a:gd name="T55" fmla="*/ 129 h 164"/>
              <a:gd name="T56" fmla="*/ 129 w 176"/>
              <a:gd name="T57" fmla="*/ 59 h 164"/>
              <a:gd name="T58" fmla="*/ 153 w 176"/>
              <a:gd name="T59" fmla="*/ 59 h 164"/>
              <a:gd name="T60" fmla="*/ 153 w 176"/>
              <a:gd name="T61" fmla="*/ 129 h 164"/>
              <a:gd name="T62" fmla="*/ 158 w 176"/>
              <a:gd name="T63" fmla="*/ 129 h 164"/>
              <a:gd name="T64" fmla="*/ 164 w 176"/>
              <a:gd name="T65" fmla="*/ 135 h 164"/>
              <a:gd name="T66" fmla="*/ 164 w 176"/>
              <a:gd name="T67" fmla="*/ 141 h 164"/>
              <a:gd name="T68" fmla="*/ 12 w 176"/>
              <a:gd name="T69" fmla="*/ 141 h 164"/>
              <a:gd name="T70" fmla="*/ 12 w 176"/>
              <a:gd name="T71" fmla="*/ 135 h 164"/>
              <a:gd name="T72" fmla="*/ 18 w 176"/>
              <a:gd name="T73" fmla="*/ 129 h 164"/>
              <a:gd name="T74" fmla="*/ 24 w 176"/>
              <a:gd name="T75" fmla="*/ 129 h 164"/>
              <a:gd name="T76" fmla="*/ 24 w 176"/>
              <a:gd name="T77" fmla="*/ 59 h 164"/>
              <a:gd name="T78" fmla="*/ 47 w 176"/>
              <a:gd name="T79" fmla="*/ 5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64">
                <a:moveTo>
                  <a:pt x="176" y="36"/>
                </a:moveTo>
                <a:cubicBezTo>
                  <a:pt x="176" y="47"/>
                  <a:pt x="176" y="47"/>
                  <a:pt x="176" y="47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50"/>
                  <a:pt x="161" y="53"/>
                  <a:pt x="15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15" y="53"/>
                  <a:pt x="12" y="50"/>
                  <a:pt x="12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6"/>
                  <a:pt x="0" y="36"/>
                  <a:pt x="0" y="36"/>
                </a:cubicBezTo>
                <a:cubicBezTo>
                  <a:pt x="88" y="0"/>
                  <a:pt x="88" y="0"/>
                  <a:pt x="88" y="0"/>
                </a:cubicBezTo>
                <a:lnTo>
                  <a:pt x="176" y="36"/>
                </a:lnTo>
                <a:close/>
                <a:moveTo>
                  <a:pt x="176" y="153"/>
                </a:moveTo>
                <a:cubicBezTo>
                  <a:pt x="176" y="164"/>
                  <a:pt x="176" y="164"/>
                  <a:pt x="176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0"/>
                  <a:pt x="3" y="147"/>
                  <a:pt x="7" y="147"/>
                </a:cubicBezTo>
                <a:cubicBezTo>
                  <a:pt x="170" y="147"/>
                  <a:pt x="170" y="147"/>
                  <a:pt x="170" y="147"/>
                </a:cubicBezTo>
                <a:cubicBezTo>
                  <a:pt x="173" y="147"/>
                  <a:pt x="176" y="150"/>
                  <a:pt x="176" y="153"/>
                </a:cubicBezTo>
                <a:close/>
                <a:moveTo>
                  <a:pt x="47" y="59"/>
                </a:moveTo>
                <a:cubicBezTo>
                  <a:pt x="47" y="129"/>
                  <a:pt x="47" y="129"/>
                  <a:pt x="47" y="129"/>
                </a:cubicBezTo>
                <a:cubicBezTo>
                  <a:pt x="59" y="129"/>
                  <a:pt x="59" y="129"/>
                  <a:pt x="59" y="129"/>
                </a:cubicBezTo>
                <a:cubicBezTo>
                  <a:pt x="59" y="59"/>
                  <a:pt x="59" y="59"/>
                  <a:pt x="59" y="59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129"/>
                  <a:pt x="82" y="129"/>
                  <a:pt x="82" y="129"/>
                </a:cubicBezTo>
                <a:cubicBezTo>
                  <a:pt x="94" y="129"/>
                  <a:pt x="94" y="129"/>
                  <a:pt x="94" y="129"/>
                </a:cubicBezTo>
                <a:cubicBezTo>
                  <a:pt x="94" y="59"/>
                  <a:pt x="94" y="59"/>
                  <a:pt x="94" y="59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29" y="59"/>
                  <a:pt x="129" y="59"/>
                  <a:pt x="129" y="59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8" y="129"/>
                  <a:pt x="158" y="129"/>
                  <a:pt x="158" y="129"/>
                </a:cubicBezTo>
                <a:cubicBezTo>
                  <a:pt x="161" y="129"/>
                  <a:pt x="164" y="132"/>
                  <a:pt x="164" y="135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2"/>
                  <a:pt x="15" y="129"/>
                  <a:pt x="18" y="129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4" y="59"/>
                  <a:pt x="24" y="59"/>
                  <a:pt x="24" y="59"/>
                </a:cubicBezTo>
                <a:lnTo>
                  <a:pt x="47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Oval 101"/>
          <p:cNvSpPr/>
          <p:nvPr/>
        </p:nvSpPr>
        <p:spPr>
          <a:xfrm>
            <a:off x="3641725" y="4608515"/>
            <a:ext cx="820739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3848102" y="4800600"/>
            <a:ext cx="423863" cy="420688"/>
          </a:xfrm>
          <a:custGeom>
            <a:avLst/>
            <a:gdLst>
              <a:gd name="T0" fmla="*/ 146 w 150"/>
              <a:gd name="T1" fmla="*/ 30 h 149"/>
              <a:gd name="T2" fmla="*/ 28 w 150"/>
              <a:gd name="T3" fmla="*/ 148 h 149"/>
              <a:gd name="T4" fmla="*/ 24 w 150"/>
              <a:gd name="T5" fmla="*/ 149 h 149"/>
              <a:gd name="T6" fmla="*/ 20 w 150"/>
              <a:gd name="T7" fmla="*/ 148 h 149"/>
              <a:gd name="T8" fmla="*/ 2 w 150"/>
              <a:gd name="T9" fmla="*/ 130 h 149"/>
              <a:gd name="T10" fmla="*/ 0 w 150"/>
              <a:gd name="T11" fmla="*/ 125 h 149"/>
              <a:gd name="T12" fmla="*/ 2 w 150"/>
              <a:gd name="T13" fmla="*/ 121 h 149"/>
              <a:gd name="T14" fmla="*/ 119 w 150"/>
              <a:gd name="T15" fmla="*/ 4 h 149"/>
              <a:gd name="T16" fmla="*/ 123 w 150"/>
              <a:gd name="T17" fmla="*/ 2 h 149"/>
              <a:gd name="T18" fmla="*/ 128 w 150"/>
              <a:gd name="T19" fmla="*/ 4 h 149"/>
              <a:gd name="T20" fmla="*/ 146 w 150"/>
              <a:gd name="T21" fmla="*/ 22 h 149"/>
              <a:gd name="T22" fmla="*/ 147 w 150"/>
              <a:gd name="T23" fmla="*/ 26 h 149"/>
              <a:gd name="T24" fmla="*/ 146 w 150"/>
              <a:gd name="T25" fmla="*/ 30 h 149"/>
              <a:gd name="T26" fmla="*/ 33 w 150"/>
              <a:gd name="T27" fmla="*/ 11 h 149"/>
              <a:gd name="T28" fmla="*/ 24 w 150"/>
              <a:gd name="T29" fmla="*/ 14 h 149"/>
              <a:gd name="T30" fmla="*/ 21 w 150"/>
              <a:gd name="T31" fmla="*/ 23 h 149"/>
              <a:gd name="T32" fmla="*/ 18 w 150"/>
              <a:gd name="T33" fmla="*/ 14 h 149"/>
              <a:gd name="T34" fmla="*/ 9 w 150"/>
              <a:gd name="T35" fmla="*/ 11 h 149"/>
              <a:gd name="T36" fmla="*/ 18 w 150"/>
              <a:gd name="T37" fmla="*/ 8 h 149"/>
              <a:gd name="T38" fmla="*/ 21 w 150"/>
              <a:gd name="T39" fmla="*/ 0 h 149"/>
              <a:gd name="T40" fmla="*/ 24 w 150"/>
              <a:gd name="T41" fmla="*/ 8 h 149"/>
              <a:gd name="T42" fmla="*/ 33 w 150"/>
              <a:gd name="T43" fmla="*/ 11 h 149"/>
              <a:gd name="T44" fmla="*/ 74 w 150"/>
              <a:gd name="T45" fmla="*/ 29 h 149"/>
              <a:gd name="T46" fmla="*/ 56 w 150"/>
              <a:gd name="T47" fmla="*/ 34 h 149"/>
              <a:gd name="T48" fmla="*/ 50 w 150"/>
              <a:gd name="T49" fmla="*/ 52 h 149"/>
              <a:gd name="T50" fmla="*/ 45 w 150"/>
              <a:gd name="T51" fmla="*/ 34 h 149"/>
              <a:gd name="T52" fmla="*/ 27 w 150"/>
              <a:gd name="T53" fmla="*/ 29 h 149"/>
              <a:gd name="T54" fmla="*/ 45 w 150"/>
              <a:gd name="T55" fmla="*/ 23 h 149"/>
              <a:gd name="T56" fmla="*/ 50 w 150"/>
              <a:gd name="T57" fmla="*/ 5 h 149"/>
              <a:gd name="T58" fmla="*/ 56 w 150"/>
              <a:gd name="T59" fmla="*/ 23 h 149"/>
              <a:gd name="T60" fmla="*/ 74 w 150"/>
              <a:gd name="T61" fmla="*/ 29 h 149"/>
              <a:gd name="T62" fmla="*/ 91 w 150"/>
              <a:gd name="T63" fmla="*/ 11 h 149"/>
              <a:gd name="T64" fmla="*/ 82 w 150"/>
              <a:gd name="T65" fmla="*/ 14 h 149"/>
              <a:gd name="T66" fmla="*/ 80 w 150"/>
              <a:gd name="T67" fmla="*/ 23 h 149"/>
              <a:gd name="T68" fmla="*/ 77 w 150"/>
              <a:gd name="T69" fmla="*/ 14 h 149"/>
              <a:gd name="T70" fmla="*/ 68 w 150"/>
              <a:gd name="T71" fmla="*/ 11 h 149"/>
              <a:gd name="T72" fmla="*/ 77 w 150"/>
              <a:gd name="T73" fmla="*/ 8 h 149"/>
              <a:gd name="T74" fmla="*/ 80 w 150"/>
              <a:gd name="T75" fmla="*/ 0 h 149"/>
              <a:gd name="T76" fmla="*/ 82 w 150"/>
              <a:gd name="T77" fmla="*/ 8 h 149"/>
              <a:gd name="T78" fmla="*/ 91 w 150"/>
              <a:gd name="T79" fmla="*/ 11 h 149"/>
              <a:gd name="T80" fmla="*/ 133 w 150"/>
              <a:gd name="T81" fmla="*/ 26 h 149"/>
              <a:gd name="T82" fmla="*/ 123 w 150"/>
              <a:gd name="T83" fmla="*/ 16 h 149"/>
              <a:gd name="T84" fmla="*/ 97 w 150"/>
              <a:gd name="T85" fmla="*/ 43 h 149"/>
              <a:gd name="T86" fmla="*/ 106 w 150"/>
              <a:gd name="T87" fmla="*/ 53 h 149"/>
              <a:gd name="T88" fmla="*/ 133 w 150"/>
              <a:gd name="T89" fmla="*/ 26 h 149"/>
              <a:gd name="T90" fmla="*/ 150 w 150"/>
              <a:gd name="T91" fmla="*/ 70 h 149"/>
              <a:gd name="T92" fmla="*/ 141 w 150"/>
              <a:gd name="T93" fmla="*/ 73 h 149"/>
              <a:gd name="T94" fmla="*/ 138 w 150"/>
              <a:gd name="T95" fmla="*/ 82 h 149"/>
              <a:gd name="T96" fmla="*/ 135 w 150"/>
              <a:gd name="T97" fmla="*/ 73 h 149"/>
              <a:gd name="T98" fmla="*/ 126 w 150"/>
              <a:gd name="T99" fmla="*/ 70 h 149"/>
              <a:gd name="T100" fmla="*/ 135 w 150"/>
              <a:gd name="T101" fmla="*/ 67 h 149"/>
              <a:gd name="T102" fmla="*/ 138 w 150"/>
              <a:gd name="T103" fmla="*/ 58 h 149"/>
              <a:gd name="T104" fmla="*/ 141 w 150"/>
              <a:gd name="T105" fmla="*/ 67 h 149"/>
              <a:gd name="T106" fmla="*/ 150 w 150"/>
              <a:gd name="T107" fmla="*/ 7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0" h="149">
                <a:moveTo>
                  <a:pt x="146" y="30"/>
                </a:moveTo>
                <a:cubicBezTo>
                  <a:pt x="28" y="148"/>
                  <a:pt x="28" y="148"/>
                  <a:pt x="28" y="148"/>
                </a:cubicBezTo>
                <a:cubicBezTo>
                  <a:pt x="27" y="149"/>
                  <a:pt x="25" y="149"/>
                  <a:pt x="24" y="149"/>
                </a:cubicBezTo>
                <a:cubicBezTo>
                  <a:pt x="22" y="149"/>
                  <a:pt x="21" y="149"/>
                  <a:pt x="20" y="148"/>
                </a:cubicBezTo>
                <a:cubicBezTo>
                  <a:pt x="2" y="130"/>
                  <a:pt x="2" y="130"/>
                  <a:pt x="2" y="130"/>
                </a:cubicBezTo>
                <a:cubicBezTo>
                  <a:pt x="1" y="128"/>
                  <a:pt x="0" y="127"/>
                  <a:pt x="0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119" y="4"/>
                  <a:pt x="119" y="4"/>
                  <a:pt x="119" y="4"/>
                </a:cubicBezTo>
                <a:cubicBezTo>
                  <a:pt x="120" y="3"/>
                  <a:pt x="122" y="2"/>
                  <a:pt x="123" y="2"/>
                </a:cubicBezTo>
                <a:cubicBezTo>
                  <a:pt x="125" y="2"/>
                  <a:pt x="126" y="3"/>
                  <a:pt x="128" y="4"/>
                </a:cubicBezTo>
                <a:cubicBezTo>
                  <a:pt x="146" y="22"/>
                  <a:pt x="146" y="22"/>
                  <a:pt x="146" y="22"/>
                </a:cubicBezTo>
                <a:cubicBezTo>
                  <a:pt x="147" y="23"/>
                  <a:pt x="147" y="24"/>
                  <a:pt x="147" y="26"/>
                </a:cubicBezTo>
                <a:cubicBezTo>
                  <a:pt x="147" y="27"/>
                  <a:pt x="147" y="29"/>
                  <a:pt x="146" y="30"/>
                </a:cubicBezTo>
                <a:close/>
                <a:moveTo>
                  <a:pt x="33" y="11"/>
                </a:moveTo>
                <a:cubicBezTo>
                  <a:pt x="24" y="14"/>
                  <a:pt x="24" y="14"/>
                  <a:pt x="24" y="14"/>
                </a:cubicBezTo>
                <a:cubicBezTo>
                  <a:pt x="21" y="23"/>
                  <a:pt x="21" y="23"/>
                  <a:pt x="21" y="23"/>
                </a:cubicBezTo>
                <a:cubicBezTo>
                  <a:pt x="18" y="14"/>
                  <a:pt x="18" y="14"/>
                  <a:pt x="18" y="14"/>
                </a:cubicBezTo>
                <a:cubicBezTo>
                  <a:pt x="9" y="11"/>
                  <a:pt x="9" y="11"/>
                  <a:pt x="9" y="11"/>
                </a:cubicBezTo>
                <a:cubicBezTo>
                  <a:pt x="18" y="8"/>
                  <a:pt x="18" y="8"/>
                  <a:pt x="18" y="8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8"/>
                  <a:pt x="24" y="8"/>
                  <a:pt x="24" y="8"/>
                </a:cubicBezTo>
                <a:lnTo>
                  <a:pt x="33" y="11"/>
                </a:lnTo>
                <a:close/>
                <a:moveTo>
                  <a:pt x="74" y="29"/>
                </a:moveTo>
                <a:cubicBezTo>
                  <a:pt x="56" y="34"/>
                  <a:pt x="56" y="34"/>
                  <a:pt x="56" y="34"/>
                </a:cubicBezTo>
                <a:cubicBezTo>
                  <a:pt x="50" y="52"/>
                  <a:pt x="50" y="52"/>
                  <a:pt x="50" y="52"/>
                </a:cubicBezTo>
                <a:cubicBezTo>
                  <a:pt x="45" y="34"/>
                  <a:pt x="45" y="34"/>
                  <a:pt x="45" y="34"/>
                </a:cubicBezTo>
                <a:cubicBezTo>
                  <a:pt x="27" y="29"/>
                  <a:pt x="27" y="29"/>
                  <a:pt x="27" y="29"/>
                </a:cubicBezTo>
                <a:cubicBezTo>
                  <a:pt x="45" y="23"/>
                  <a:pt x="45" y="23"/>
                  <a:pt x="45" y="23"/>
                </a:cubicBezTo>
                <a:cubicBezTo>
                  <a:pt x="50" y="5"/>
                  <a:pt x="50" y="5"/>
                  <a:pt x="50" y="5"/>
                </a:cubicBezTo>
                <a:cubicBezTo>
                  <a:pt x="56" y="23"/>
                  <a:pt x="56" y="23"/>
                  <a:pt x="56" y="23"/>
                </a:cubicBezTo>
                <a:lnTo>
                  <a:pt x="74" y="29"/>
                </a:lnTo>
                <a:close/>
                <a:moveTo>
                  <a:pt x="91" y="11"/>
                </a:moveTo>
                <a:cubicBezTo>
                  <a:pt x="82" y="14"/>
                  <a:pt x="82" y="14"/>
                  <a:pt x="82" y="14"/>
                </a:cubicBezTo>
                <a:cubicBezTo>
                  <a:pt x="80" y="23"/>
                  <a:pt x="80" y="23"/>
                  <a:pt x="80" y="23"/>
                </a:cubicBezTo>
                <a:cubicBezTo>
                  <a:pt x="77" y="14"/>
                  <a:pt x="77" y="14"/>
                  <a:pt x="77" y="14"/>
                </a:cubicBezTo>
                <a:cubicBezTo>
                  <a:pt x="68" y="11"/>
                  <a:pt x="68" y="11"/>
                  <a:pt x="68" y="11"/>
                </a:cubicBezTo>
                <a:cubicBezTo>
                  <a:pt x="77" y="8"/>
                  <a:pt x="77" y="8"/>
                  <a:pt x="77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82" y="8"/>
                  <a:pt x="82" y="8"/>
                  <a:pt x="82" y="8"/>
                </a:cubicBezTo>
                <a:lnTo>
                  <a:pt x="91" y="11"/>
                </a:lnTo>
                <a:close/>
                <a:moveTo>
                  <a:pt x="133" y="26"/>
                </a:moveTo>
                <a:cubicBezTo>
                  <a:pt x="123" y="16"/>
                  <a:pt x="123" y="16"/>
                  <a:pt x="123" y="16"/>
                </a:cubicBezTo>
                <a:cubicBezTo>
                  <a:pt x="97" y="43"/>
                  <a:pt x="97" y="43"/>
                  <a:pt x="97" y="43"/>
                </a:cubicBezTo>
                <a:cubicBezTo>
                  <a:pt x="106" y="53"/>
                  <a:pt x="106" y="53"/>
                  <a:pt x="106" y="53"/>
                </a:cubicBezTo>
                <a:lnTo>
                  <a:pt x="133" y="26"/>
                </a:lnTo>
                <a:close/>
                <a:moveTo>
                  <a:pt x="150" y="70"/>
                </a:moveTo>
                <a:cubicBezTo>
                  <a:pt x="141" y="73"/>
                  <a:pt x="141" y="73"/>
                  <a:pt x="141" y="73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5" y="73"/>
                  <a:pt x="135" y="73"/>
                  <a:pt x="135" y="73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41" y="67"/>
                  <a:pt x="141" y="67"/>
                  <a:pt x="141" y="67"/>
                </a:cubicBezTo>
                <a:lnTo>
                  <a:pt x="150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Oval 104"/>
          <p:cNvSpPr/>
          <p:nvPr/>
        </p:nvSpPr>
        <p:spPr>
          <a:xfrm>
            <a:off x="3641725" y="2246315"/>
            <a:ext cx="820739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3824288" y="2439990"/>
            <a:ext cx="431800" cy="396875"/>
          </a:xfrm>
          <a:custGeom>
            <a:avLst/>
            <a:gdLst>
              <a:gd name="T0" fmla="*/ 26 w 153"/>
              <a:gd name="T1" fmla="*/ 94 h 141"/>
              <a:gd name="T2" fmla="*/ 0 w 153"/>
              <a:gd name="T3" fmla="*/ 63 h 141"/>
              <a:gd name="T4" fmla="*/ 15 w 153"/>
              <a:gd name="T5" fmla="*/ 45 h 141"/>
              <a:gd name="T6" fmla="*/ 40 w 153"/>
              <a:gd name="T7" fmla="*/ 76 h 141"/>
              <a:gd name="T8" fmla="*/ 26 w 153"/>
              <a:gd name="T9" fmla="*/ 94 h 141"/>
              <a:gd name="T10" fmla="*/ 129 w 153"/>
              <a:gd name="T11" fmla="*/ 127 h 141"/>
              <a:gd name="T12" fmla="*/ 110 w 153"/>
              <a:gd name="T13" fmla="*/ 141 h 141"/>
              <a:gd name="T14" fmla="*/ 76 w 153"/>
              <a:gd name="T15" fmla="*/ 132 h 141"/>
              <a:gd name="T16" fmla="*/ 41 w 153"/>
              <a:gd name="T17" fmla="*/ 141 h 141"/>
              <a:gd name="T18" fmla="*/ 24 w 153"/>
              <a:gd name="T19" fmla="*/ 127 h 141"/>
              <a:gd name="T20" fmla="*/ 76 w 153"/>
              <a:gd name="T21" fmla="*/ 73 h 141"/>
              <a:gd name="T22" fmla="*/ 129 w 153"/>
              <a:gd name="T23" fmla="*/ 127 h 141"/>
              <a:gd name="T24" fmla="*/ 55 w 153"/>
              <a:gd name="T25" fmla="*/ 54 h 141"/>
              <a:gd name="T26" fmla="*/ 31 w 153"/>
              <a:gd name="T27" fmla="*/ 23 h 141"/>
              <a:gd name="T28" fmla="*/ 48 w 153"/>
              <a:gd name="T29" fmla="*/ 0 h 141"/>
              <a:gd name="T30" fmla="*/ 72 w 153"/>
              <a:gd name="T31" fmla="*/ 32 h 141"/>
              <a:gd name="T32" fmla="*/ 55 w 153"/>
              <a:gd name="T33" fmla="*/ 54 h 141"/>
              <a:gd name="T34" fmla="*/ 81 w 153"/>
              <a:gd name="T35" fmla="*/ 32 h 141"/>
              <a:gd name="T36" fmla="*/ 105 w 153"/>
              <a:gd name="T37" fmla="*/ 0 h 141"/>
              <a:gd name="T38" fmla="*/ 122 w 153"/>
              <a:gd name="T39" fmla="*/ 23 h 141"/>
              <a:gd name="T40" fmla="*/ 98 w 153"/>
              <a:gd name="T41" fmla="*/ 54 h 141"/>
              <a:gd name="T42" fmla="*/ 81 w 153"/>
              <a:gd name="T43" fmla="*/ 32 h 141"/>
              <a:gd name="T44" fmla="*/ 153 w 153"/>
              <a:gd name="T45" fmla="*/ 63 h 141"/>
              <a:gd name="T46" fmla="*/ 127 w 153"/>
              <a:gd name="T47" fmla="*/ 94 h 141"/>
              <a:gd name="T48" fmla="*/ 113 w 153"/>
              <a:gd name="T49" fmla="*/ 76 h 141"/>
              <a:gd name="T50" fmla="*/ 138 w 153"/>
              <a:gd name="T51" fmla="*/ 45 h 141"/>
              <a:gd name="T52" fmla="*/ 153 w 153"/>
              <a:gd name="T53" fmla="*/ 6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3" h="141">
                <a:moveTo>
                  <a:pt x="26" y="94"/>
                </a:moveTo>
                <a:cubicBezTo>
                  <a:pt x="11" y="94"/>
                  <a:pt x="0" y="76"/>
                  <a:pt x="0" y="63"/>
                </a:cubicBezTo>
                <a:cubicBezTo>
                  <a:pt x="0" y="54"/>
                  <a:pt x="5" y="45"/>
                  <a:pt x="15" y="45"/>
                </a:cubicBezTo>
                <a:cubicBezTo>
                  <a:pt x="30" y="45"/>
                  <a:pt x="40" y="63"/>
                  <a:pt x="40" y="76"/>
                </a:cubicBezTo>
                <a:cubicBezTo>
                  <a:pt x="40" y="85"/>
                  <a:pt x="36" y="94"/>
                  <a:pt x="26" y="94"/>
                </a:cubicBezTo>
                <a:close/>
                <a:moveTo>
                  <a:pt x="129" y="127"/>
                </a:moveTo>
                <a:cubicBezTo>
                  <a:pt x="129" y="139"/>
                  <a:pt x="120" y="141"/>
                  <a:pt x="110" y="141"/>
                </a:cubicBezTo>
                <a:cubicBezTo>
                  <a:pt x="98" y="141"/>
                  <a:pt x="88" y="132"/>
                  <a:pt x="76" y="132"/>
                </a:cubicBezTo>
                <a:cubicBezTo>
                  <a:pt x="64" y="132"/>
                  <a:pt x="54" y="141"/>
                  <a:pt x="41" y="141"/>
                </a:cubicBezTo>
                <a:cubicBezTo>
                  <a:pt x="32" y="141"/>
                  <a:pt x="24" y="138"/>
                  <a:pt x="24" y="127"/>
                </a:cubicBezTo>
                <a:cubicBezTo>
                  <a:pt x="24" y="106"/>
                  <a:pt x="54" y="73"/>
                  <a:pt x="76" y="73"/>
                </a:cubicBezTo>
                <a:cubicBezTo>
                  <a:pt x="99" y="73"/>
                  <a:pt x="129" y="106"/>
                  <a:pt x="129" y="127"/>
                </a:cubicBezTo>
                <a:close/>
                <a:moveTo>
                  <a:pt x="55" y="54"/>
                </a:moveTo>
                <a:cubicBezTo>
                  <a:pt x="40" y="54"/>
                  <a:pt x="31" y="35"/>
                  <a:pt x="31" y="23"/>
                </a:cubicBezTo>
                <a:cubicBezTo>
                  <a:pt x="31" y="12"/>
                  <a:pt x="36" y="0"/>
                  <a:pt x="48" y="0"/>
                </a:cubicBezTo>
                <a:cubicBezTo>
                  <a:pt x="63" y="0"/>
                  <a:pt x="72" y="19"/>
                  <a:pt x="72" y="32"/>
                </a:cubicBezTo>
                <a:cubicBezTo>
                  <a:pt x="72" y="42"/>
                  <a:pt x="66" y="54"/>
                  <a:pt x="55" y="54"/>
                </a:cubicBezTo>
                <a:close/>
                <a:moveTo>
                  <a:pt x="81" y="32"/>
                </a:moveTo>
                <a:cubicBezTo>
                  <a:pt x="81" y="19"/>
                  <a:pt x="90" y="0"/>
                  <a:pt x="105" y="0"/>
                </a:cubicBezTo>
                <a:cubicBezTo>
                  <a:pt x="117" y="0"/>
                  <a:pt x="122" y="12"/>
                  <a:pt x="122" y="23"/>
                </a:cubicBezTo>
                <a:cubicBezTo>
                  <a:pt x="122" y="35"/>
                  <a:pt x="113" y="54"/>
                  <a:pt x="98" y="54"/>
                </a:cubicBezTo>
                <a:cubicBezTo>
                  <a:pt x="87" y="54"/>
                  <a:pt x="81" y="42"/>
                  <a:pt x="81" y="32"/>
                </a:cubicBezTo>
                <a:close/>
                <a:moveTo>
                  <a:pt x="153" y="63"/>
                </a:moveTo>
                <a:cubicBezTo>
                  <a:pt x="153" y="76"/>
                  <a:pt x="142" y="94"/>
                  <a:pt x="127" y="94"/>
                </a:cubicBezTo>
                <a:cubicBezTo>
                  <a:pt x="117" y="94"/>
                  <a:pt x="113" y="85"/>
                  <a:pt x="113" y="76"/>
                </a:cubicBezTo>
                <a:cubicBezTo>
                  <a:pt x="113" y="63"/>
                  <a:pt x="123" y="45"/>
                  <a:pt x="138" y="45"/>
                </a:cubicBezTo>
                <a:cubicBezTo>
                  <a:pt x="148" y="45"/>
                  <a:pt x="153" y="54"/>
                  <a:pt x="153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107"/>
          <p:cNvSpPr/>
          <p:nvPr/>
        </p:nvSpPr>
        <p:spPr>
          <a:xfrm>
            <a:off x="9847264" y="22463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1"/>
          <p:cNvSpPr>
            <a:spLocks noEditPoints="1"/>
          </p:cNvSpPr>
          <p:nvPr/>
        </p:nvSpPr>
        <p:spPr bwMode="auto">
          <a:xfrm>
            <a:off x="10009188" y="2449515"/>
            <a:ext cx="461963" cy="503237"/>
          </a:xfrm>
          <a:custGeom>
            <a:avLst/>
            <a:gdLst>
              <a:gd name="T0" fmla="*/ 127 w 164"/>
              <a:gd name="T1" fmla="*/ 107 h 178"/>
              <a:gd name="T2" fmla="*/ 84 w 164"/>
              <a:gd name="T3" fmla="*/ 147 h 178"/>
              <a:gd name="T4" fmla="*/ 84 w 164"/>
              <a:gd name="T5" fmla="*/ 117 h 178"/>
              <a:gd name="T6" fmla="*/ 80 w 164"/>
              <a:gd name="T7" fmla="*/ 116 h 178"/>
              <a:gd name="T8" fmla="*/ 80 w 164"/>
              <a:gd name="T9" fmla="*/ 147 h 178"/>
              <a:gd name="T10" fmla="*/ 37 w 164"/>
              <a:gd name="T11" fmla="*/ 107 h 178"/>
              <a:gd name="T12" fmla="*/ 3 w 164"/>
              <a:gd name="T13" fmla="*/ 84 h 178"/>
              <a:gd name="T14" fmla="*/ 8 w 164"/>
              <a:gd name="T15" fmla="*/ 79 h 178"/>
              <a:gd name="T16" fmla="*/ 10 w 164"/>
              <a:gd name="T17" fmla="*/ 80 h 178"/>
              <a:gd name="T18" fmla="*/ 10 w 164"/>
              <a:gd name="T19" fmla="*/ 16 h 178"/>
              <a:gd name="T20" fmla="*/ 25 w 164"/>
              <a:gd name="T21" fmla="*/ 0 h 178"/>
              <a:gd name="T22" fmla="*/ 140 w 164"/>
              <a:gd name="T23" fmla="*/ 0 h 178"/>
              <a:gd name="T24" fmla="*/ 154 w 164"/>
              <a:gd name="T25" fmla="*/ 16 h 178"/>
              <a:gd name="T26" fmla="*/ 154 w 164"/>
              <a:gd name="T27" fmla="*/ 80 h 178"/>
              <a:gd name="T28" fmla="*/ 156 w 164"/>
              <a:gd name="T29" fmla="*/ 79 h 178"/>
              <a:gd name="T30" fmla="*/ 161 w 164"/>
              <a:gd name="T31" fmla="*/ 84 h 178"/>
              <a:gd name="T32" fmla="*/ 127 w 164"/>
              <a:gd name="T33" fmla="*/ 107 h 178"/>
              <a:gd name="T34" fmla="*/ 146 w 164"/>
              <a:gd name="T35" fmla="*/ 24 h 178"/>
              <a:gd name="T36" fmla="*/ 133 w 164"/>
              <a:gd name="T37" fmla="*/ 9 h 178"/>
              <a:gd name="T38" fmla="*/ 32 w 164"/>
              <a:gd name="T39" fmla="*/ 9 h 178"/>
              <a:gd name="T40" fmla="*/ 19 w 164"/>
              <a:gd name="T41" fmla="*/ 24 h 178"/>
              <a:gd name="T42" fmla="*/ 19 w 164"/>
              <a:gd name="T43" fmla="*/ 85 h 178"/>
              <a:gd name="T44" fmla="*/ 69 w 164"/>
              <a:gd name="T45" fmla="*/ 94 h 178"/>
              <a:gd name="T46" fmla="*/ 78 w 164"/>
              <a:gd name="T47" fmla="*/ 97 h 178"/>
              <a:gd name="T48" fmla="*/ 79 w 164"/>
              <a:gd name="T49" fmla="*/ 97 h 178"/>
              <a:gd name="T50" fmla="*/ 84 w 164"/>
              <a:gd name="T51" fmla="*/ 102 h 178"/>
              <a:gd name="T52" fmla="*/ 95 w 164"/>
              <a:gd name="T53" fmla="*/ 94 h 178"/>
              <a:gd name="T54" fmla="*/ 146 w 164"/>
              <a:gd name="T55" fmla="*/ 85 h 178"/>
              <a:gd name="T56" fmla="*/ 146 w 164"/>
              <a:gd name="T57" fmla="*/ 24 h 178"/>
              <a:gd name="T58" fmla="*/ 60 w 164"/>
              <a:gd name="T59" fmla="*/ 87 h 178"/>
              <a:gd name="T60" fmla="*/ 40 w 164"/>
              <a:gd name="T61" fmla="*/ 68 h 178"/>
              <a:gd name="T62" fmla="*/ 60 w 164"/>
              <a:gd name="T63" fmla="*/ 50 h 178"/>
              <a:gd name="T64" fmla="*/ 80 w 164"/>
              <a:gd name="T65" fmla="*/ 68 h 178"/>
              <a:gd name="T66" fmla="*/ 60 w 164"/>
              <a:gd name="T67" fmla="*/ 87 h 178"/>
              <a:gd name="T68" fmla="*/ 106 w 164"/>
              <a:gd name="T69" fmla="*/ 87 h 178"/>
              <a:gd name="T70" fmla="*/ 86 w 164"/>
              <a:gd name="T71" fmla="*/ 68 h 178"/>
              <a:gd name="T72" fmla="*/ 106 w 164"/>
              <a:gd name="T73" fmla="*/ 50 h 178"/>
              <a:gd name="T74" fmla="*/ 126 w 164"/>
              <a:gd name="T75" fmla="*/ 68 h 178"/>
              <a:gd name="T76" fmla="*/ 106 w 164"/>
              <a:gd name="T77" fmla="*/ 8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4" h="178">
                <a:moveTo>
                  <a:pt x="127" y="107"/>
                </a:moveTo>
                <a:cubicBezTo>
                  <a:pt x="145" y="169"/>
                  <a:pt x="83" y="178"/>
                  <a:pt x="84" y="147"/>
                </a:cubicBezTo>
                <a:cubicBezTo>
                  <a:pt x="84" y="148"/>
                  <a:pt x="84" y="130"/>
                  <a:pt x="84" y="117"/>
                </a:cubicBezTo>
                <a:cubicBezTo>
                  <a:pt x="83" y="117"/>
                  <a:pt x="81" y="116"/>
                  <a:pt x="80" y="116"/>
                </a:cubicBezTo>
                <a:cubicBezTo>
                  <a:pt x="80" y="129"/>
                  <a:pt x="80" y="148"/>
                  <a:pt x="80" y="147"/>
                </a:cubicBezTo>
                <a:cubicBezTo>
                  <a:pt x="81" y="178"/>
                  <a:pt x="19" y="169"/>
                  <a:pt x="37" y="107"/>
                </a:cubicBezTo>
                <a:cubicBezTo>
                  <a:pt x="20" y="100"/>
                  <a:pt x="8" y="91"/>
                  <a:pt x="3" y="84"/>
                </a:cubicBezTo>
                <a:cubicBezTo>
                  <a:pt x="0" y="80"/>
                  <a:pt x="3" y="75"/>
                  <a:pt x="8" y="79"/>
                </a:cubicBezTo>
                <a:cubicBezTo>
                  <a:pt x="8" y="79"/>
                  <a:pt x="9" y="79"/>
                  <a:pt x="10" y="80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8"/>
                  <a:pt x="16" y="0"/>
                  <a:pt x="25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8" y="0"/>
                  <a:pt x="154" y="8"/>
                  <a:pt x="154" y="16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5" y="79"/>
                  <a:pt x="156" y="79"/>
                  <a:pt x="156" y="79"/>
                </a:cubicBezTo>
                <a:cubicBezTo>
                  <a:pt x="161" y="75"/>
                  <a:pt x="164" y="80"/>
                  <a:pt x="161" y="84"/>
                </a:cubicBezTo>
                <a:cubicBezTo>
                  <a:pt x="155" y="91"/>
                  <a:pt x="144" y="100"/>
                  <a:pt x="127" y="107"/>
                </a:cubicBezTo>
                <a:close/>
                <a:moveTo>
                  <a:pt x="146" y="24"/>
                </a:moveTo>
                <a:cubicBezTo>
                  <a:pt x="146" y="13"/>
                  <a:pt x="143" y="9"/>
                  <a:pt x="133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21" y="9"/>
                  <a:pt x="19" y="12"/>
                  <a:pt x="19" y="24"/>
                </a:cubicBezTo>
                <a:cubicBezTo>
                  <a:pt x="19" y="85"/>
                  <a:pt x="19" y="85"/>
                  <a:pt x="19" y="85"/>
                </a:cubicBezTo>
                <a:cubicBezTo>
                  <a:pt x="40" y="97"/>
                  <a:pt x="59" y="95"/>
                  <a:pt x="69" y="94"/>
                </a:cubicBezTo>
                <a:cubicBezTo>
                  <a:pt x="73" y="94"/>
                  <a:pt x="76" y="95"/>
                  <a:pt x="78" y="97"/>
                </a:cubicBezTo>
                <a:cubicBezTo>
                  <a:pt x="78" y="97"/>
                  <a:pt x="78" y="97"/>
                  <a:pt x="79" y="97"/>
                </a:cubicBezTo>
                <a:cubicBezTo>
                  <a:pt x="81" y="99"/>
                  <a:pt x="82" y="101"/>
                  <a:pt x="84" y="102"/>
                </a:cubicBezTo>
                <a:cubicBezTo>
                  <a:pt x="85" y="97"/>
                  <a:pt x="87" y="94"/>
                  <a:pt x="95" y="94"/>
                </a:cubicBezTo>
                <a:cubicBezTo>
                  <a:pt x="105" y="95"/>
                  <a:pt x="124" y="97"/>
                  <a:pt x="146" y="85"/>
                </a:cubicBezTo>
                <a:lnTo>
                  <a:pt x="146" y="24"/>
                </a:lnTo>
                <a:close/>
                <a:moveTo>
                  <a:pt x="60" y="87"/>
                </a:moveTo>
                <a:cubicBezTo>
                  <a:pt x="49" y="87"/>
                  <a:pt x="40" y="78"/>
                  <a:pt x="40" y="68"/>
                </a:cubicBezTo>
                <a:cubicBezTo>
                  <a:pt x="40" y="58"/>
                  <a:pt x="49" y="50"/>
                  <a:pt x="60" y="50"/>
                </a:cubicBezTo>
                <a:cubicBezTo>
                  <a:pt x="71" y="50"/>
                  <a:pt x="80" y="58"/>
                  <a:pt x="80" y="68"/>
                </a:cubicBezTo>
                <a:cubicBezTo>
                  <a:pt x="80" y="78"/>
                  <a:pt x="71" y="87"/>
                  <a:pt x="60" y="87"/>
                </a:cubicBezTo>
                <a:close/>
                <a:moveTo>
                  <a:pt x="106" y="87"/>
                </a:moveTo>
                <a:cubicBezTo>
                  <a:pt x="95" y="87"/>
                  <a:pt x="86" y="78"/>
                  <a:pt x="86" y="68"/>
                </a:cubicBezTo>
                <a:cubicBezTo>
                  <a:pt x="86" y="58"/>
                  <a:pt x="95" y="50"/>
                  <a:pt x="106" y="50"/>
                </a:cubicBezTo>
                <a:cubicBezTo>
                  <a:pt x="117" y="50"/>
                  <a:pt x="126" y="58"/>
                  <a:pt x="126" y="68"/>
                </a:cubicBezTo>
                <a:cubicBezTo>
                  <a:pt x="126" y="78"/>
                  <a:pt x="117" y="87"/>
                  <a:pt x="106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Oval 105"/>
          <p:cNvSpPr/>
          <p:nvPr/>
        </p:nvSpPr>
        <p:spPr>
          <a:xfrm>
            <a:off x="5692776" y="22463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5899150" y="2433640"/>
            <a:ext cx="463551" cy="396875"/>
          </a:xfrm>
          <a:custGeom>
            <a:avLst/>
            <a:gdLst>
              <a:gd name="T0" fmla="*/ 26 w 164"/>
              <a:gd name="T1" fmla="*/ 141 h 141"/>
              <a:gd name="T2" fmla="*/ 20 w 164"/>
              <a:gd name="T3" fmla="*/ 141 h 141"/>
              <a:gd name="T4" fmla="*/ 0 w 164"/>
              <a:gd name="T5" fmla="*/ 120 h 141"/>
              <a:gd name="T6" fmla="*/ 0 w 164"/>
              <a:gd name="T7" fmla="*/ 44 h 141"/>
              <a:gd name="T8" fmla="*/ 20 w 164"/>
              <a:gd name="T9" fmla="*/ 24 h 141"/>
              <a:gd name="T10" fmla="*/ 26 w 164"/>
              <a:gd name="T11" fmla="*/ 24 h 141"/>
              <a:gd name="T12" fmla="*/ 26 w 164"/>
              <a:gd name="T13" fmla="*/ 141 h 141"/>
              <a:gd name="T14" fmla="*/ 128 w 164"/>
              <a:gd name="T15" fmla="*/ 141 h 141"/>
              <a:gd name="T16" fmla="*/ 35 w 164"/>
              <a:gd name="T17" fmla="*/ 141 h 141"/>
              <a:gd name="T18" fmla="*/ 35 w 164"/>
              <a:gd name="T19" fmla="*/ 24 h 141"/>
              <a:gd name="T20" fmla="*/ 46 w 164"/>
              <a:gd name="T21" fmla="*/ 24 h 141"/>
              <a:gd name="T22" fmla="*/ 46 w 164"/>
              <a:gd name="T23" fmla="*/ 9 h 141"/>
              <a:gd name="T24" fmla="*/ 55 w 164"/>
              <a:gd name="T25" fmla="*/ 0 h 141"/>
              <a:gd name="T26" fmla="*/ 108 w 164"/>
              <a:gd name="T27" fmla="*/ 0 h 141"/>
              <a:gd name="T28" fmla="*/ 117 w 164"/>
              <a:gd name="T29" fmla="*/ 9 h 141"/>
              <a:gd name="T30" fmla="*/ 117 w 164"/>
              <a:gd name="T31" fmla="*/ 24 h 141"/>
              <a:gd name="T32" fmla="*/ 128 w 164"/>
              <a:gd name="T33" fmla="*/ 24 h 141"/>
              <a:gd name="T34" fmla="*/ 128 w 164"/>
              <a:gd name="T35" fmla="*/ 141 h 141"/>
              <a:gd name="T36" fmla="*/ 105 w 164"/>
              <a:gd name="T37" fmla="*/ 24 h 141"/>
              <a:gd name="T38" fmla="*/ 105 w 164"/>
              <a:gd name="T39" fmla="*/ 12 h 141"/>
              <a:gd name="T40" fmla="*/ 58 w 164"/>
              <a:gd name="T41" fmla="*/ 12 h 141"/>
              <a:gd name="T42" fmla="*/ 58 w 164"/>
              <a:gd name="T43" fmla="*/ 24 h 141"/>
              <a:gd name="T44" fmla="*/ 105 w 164"/>
              <a:gd name="T45" fmla="*/ 24 h 141"/>
              <a:gd name="T46" fmla="*/ 164 w 164"/>
              <a:gd name="T47" fmla="*/ 120 h 141"/>
              <a:gd name="T48" fmla="*/ 143 w 164"/>
              <a:gd name="T49" fmla="*/ 141 h 141"/>
              <a:gd name="T50" fmla="*/ 137 w 164"/>
              <a:gd name="T51" fmla="*/ 141 h 141"/>
              <a:gd name="T52" fmla="*/ 137 w 164"/>
              <a:gd name="T53" fmla="*/ 24 h 141"/>
              <a:gd name="T54" fmla="*/ 143 w 164"/>
              <a:gd name="T55" fmla="*/ 24 h 141"/>
              <a:gd name="T56" fmla="*/ 164 w 164"/>
              <a:gd name="T57" fmla="*/ 44 h 141"/>
              <a:gd name="T58" fmla="*/ 164 w 164"/>
              <a:gd name="T59" fmla="*/ 12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4" h="141">
                <a:moveTo>
                  <a:pt x="26" y="141"/>
                </a:moveTo>
                <a:cubicBezTo>
                  <a:pt x="20" y="141"/>
                  <a:pt x="20" y="141"/>
                  <a:pt x="20" y="141"/>
                </a:cubicBezTo>
                <a:cubicBezTo>
                  <a:pt x="9" y="141"/>
                  <a:pt x="0" y="131"/>
                  <a:pt x="0" y="1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3"/>
                  <a:pt x="9" y="24"/>
                  <a:pt x="20" y="24"/>
                </a:cubicBezTo>
                <a:cubicBezTo>
                  <a:pt x="26" y="24"/>
                  <a:pt x="26" y="24"/>
                  <a:pt x="26" y="24"/>
                </a:cubicBezTo>
                <a:lnTo>
                  <a:pt x="26" y="141"/>
                </a:lnTo>
                <a:close/>
                <a:moveTo>
                  <a:pt x="128" y="141"/>
                </a:moveTo>
                <a:cubicBezTo>
                  <a:pt x="35" y="141"/>
                  <a:pt x="35" y="141"/>
                  <a:pt x="35" y="141"/>
                </a:cubicBezTo>
                <a:cubicBezTo>
                  <a:pt x="35" y="24"/>
                  <a:pt x="35" y="24"/>
                  <a:pt x="35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4"/>
                  <a:pt x="50" y="0"/>
                  <a:pt x="5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3" y="0"/>
                  <a:pt x="117" y="4"/>
                  <a:pt x="117" y="9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28" y="24"/>
                  <a:pt x="128" y="24"/>
                  <a:pt x="128" y="24"/>
                </a:cubicBezTo>
                <a:lnTo>
                  <a:pt x="128" y="141"/>
                </a:lnTo>
                <a:close/>
                <a:moveTo>
                  <a:pt x="105" y="24"/>
                </a:moveTo>
                <a:cubicBezTo>
                  <a:pt x="105" y="12"/>
                  <a:pt x="105" y="12"/>
                  <a:pt x="105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24"/>
                  <a:pt x="58" y="24"/>
                  <a:pt x="58" y="24"/>
                </a:cubicBezTo>
                <a:lnTo>
                  <a:pt x="105" y="24"/>
                </a:lnTo>
                <a:close/>
                <a:moveTo>
                  <a:pt x="164" y="120"/>
                </a:moveTo>
                <a:cubicBezTo>
                  <a:pt x="164" y="131"/>
                  <a:pt x="154" y="141"/>
                  <a:pt x="143" y="141"/>
                </a:cubicBezTo>
                <a:cubicBezTo>
                  <a:pt x="137" y="141"/>
                  <a:pt x="137" y="141"/>
                  <a:pt x="137" y="141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54" y="24"/>
                  <a:pt x="164" y="33"/>
                  <a:pt x="164" y="44"/>
                </a:cubicBezTo>
                <a:lnTo>
                  <a:pt x="164" y="1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Oval 133"/>
          <p:cNvSpPr/>
          <p:nvPr/>
        </p:nvSpPr>
        <p:spPr>
          <a:xfrm>
            <a:off x="9829800" y="46085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0026650" y="4811715"/>
            <a:ext cx="427039" cy="396875"/>
          </a:xfrm>
          <a:custGeom>
            <a:avLst/>
            <a:gdLst>
              <a:gd name="T0" fmla="*/ 152 w 152"/>
              <a:gd name="T1" fmla="*/ 44 h 141"/>
              <a:gd name="T2" fmla="*/ 103 w 152"/>
              <a:gd name="T3" fmla="*/ 82 h 141"/>
              <a:gd name="T4" fmla="*/ 94 w 152"/>
              <a:gd name="T5" fmla="*/ 91 h 141"/>
              <a:gd name="T6" fmla="*/ 88 w 152"/>
              <a:gd name="T7" fmla="*/ 106 h 141"/>
              <a:gd name="T8" fmla="*/ 99 w 152"/>
              <a:gd name="T9" fmla="*/ 117 h 141"/>
              <a:gd name="T10" fmla="*/ 117 w 152"/>
              <a:gd name="T11" fmla="*/ 132 h 141"/>
              <a:gd name="T12" fmla="*/ 117 w 152"/>
              <a:gd name="T13" fmla="*/ 138 h 141"/>
              <a:gd name="T14" fmla="*/ 114 w 152"/>
              <a:gd name="T15" fmla="*/ 141 h 141"/>
              <a:gd name="T16" fmla="*/ 38 w 152"/>
              <a:gd name="T17" fmla="*/ 141 h 141"/>
              <a:gd name="T18" fmla="*/ 35 w 152"/>
              <a:gd name="T19" fmla="*/ 138 h 141"/>
              <a:gd name="T20" fmla="*/ 35 w 152"/>
              <a:gd name="T21" fmla="*/ 132 h 141"/>
              <a:gd name="T22" fmla="*/ 53 w 152"/>
              <a:gd name="T23" fmla="*/ 117 h 141"/>
              <a:gd name="T24" fmla="*/ 64 w 152"/>
              <a:gd name="T25" fmla="*/ 106 h 141"/>
              <a:gd name="T26" fmla="*/ 58 w 152"/>
              <a:gd name="T27" fmla="*/ 91 h 141"/>
              <a:gd name="T28" fmla="*/ 49 w 152"/>
              <a:gd name="T29" fmla="*/ 82 h 141"/>
              <a:gd name="T30" fmla="*/ 0 w 152"/>
              <a:gd name="T31" fmla="*/ 44 h 141"/>
              <a:gd name="T32" fmla="*/ 0 w 152"/>
              <a:gd name="T33" fmla="*/ 32 h 141"/>
              <a:gd name="T34" fmla="*/ 9 w 152"/>
              <a:gd name="T35" fmla="*/ 24 h 141"/>
              <a:gd name="T36" fmla="*/ 35 w 152"/>
              <a:gd name="T37" fmla="*/ 24 h 141"/>
              <a:gd name="T38" fmla="*/ 35 w 152"/>
              <a:gd name="T39" fmla="*/ 15 h 141"/>
              <a:gd name="T40" fmla="*/ 50 w 152"/>
              <a:gd name="T41" fmla="*/ 0 h 141"/>
              <a:gd name="T42" fmla="*/ 102 w 152"/>
              <a:gd name="T43" fmla="*/ 0 h 141"/>
              <a:gd name="T44" fmla="*/ 117 w 152"/>
              <a:gd name="T45" fmla="*/ 15 h 141"/>
              <a:gd name="T46" fmla="*/ 117 w 152"/>
              <a:gd name="T47" fmla="*/ 24 h 141"/>
              <a:gd name="T48" fmla="*/ 143 w 152"/>
              <a:gd name="T49" fmla="*/ 24 h 141"/>
              <a:gd name="T50" fmla="*/ 152 w 152"/>
              <a:gd name="T51" fmla="*/ 32 h 141"/>
              <a:gd name="T52" fmla="*/ 152 w 152"/>
              <a:gd name="T53" fmla="*/ 44 h 141"/>
              <a:gd name="T54" fmla="*/ 35 w 152"/>
              <a:gd name="T55" fmla="*/ 35 h 141"/>
              <a:gd name="T56" fmla="*/ 12 w 152"/>
              <a:gd name="T57" fmla="*/ 35 h 141"/>
              <a:gd name="T58" fmla="*/ 12 w 152"/>
              <a:gd name="T59" fmla="*/ 44 h 141"/>
              <a:gd name="T60" fmla="*/ 42 w 152"/>
              <a:gd name="T61" fmla="*/ 69 h 141"/>
              <a:gd name="T62" fmla="*/ 35 w 152"/>
              <a:gd name="T63" fmla="*/ 35 h 141"/>
              <a:gd name="T64" fmla="*/ 140 w 152"/>
              <a:gd name="T65" fmla="*/ 35 h 141"/>
              <a:gd name="T66" fmla="*/ 117 w 152"/>
              <a:gd name="T67" fmla="*/ 35 h 141"/>
              <a:gd name="T68" fmla="*/ 110 w 152"/>
              <a:gd name="T69" fmla="*/ 69 h 141"/>
              <a:gd name="T70" fmla="*/ 140 w 152"/>
              <a:gd name="T71" fmla="*/ 44 h 141"/>
              <a:gd name="T72" fmla="*/ 140 w 152"/>
              <a:gd name="T73" fmla="*/ 3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2" h="141">
                <a:moveTo>
                  <a:pt x="152" y="44"/>
                </a:moveTo>
                <a:cubicBezTo>
                  <a:pt x="152" y="61"/>
                  <a:pt x="131" y="81"/>
                  <a:pt x="103" y="82"/>
                </a:cubicBezTo>
                <a:cubicBezTo>
                  <a:pt x="99" y="87"/>
                  <a:pt x="95" y="89"/>
                  <a:pt x="94" y="91"/>
                </a:cubicBezTo>
                <a:cubicBezTo>
                  <a:pt x="89" y="95"/>
                  <a:pt x="88" y="100"/>
                  <a:pt x="88" y="106"/>
                </a:cubicBezTo>
                <a:cubicBezTo>
                  <a:pt x="88" y="111"/>
                  <a:pt x="91" y="117"/>
                  <a:pt x="99" y="117"/>
                </a:cubicBezTo>
                <a:cubicBezTo>
                  <a:pt x="108" y="117"/>
                  <a:pt x="117" y="123"/>
                  <a:pt x="117" y="132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9"/>
                  <a:pt x="116" y="141"/>
                  <a:pt x="114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6" y="141"/>
                  <a:pt x="35" y="139"/>
                  <a:pt x="35" y="138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23"/>
                  <a:pt x="44" y="117"/>
                  <a:pt x="53" y="117"/>
                </a:cubicBezTo>
                <a:cubicBezTo>
                  <a:pt x="61" y="117"/>
                  <a:pt x="64" y="111"/>
                  <a:pt x="64" y="106"/>
                </a:cubicBezTo>
                <a:cubicBezTo>
                  <a:pt x="64" y="100"/>
                  <a:pt x="63" y="95"/>
                  <a:pt x="58" y="91"/>
                </a:cubicBezTo>
                <a:cubicBezTo>
                  <a:pt x="56" y="89"/>
                  <a:pt x="53" y="87"/>
                  <a:pt x="49" y="82"/>
                </a:cubicBezTo>
                <a:cubicBezTo>
                  <a:pt x="21" y="81"/>
                  <a:pt x="0" y="61"/>
                  <a:pt x="0" y="4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7"/>
                  <a:pt x="4" y="24"/>
                  <a:pt x="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7"/>
                  <a:pt x="42" y="0"/>
                  <a:pt x="5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10" y="0"/>
                  <a:pt x="117" y="7"/>
                  <a:pt x="117" y="15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8" y="24"/>
                  <a:pt x="152" y="27"/>
                  <a:pt x="152" y="32"/>
                </a:cubicBezTo>
                <a:lnTo>
                  <a:pt x="152" y="44"/>
                </a:lnTo>
                <a:close/>
                <a:moveTo>
                  <a:pt x="35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53"/>
                  <a:pt x="24" y="65"/>
                  <a:pt x="42" y="69"/>
                </a:cubicBezTo>
                <a:cubicBezTo>
                  <a:pt x="38" y="61"/>
                  <a:pt x="35" y="50"/>
                  <a:pt x="35" y="35"/>
                </a:cubicBezTo>
                <a:close/>
                <a:moveTo>
                  <a:pt x="140" y="35"/>
                </a:moveTo>
                <a:cubicBezTo>
                  <a:pt x="117" y="35"/>
                  <a:pt x="117" y="35"/>
                  <a:pt x="117" y="35"/>
                </a:cubicBezTo>
                <a:cubicBezTo>
                  <a:pt x="117" y="50"/>
                  <a:pt x="114" y="61"/>
                  <a:pt x="110" y="69"/>
                </a:cubicBezTo>
                <a:cubicBezTo>
                  <a:pt x="128" y="65"/>
                  <a:pt x="140" y="53"/>
                  <a:pt x="140" y="44"/>
                </a:cubicBezTo>
                <a:lnTo>
                  <a:pt x="140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Oval 106"/>
          <p:cNvSpPr/>
          <p:nvPr/>
        </p:nvSpPr>
        <p:spPr>
          <a:xfrm>
            <a:off x="7788276" y="2246315"/>
            <a:ext cx="822325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14"/>
          <p:cNvSpPr>
            <a:spLocks noEditPoints="1"/>
          </p:cNvSpPr>
          <p:nvPr/>
        </p:nvSpPr>
        <p:spPr bwMode="auto">
          <a:xfrm>
            <a:off x="7956551" y="2484440"/>
            <a:ext cx="449263" cy="363537"/>
          </a:xfrm>
          <a:custGeom>
            <a:avLst/>
            <a:gdLst>
              <a:gd name="T0" fmla="*/ 159 w 159"/>
              <a:gd name="T1" fmla="*/ 100 h 129"/>
              <a:gd name="T2" fmla="*/ 147 w 159"/>
              <a:gd name="T3" fmla="*/ 105 h 129"/>
              <a:gd name="T4" fmla="*/ 123 w 159"/>
              <a:gd name="T5" fmla="*/ 129 h 129"/>
              <a:gd name="T6" fmla="*/ 100 w 159"/>
              <a:gd name="T7" fmla="*/ 105 h 129"/>
              <a:gd name="T8" fmla="*/ 65 w 159"/>
              <a:gd name="T9" fmla="*/ 105 h 129"/>
              <a:gd name="T10" fmla="*/ 41 w 159"/>
              <a:gd name="T11" fmla="*/ 129 h 129"/>
              <a:gd name="T12" fmla="*/ 18 w 159"/>
              <a:gd name="T13" fmla="*/ 105 h 129"/>
              <a:gd name="T14" fmla="*/ 12 w 159"/>
              <a:gd name="T15" fmla="*/ 105 h 129"/>
              <a:gd name="T16" fmla="*/ 0 w 159"/>
              <a:gd name="T17" fmla="*/ 100 h 129"/>
              <a:gd name="T18" fmla="*/ 6 w 159"/>
              <a:gd name="T19" fmla="*/ 94 h 129"/>
              <a:gd name="T20" fmla="*/ 6 w 159"/>
              <a:gd name="T21" fmla="*/ 64 h 129"/>
              <a:gd name="T22" fmla="*/ 10 w 159"/>
              <a:gd name="T23" fmla="*/ 46 h 129"/>
              <a:gd name="T24" fmla="*/ 29 w 159"/>
              <a:gd name="T25" fmla="*/ 28 h 129"/>
              <a:gd name="T26" fmla="*/ 39 w 159"/>
              <a:gd name="T27" fmla="*/ 23 h 129"/>
              <a:gd name="T28" fmla="*/ 53 w 159"/>
              <a:gd name="T29" fmla="*/ 23 h 129"/>
              <a:gd name="T30" fmla="*/ 53 w 159"/>
              <a:gd name="T31" fmla="*/ 6 h 129"/>
              <a:gd name="T32" fmla="*/ 59 w 159"/>
              <a:gd name="T33" fmla="*/ 0 h 129"/>
              <a:gd name="T34" fmla="*/ 153 w 159"/>
              <a:gd name="T35" fmla="*/ 0 h 129"/>
              <a:gd name="T36" fmla="*/ 159 w 159"/>
              <a:gd name="T37" fmla="*/ 6 h 129"/>
              <a:gd name="T38" fmla="*/ 159 w 159"/>
              <a:gd name="T39" fmla="*/ 100 h 129"/>
              <a:gd name="T40" fmla="*/ 53 w 159"/>
              <a:gd name="T41" fmla="*/ 59 h 129"/>
              <a:gd name="T42" fmla="*/ 53 w 159"/>
              <a:gd name="T43" fmla="*/ 35 h 129"/>
              <a:gd name="T44" fmla="*/ 39 w 159"/>
              <a:gd name="T45" fmla="*/ 35 h 129"/>
              <a:gd name="T46" fmla="*/ 37 w 159"/>
              <a:gd name="T47" fmla="*/ 36 h 129"/>
              <a:gd name="T48" fmla="*/ 19 w 159"/>
              <a:gd name="T49" fmla="*/ 54 h 129"/>
              <a:gd name="T50" fmla="*/ 18 w 159"/>
              <a:gd name="T51" fmla="*/ 56 h 129"/>
              <a:gd name="T52" fmla="*/ 18 w 159"/>
              <a:gd name="T53" fmla="*/ 59 h 129"/>
              <a:gd name="T54" fmla="*/ 53 w 159"/>
              <a:gd name="T55" fmla="*/ 59 h 129"/>
              <a:gd name="T56" fmla="*/ 41 w 159"/>
              <a:gd name="T57" fmla="*/ 94 h 129"/>
              <a:gd name="T58" fmla="*/ 30 w 159"/>
              <a:gd name="T59" fmla="*/ 105 h 129"/>
              <a:gd name="T60" fmla="*/ 41 w 159"/>
              <a:gd name="T61" fmla="*/ 117 h 129"/>
              <a:gd name="T62" fmla="*/ 53 w 159"/>
              <a:gd name="T63" fmla="*/ 105 h 129"/>
              <a:gd name="T64" fmla="*/ 41 w 159"/>
              <a:gd name="T65" fmla="*/ 94 h 129"/>
              <a:gd name="T66" fmla="*/ 123 w 159"/>
              <a:gd name="T67" fmla="*/ 94 h 129"/>
              <a:gd name="T68" fmla="*/ 112 w 159"/>
              <a:gd name="T69" fmla="*/ 105 h 129"/>
              <a:gd name="T70" fmla="*/ 123 w 159"/>
              <a:gd name="T71" fmla="*/ 117 h 129"/>
              <a:gd name="T72" fmla="*/ 135 w 159"/>
              <a:gd name="T73" fmla="*/ 105 h 129"/>
              <a:gd name="T74" fmla="*/ 123 w 159"/>
              <a:gd name="T75" fmla="*/ 9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9" h="129">
                <a:moveTo>
                  <a:pt x="159" y="100"/>
                </a:moveTo>
                <a:cubicBezTo>
                  <a:pt x="159" y="106"/>
                  <a:pt x="151" y="105"/>
                  <a:pt x="147" y="105"/>
                </a:cubicBezTo>
                <a:cubicBezTo>
                  <a:pt x="147" y="118"/>
                  <a:pt x="136" y="129"/>
                  <a:pt x="123" y="129"/>
                </a:cubicBezTo>
                <a:cubicBezTo>
                  <a:pt x="111" y="129"/>
                  <a:pt x="100" y="118"/>
                  <a:pt x="100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18"/>
                  <a:pt x="54" y="129"/>
                  <a:pt x="41" y="129"/>
                </a:cubicBezTo>
                <a:cubicBezTo>
                  <a:pt x="29" y="129"/>
                  <a:pt x="18" y="118"/>
                  <a:pt x="18" y="105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8" y="105"/>
                  <a:pt x="0" y="106"/>
                  <a:pt x="0" y="100"/>
                </a:cubicBezTo>
                <a:cubicBezTo>
                  <a:pt x="0" y="96"/>
                  <a:pt x="3" y="94"/>
                  <a:pt x="6" y="9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58"/>
                  <a:pt x="5" y="51"/>
                  <a:pt x="10" y="46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5"/>
                  <a:pt x="35" y="23"/>
                  <a:pt x="39" y="23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3"/>
                  <a:pt x="56" y="0"/>
                  <a:pt x="59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6" y="0"/>
                  <a:pt x="159" y="3"/>
                  <a:pt x="159" y="6"/>
                </a:cubicBezTo>
                <a:lnTo>
                  <a:pt x="159" y="100"/>
                </a:lnTo>
                <a:close/>
                <a:moveTo>
                  <a:pt x="53" y="59"/>
                </a:moveTo>
                <a:cubicBezTo>
                  <a:pt x="53" y="35"/>
                  <a:pt x="53" y="35"/>
                  <a:pt x="53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8" y="35"/>
                  <a:pt x="37" y="36"/>
                  <a:pt x="37" y="36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5"/>
                  <a:pt x="18" y="56"/>
                </a:cubicBezTo>
                <a:cubicBezTo>
                  <a:pt x="18" y="59"/>
                  <a:pt x="18" y="59"/>
                  <a:pt x="18" y="59"/>
                </a:cubicBezTo>
                <a:lnTo>
                  <a:pt x="53" y="59"/>
                </a:lnTo>
                <a:close/>
                <a:moveTo>
                  <a:pt x="41" y="94"/>
                </a:moveTo>
                <a:cubicBezTo>
                  <a:pt x="35" y="94"/>
                  <a:pt x="30" y="99"/>
                  <a:pt x="30" y="105"/>
                </a:cubicBezTo>
                <a:cubicBezTo>
                  <a:pt x="30" y="112"/>
                  <a:pt x="35" y="117"/>
                  <a:pt x="41" y="117"/>
                </a:cubicBezTo>
                <a:cubicBezTo>
                  <a:pt x="48" y="117"/>
                  <a:pt x="53" y="112"/>
                  <a:pt x="53" y="105"/>
                </a:cubicBezTo>
                <a:cubicBezTo>
                  <a:pt x="53" y="99"/>
                  <a:pt x="48" y="94"/>
                  <a:pt x="41" y="94"/>
                </a:cubicBezTo>
                <a:close/>
                <a:moveTo>
                  <a:pt x="123" y="94"/>
                </a:moveTo>
                <a:cubicBezTo>
                  <a:pt x="117" y="94"/>
                  <a:pt x="112" y="99"/>
                  <a:pt x="112" y="105"/>
                </a:cubicBezTo>
                <a:cubicBezTo>
                  <a:pt x="112" y="112"/>
                  <a:pt x="117" y="117"/>
                  <a:pt x="123" y="117"/>
                </a:cubicBezTo>
                <a:cubicBezTo>
                  <a:pt x="130" y="117"/>
                  <a:pt x="135" y="112"/>
                  <a:pt x="135" y="105"/>
                </a:cubicBezTo>
                <a:cubicBezTo>
                  <a:pt x="135" y="99"/>
                  <a:pt x="130" y="94"/>
                  <a:pt x="123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Oval 100"/>
          <p:cNvSpPr/>
          <p:nvPr/>
        </p:nvSpPr>
        <p:spPr>
          <a:xfrm>
            <a:off x="1571625" y="4608515"/>
            <a:ext cx="820739" cy="820737"/>
          </a:xfrm>
          <a:prstGeom prst="ellipse">
            <a:avLst/>
          </a:pr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5"/>
          <p:cNvSpPr>
            <a:spLocks/>
          </p:cNvSpPr>
          <p:nvPr/>
        </p:nvSpPr>
        <p:spPr bwMode="auto">
          <a:xfrm>
            <a:off x="1760539" y="4873627"/>
            <a:ext cx="495300" cy="296863"/>
          </a:xfrm>
          <a:custGeom>
            <a:avLst/>
            <a:gdLst>
              <a:gd name="T0" fmla="*/ 150 w 176"/>
              <a:gd name="T1" fmla="*/ 61 h 105"/>
              <a:gd name="T2" fmla="*/ 118 w 176"/>
              <a:gd name="T3" fmla="*/ 64 h 105"/>
              <a:gd name="T4" fmla="*/ 97 w 176"/>
              <a:gd name="T5" fmla="*/ 70 h 105"/>
              <a:gd name="T6" fmla="*/ 91 w 176"/>
              <a:gd name="T7" fmla="*/ 70 h 105"/>
              <a:gd name="T8" fmla="*/ 64 w 176"/>
              <a:gd name="T9" fmla="*/ 102 h 105"/>
              <a:gd name="T10" fmla="*/ 71 w 176"/>
              <a:gd name="T11" fmla="*/ 102 h 105"/>
              <a:gd name="T12" fmla="*/ 77 w 176"/>
              <a:gd name="T13" fmla="*/ 104 h 105"/>
              <a:gd name="T14" fmla="*/ 71 w 176"/>
              <a:gd name="T15" fmla="*/ 105 h 105"/>
              <a:gd name="T16" fmla="*/ 62 w 176"/>
              <a:gd name="T17" fmla="*/ 105 h 105"/>
              <a:gd name="T18" fmla="*/ 47 w 176"/>
              <a:gd name="T19" fmla="*/ 105 h 105"/>
              <a:gd name="T20" fmla="*/ 41 w 176"/>
              <a:gd name="T21" fmla="*/ 105 h 105"/>
              <a:gd name="T22" fmla="*/ 41 w 176"/>
              <a:gd name="T23" fmla="*/ 102 h 105"/>
              <a:gd name="T24" fmla="*/ 47 w 176"/>
              <a:gd name="T25" fmla="*/ 102 h 105"/>
              <a:gd name="T26" fmla="*/ 47 w 176"/>
              <a:gd name="T27" fmla="*/ 64 h 105"/>
              <a:gd name="T28" fmla="*/ 33 w 176"/>
              <a:gd name="T29" fmla="*/ 64 h 105"/>
              <a:gd name="T30" fmla="*/ 15 w 176"/>
              <a:gd name="T31" fmla="*/ 85 h 105"/>
              <a:gd name="T32" fmla="*/ 6 w 176"/>
              <a:gd name="T33" fmla="*/ 85 h 105"/>
              <a:gd name="T34" fmla="*/ 3 w 176"/>
              <a:gd name="T35" fmla="*/ 82 h 105"/>
              <a:gd name="T36" fmla="*/ 3 w 176"/>
              <a:gd name="T37" fmla="*/ 64 h 105"/>
              <a:gd name="T38" fmla="*/ 6 w 176"/>
              <a:gd name="T39" fmla="*/ 64 h 105"/>
              <a:gd name="T40" fmla="*/ 6 w 176"/>
              <a:gd name="T41" fmla="*/ 61 h 105"/>
              <a:gd name="T42" fmla="*/ 18 w 176"/>
              <a:gd name="T43" fmla="*/ 61 h 105"/>
              <a:gd name="T44" fmla="*/ 18 w 176"/>
              <a:gd name="T45" fmla="*/ 60 h 105"/>
              <a:gd name="T46" fmla="*/ 0 w 176"/>
              <a:gd name="T47" fmla="*/ 58 h 105"/>
              <a:gd name="T48" fmla="*/ 0 w 176"/>
              <a:gd name="T49" fmla="*/ 47 h 105"/>
              <a:gd name="T50" fmla="*/ 18 w 176"/>
              <a:gd name="T51" fmla="*/ 44 h 105"/>
              <a:gd name="T52" fmla="*/ 18 w 176"/>
              <a:gd name="T53" fmla="*/ 44 h 105"/>
              <a:gd name="T54" fmla="*/ 6 w 176"/>
              <a:gd name="T55" fmla="*/ 44 h 105"/>
              <a:gd name="T56" fmla="*/ 6 w 176"/>
              <a:gd name="T57" fmla="*/ 41 h 105"/>
              <a:gd name="T58" fmla="*/ 3 w 176"/>
              <a:gd name="T59" fmla="*/ 41 h 105"/>
              <a:gd name="T60" fmla="*/ 3 w 176"/>
              <a:gd name="T61" fmla="*/ 23 h 105"/>
              <a:gd name="T62" fmla="*/ 6 w 176"/>
              <a:gd name="T63" fmla="*/ 20 h 105"/>
              <a:gd name="T64" fmla="*/ 15 w 176"/>
              <a:gd name="T65" fmla="*/ 20 h 105"/>
              <a:gd name="T66" fmla="*/ 33 w 176"/>
              <a:gd name="T67" fmla="*/ 41 h 105"/>
              <a:gd name="T68" fmla="*/ 47 w 176"/>
              <a:gd name="T69" fmla="*/ 41 h 105"/>
              <a:gd name="T70" fmla="*/ 47 w 176"/>
              <a:gd name="T71" fmla="*/ 3 h 105"/>
              <a:gd name="T72" fmla="*/ 41 w 176"/>
              <a:gd name="T73" fmla="*/ 3 h 105"/>
              <a:gd name="T74" fmla="*/ 41 w 176"/>
              <a:gd name="T75" fmla="*/ 0 h 105"/>
              <a:gd name="T76" fmla="*/ 47 w 176"/>
              <a:gd name="T77" fmla="*/ 0 h 105"/>
              <a:gd name="T78" fmla="*/ 62 w 176"/>
              <a:gd name="T79" fmla="*/ 0 h 105"/>
              <a:gd name="T80" fmla="*/ 71 w 176"/>
              <a:gd name="T81" fmla="*/ 0 h 105"/>
              <a:gd name="T82" fmla="*/ 77 w 176"/>
              <a:gd name="T83" fmla="*/ 1 h 105"/>
              <a:gd name="T84" fmla="*/ 71 w 176"/>
              <a:gd name="T85" fmla="*/ 3 h 105"/>
              <a:gd name="T86" fmla="*/ 64 w 176"/>
              <a:gd name="T87" fmla="*/ 3 h 105"/>
              <a:gd name="T88" fmla="*/ 91 w 176"/>
              <a:gd name="T89" fmla="*/ 35 h 105"/>
              <a:gd name="T90" fmla="*/ 97 w 176"/>
              <a:gd name="T91" fmla="*/ 35 h 105"/>
              <a:gd name="T92" fmla="*/ 118 w 176"/>
              <a:gd name="T93" fmla="*/ 41 h 105"/>
              <a:gd name="T94" fmla="*/ 150 w 176"/>
              <a:gd name="T95" fmla="*/ 44 h 105"/>
              <a:gd name="T96" fmla="*/ 176 w 176"/>
              <a:gd name="T97" fmla="*/ 52 h 105"/>
              <a:gd name="T98" fmla="*/ 150 w 176"/>
              <a:gd name="T99" fmla="*/ 6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05">
                <a:moveTo>
                  <a:pt x="150" y="61"/>
                </a:moveTo>
                <a:cubicBezTo>
                  <a:pt x="118" y="64"/>
                  <a:pt x="118" y="64"/>
                  <a:pt x="118" y="64"/>
                </a:cubicBezTo>
                <a:cubicBezTo>
                  <a:pt x="97" y="70"/>
                  <a:pt x="97" y="70"/>
                  <a:pt x="97" y="70"/>
                </a:cubicBezTo>
                <a:cubicBezTo>
                  <a:pt x="91" y="70"/>
                  <a:pt x="91" y="70"/>
                  <a:pt x="91" y="70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4" y="102"/>
                  <a:pt x="77" y="103"/>
                  <a:pt x="77" y="104"/>
                </a:cubicBezTo>
                <a:cubicBezTo>
                  <a:pt x="77" y="105"/>
                  <a:pt x="74" y="105"/>
                  <a:pt x="71" y="105"/>
                </a:cubicBezTo>
                <a:cubicBezTo>
                  <a:pt x="62" y="105"/>
                  <a:pt x="62" y="105"/>
                  <a:pt x="62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64"/>
                  <a:pt x="47" y="64"/>
                  <a:pt x="47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15" y="85"/>
                  <a:pt x="15" y="85"/>
                  <a:pt x="15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3" y="82"/>
                  <a:pt x="3" y="82"/>
                  <a:pt x="3" y="82"/>
                </a:cubicBezTo>
                <a:cubicBezTo>
                  <a:pt x="3" y="64"/>
                  <a:pt x="3" y="64"/>
                  <a:pt x="3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1"/>
                  <a:pt x="6" y="61"/>
                  <a:pt x="6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47"/>
                  <a:pt x="0" y="47"/>
                  <a:pt x="0" y="47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6" y="41"/>
                  <a:pt x="6" y="41"/>
                  <a:pt x="6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3" y="23"/>
                  <a:pt x="3" y="23"/>
                  <a:pt x="3" y="23"/>
                </a:cubicBezTo>
                <a:cubicBezTo>
                  <a:pt x="6" y="20"/>
                  <a:pt x="6" y="20"/>
                  <a:pt x="6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33" y="41"/>
                  <a:pt x="33" y="41"/>
                  <a:pt x="33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3"/>
                  <a:pt x="47" y="3"/>
                  <a:pt x="47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0"/>
                  <a:pt x="41" y="0"/>
                  <a:pt x="4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4" y="0"/>
                  <a:pt x="77" y="0"/>
                  <a:pt x="77" y="1"/>
                </a:cubicBezTo>
                <a:cubicBezTo>
                  <a:pt x="77" y="2"/>
                  <a:pt x="74" y="3"/>
                  <a:pt x="71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91" y="35"/>
                  <a:pt x="91" y="35"/>
                  <a:pt x="91" y="35"/>
                </a:cubicBezTo>
                <a:cubicBezTo>
                  <a:pt x="97" y="35"/>
                  <a:pt x="97" y="35"/>
                  <a:pt x="97" y="35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76" y="50"/>
                  <a:pt x="176" y="52"/>
                  <a:pt x="176" y="52"/>
                </a:cubicBezTo>
                <a:cubicBezTo>
                  <a:pt x="176" y="52"/>
                  <a:pt x="176" y="55"/>
                  <a:pt x="150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97" name="TextBox 13"/>
          <p:cNvSpPr txBox="1">
            <a:spLocks noChangeArrowheads="1"/>
          </p:cNvSpPr>
          <p:nvPr/>
        </p:nvSpPr>
        <p:spPr bwMode="auto">
          <a:xfrm>
            <a:off x="1843089" y="2289177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98" name="TextBox 13"/>
          <p:cNvSpPr txBox="1">
            <a:spLocks noChangeArrowheads="1"/>
          </p:cNvSpPr>
          <p:nvPr/>
        </p:nvSpPr>
        <p:spPr bwMode="auto">
          <a:xfrm>
            <a:off x="2468563" y="2593975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99" name="TextBox 13"/>
          <p:cNvSpPr txBox="1">
            <a:spLocks noChangeArrowheads="1"/>
          </p:cNvSpPr>
          <p:nvPr/>
        </p:nvSpPr>
        <p:spPr bwMode="auto">
          <a:xfrm>
            <a:off x="4432301" y="2289177"/>
            <a:ext cx="1308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0" name="TextBox 13"/>
          <p:cNvSpPr txBox="1">
            <a:spLocks noChangeArrowheads="1"/>
          </p:cNvSpPr>
          <p:nvPr/>
        </p:nvSpPr>
        <p:spPr bwMode="auto">
          <a:xfrm>
            <a:off x="4524375" y="2593975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1" name="TextBox 13"/>
          <p:cNvSpPr txBox="1">
            <a:spLocks noChangeArrowheads="1"/>
          </p:cNvSpPr>
          <p:nvPr/>
        </p:nvSpPr>
        <p:spPr bwMode="auto">
          <a:xfrm>
            <a:off x="5969001" y="228917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2" name="TextBox 13"/>
          <p:cNvSpPr txBox="1">
            <a:spLocks noChangeArrowheads="1"/>
          </p:cNvSpPr>
          <p:nvPr/>
        </p:nvSpPr>
        <p:spPr bwMode="auto">
          <a:xfrm>
            <a:off x="6596063" y="2593975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3" name="TextBox 13"/>
          <p:cNvSpPr txBox="1">
            <a:spLocks noChangeArrowheads="1"/>
          </p:cNvSpPr>
          <p:nvPr/>
        </p:nvSpPr>
        <p:spPr bwMode="auto">
          <a:xfrm>
            <a:off x="8059739" y="2289177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4" name="TextBox 13"/>
          <p:cNvSpPr txBox="1">
            <a:spLocks noChangeArrowheads="1"/>
          </p:cNvSpPr>
          <p:nvPr/>
        </p:nvSpPr>
        <p:spPr bwMode="auto">
          <a:xfrm>
            <a:off x="8686801" y="2593975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5" name="TextBox 13"/>
          <p:cNvSpPr txBox="1">
            <a:spLocks noChangeArrowheads="1"/>
          </p:cNvSpPr>
          <p:nvPr/>
        </p:nvSpPr>
        <p:spPr bwMode="auto">
          <a:xfrm>
            <a:off x="1843089" y="44973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6" name="TextBox 13"/>
          <p:cNvSpPr txBox="1">
            <a:spLocks noChangeArrowheads="1"/>
          </p:cNvSpPr>
          <p:nvPr/>
        </p:nvSpPr>
        <p:spPr bwMode="auto">
          <a:xfrm>
            <a:off x="2468563" y="4802189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7" name="TextBox 13"/>
          <p:cNvSpPr txBox="1">
            <a:spLocks noChangeArrowheads="1"/>
          </p:cNvSpPr>
          <p:nvPr/>
        </p:nvSpPr>
        <p:spPr bwMode="auto">
          <a:xfrm>
            <a:off x="3898901" y="449738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8" name="TextBox 13"/>
          <p:cNvSpPr txBox="1">
            <a:spLocks noChangeArrowheads="1"/>
          </p:cNvSpPr>
          <p:nvPr/>
        </p:nvSpPr>
        <p:spPr bwMode="auto">
          <a:xfrm>
            <a:off x="4524375" y="4802189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09" name="TextBox 13"/>
          <p:cNvSpPr txBox="1">
            <a:spLocks noChangeArrowheads="1"/>
          </p:cNvSpPr>
          <p:nvPr/>
        </p:nvSpPr>
        <p:spPr bwMode="auto">
          <a:xfrm>
            <a:off x="5969001" y="449738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10" name="TextBox 13"/>
          <p:cNvSpPr txBox="1">
            <a:spLocks noChangeArrowheads="1"/>
          </p:cNvSpPr>
          <p:nvPr/>
        </p:nvSpPr>
        <p:spPr bwMode="auto">
          <a:xfrm>
            <a:off x="6596063" y="4802189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11" name="TextBox 13"/>
          <p:cNvSpPr txBox="1">
            <a:spLocks noChangeArrowheads="1"/>
          </p:cNvSpPr>
          <p:nvPr/>
        </p:nvSpPr>
        <p:spPr bwMode="auto">
          <a:xfrm>
            <a:off x="8059739" y="44973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312" name="TextBox 13"/>
          <p:cNvSpPr txBox="1">
            <a:spLocks noChangeArrowheads="1"/>
          </p:cNvSpPr>
          <p:nvPr/>
        </p:nvSpPr>
        <p:spPr bwMode="auto">
          <a:xfrm>
            <a:off x="8686801" y="4802189"/>
            <a:ext cx="110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1"/>
          <p:cNvGrpSpPr>
            <a:grpSpLocks/>
          </p:cNvGrpSpPr>
          <p:nvPr/>
        </p:nvGrpSpPr>
        <p:grpSpPr bwMode="auto">
          <a:xfrm>
            <a:off x="590549" y="415927"/>
            <a:ext cx="704851" cy="512763"/>
            <a:chOff x="590550" y="415895"/>
            <a:chExt cx="704851" cy="513256"/>
          </a:xfrm>
        </p:grpSpPr>
        <p:sp>
          <p:nvSpPr>
            <p:cNvPr id="3" name="任意多边形 2"/>
            <p:cNvSpPr/>
            <p:nvPr/>
          </p:nvSpPr>
          <p:spPr>
            <a:xfrm flipV="1">
              <a:off x="762000" y="479456"/>
              <a:ext cx="400051" cy="336874"/>
            </a:xfrm>
            <a:custGeom>
              <a:avLst/>
              <a:gdLst>
                <a:gd name="connsiteX0" fmla="*/ 0 w 400049"/>
                <a:gd name="connsiteY0" fmla="*/ 336823 h 336823"/>
                <a:gd name="connsiteX1" fmla="*/ 400049 w 400049"/>
                <a:gd name="connsiteY1" fmla="*/ 336823 h 336823"/>
                <a:gd name="connsiteX2" fmla="*/ 200025 w 400049"/>
                <a:gd name="connsiteY2" fmla="*/ 0 h 336823"/>
                <a:gd name="connsiteX3" fmla="*/ 0 w 400049"/>
                <a:gd name="connsiteY3" fmla="*/ 336823 h 336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49" h="336823">
                  <a:moveTo>
                    <a:pt x="0" y="336823"/>
                  </a:moveTo>
                  <a:lnTo>
                    <a:pt x="400049" y="336823"/>
                  </a:lnTo>
                  <a:lnTo>
                    <a:pt x="200025" y="0"/>
                  </a:lnTo>
                  <a:lnTo>
                    <a:pt x="0" y="336823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590550" y="415895"/>
              <a:ext cx="609601" cy="513256"/>
            </a:xfrm>
            <a:custGeom>
              <a:avLst/>
              <a:gdLst>
                <a:gd name="connsiteX0" fmla="*/ 0 w 609600"/>
                <a:gd name="connsiteY0" fmla="*/ 513255 h 513255"/>
                <a:gd name="connsiteX1" fmla="*/ 609600 w 609600"/>
                <a:gd name="connsiteY1" fmla="*/ 513255 h 513255"/>
                <a:gd name="connsiteX2" fmla="*/ 571499 w 609600"/>
                <a:gd name="connsiteY2" fmla="*/ 449097 h 513255"/>
                <a:gd name="connsiteX3" fmla="*/ 171450 w 609600"/>
                <a:gd name="connsiteY3" fmla="*/ 449097 h 513255"/>
                <a:gd name="connsiteX4" fmla="*/ 371475 w 609600"/>
                <a:gd name="connsiteY4" fmla="*/ 112274 h 513255"/>
                <a:gd name="connsiteX5" fmla="*/ 304800 w 609600"/>
                <a:gd name="connsiteY5" fmla="*/ 0 h 513255"/>
                <a:gd name="connsiteX6" fmla="*/ 0 w 609600"/>
                <a:gd name="connsiteY6" fmla="*/ 513255 h 51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13255">
                  <a:moveTo>
                    <a:pt x="0" y="513255"/>
                  </a:moveTo>
                  <a:lnTo>
                    <a:pt x="609600" y="513255"/>
                  </a:lnTo>
                  <a:lnTo>
                    <a:pt x="571499" y="449097"/>
                  </a:lnTo>
                  <a:lnTo>
                    <a:pt x="171450" y="449097"/>
                  </a:lnTo>
                  <a:lnTo>
                    <a:pt x="371475" y="112274"/>
                  </a:lnTo>
                  <a:lnTo>
                    <a:pt x="304800" y="0"/>
                  </a:lnTo>
                  <a:lnTo>
                    <a:pt x="0" y="513255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V="1">
              <a:off x="962026" y="479456"/>
              <a:ext cx="333375" cy="449695"/>
            </a:xfrm>
            <a:custGeom>
              <a:avLst/>
              <a:gdLst>
                <a:gd name="connsiteX0" fmla="*/ 200024 w 333375"/>
                <a:gd name="connsiteY0" fmla="*/ 449098 h 449098"/>
                <a:gd name="connsiteX1" fmla="*/ 333375 w 333375"/>
                <a:gd name="connsiteY1" fmla="*/ 449098 h 449098"/>
                <a:gd name="connsiteX2" fmla="*/ 66675 w 333375"/>
                <a:gd name="connsiteY2" fmla="*/ 0 h 449098"/>
                <a:gd name="connsiteX3" fmla="*/ 0 w 333375"/>
                <a:gd name="connsiteY3" fmla="*/ 112275 h 449098"/>
                <a:gd name="connsiteX4" fmla="*/ 200024 w 333375"/>
                <a:gd name="connsiteY4" fmla="*/ 449098 h 44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449098">
                  <a:moveTo>
                    <a:pt x="200024" y="449098"/>
                  </a:moveTo>
                  <a:lnTo>
                    <a:pt x="333375" y="449098"/>
                  </a:lnTo>
                  <a:lnTo>
                    <a:pt x="66675" y="0"/>
                  </a:lnTo>
                  <a:lnTo>
                    <a:pt x="0" y="112275"/>
                  </a:lnTo>
                  <a:lnTo>
                    <a:pt x="200024" y="449098"/>
                  </a:lnTo>
                  <a:close/>
                </a:path>
              </a:pathLst>
            </a:custGeom>
            <a:solidFill>
              <a:schemeClr val="bg1">
                <a:alpha val="49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1" name="矩形 5"/>
          <p:cNvSpPr>
            <a:spLocks noChangeArrowheads="1"/>
          </p:cNvSpPr>
          <p:nvPr/>
        </p:nvSpPr>
        <p:spPr bwMode="auto">
          <a:xfrm>
            <a:off x="1371601" y="411164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799013" y="2778125"/>
            <a:ext cx="1881187" cy="1603375"/>
          </a:xfrm>
          <a:prstGeom prst="hexagon">
            <a:avLst>
              <a:gd name="adj" fmla="val 29334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47"/>
          <p:cNvSpPr>
            <a:spLocks noChangeArrowheads="1"/>
          </p:cNvSpPr>
          <p:nvPr/>
        </p:nvSpPr>
        <p:spPr bwMode="auto">
          <a:xfrm>
            <a:off x="5016501" y="3390870"/>
            <a:ext cx="1520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ctr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2000" b="1" dirty="0">
                <a:solidFill>
                  <a:srgbClr val="F8F8F8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</a:t>
            </a:r>
            <a:r>
              <a:rPr lang="zh-CN" altLang="en-US" sz="2000" b="1" dirty="0" smtClean="0">
                <a:solidFill>
                  <a:srgbClr val="F8F8F8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zh-CN" altLang="en-US" sz="2000" b="1" dirty="0">
              <a:solidFill>
                <a:srgbClr val="F8F8F8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103563" y="4054477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2008189" y="2185990"/>
            <a:ext cx="1358900" cy="1184275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103563" y="2797177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912814" y="2797177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912814" y="4054477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2008189" y="4699002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2008189" y="3441702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02463" y="3333750"/>
            <a:ext cx="4527551" cy="103412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002464" y="3003552"/>
            <a:ext cx="27527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2352676" y="26670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2379664" y="39116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379664" y="51689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171576" y="452437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171576" y="328612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3384551" y="328612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3384551" y="452437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右箭头 24"/>
          <p:cNvSpPr/>
          <p:nvPr/>
        </p:nvSpPr>
        <p:spPr>
          <a:xfrm rot="19922298">
            <a:off x="4445000" y="3979863"/>
            <a:ext cx="446088" cy="342900"/>
          </a:xfrm>
          <a:prstGeom prst="rightArrow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1741</Words>
  <Application>Microsoft Office PowerPoint</Application>
  <PresentationFormat>自定义</PresentationFormat>
  <Paragraphs>133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topppt.cn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星空</dc:title>
  <dc:creator>第一PPT</dc:creator>
  <cp:keywords>www.1ppt.com</cp:keywords>
  <cp:lastModifiedBy>Windows User</cp:lastModifiedBy>
  <cp:revision>20</cp:revision>
  <dcterms:created xsi:type="dcterms:W3CDTF">2015-06-18T22:55:14Z</dcterms:created>
  <dcterms:modified xsi:type="dcterms:W3CDTF">2018-05-31T00:18:06Z</dcterms:modified>
</cp:coreProperties>
</file>