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5" r:id="rId2"/>
  </p:sldMasterIdLst>
  <p:notesMasterIdLst>
    <p:notesMasterId r:id="rId29"/>
  </p:notesMasterIdLst>
  <p:sldIdLst>
    <p:sldId id="295" r:id="rId3"/>
    <p:sldId id="263" r:id="rId4"/>
    <p:sldId id="288" r:id="rId5"/>
    <p:sldId id="264" r:id="rId6"/>
    <p:sldId id="279" r:id="rId7"/>
    <p:sldId id="281" r:id="rId8"/>
    <p:sldId id="280" r:id="rId9"/>
    <p:sldId id="266" r:id="rId10"/>
    <p:sldId id="293" r:id="rId11"/>
    <p:sldId id="265" r:id="rId12"/>
    <p:sldId id="267" r:id="rId13"/>
    <p:sldId id="269" r:id="rId14"/>
    <p:sldId id="270" r:id="rId15"/>
    <p:sldId id="268" r:id="rId16"/>
    <p:sldId id="292" r:id="rId17"/>
    <p:sldId id="273" r:id="rId18"/>
    <p:sldId id="277" r:id="rId19"/>
    <p:sldId id="276" r:id="rId20"/>
    <p:sldId id="272" r:id="rId21"/>
    <p:sldId id="291" r:id="rId22"/>
    <p:sldId id="271" r:id="rId23"/>
    <p:sldId id="278" r:id="rId24"/>
    <p:sldId id="285" r:id="rId25"/>
    <p:sldId id="284" r:id="rId26"/>
    <p:sldId id="294" r:id="rId27"/>
    <p:sldId id="296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1F1"/>
    <a:srgbClr val="2C2E32"/>
    <a:srgbClr val="F45137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94660"/>
  </p:normalViewPr>
  <p:slideViewPr>
    <p:cSldViewPr snapToGrid="0">
      <p:cViewPr varScale="1">
        <p:scale>
          <a:sx n="55" d="100"/>
          <a:sy n="55" d="100"/>
        </p:scale>
        <p:origin x="-78" y="-15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2B3-4044-8628-F960DA9194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2B3-4044-8628-F960DA9194A8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2B3-4044-8628-F960DA9194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024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28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68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450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042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1312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8469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3819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958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812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768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3926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653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3448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510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1376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9336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219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181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576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152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111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664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82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724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39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135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426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50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04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54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08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3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58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77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28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7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 flipH="1" flipV="1">
            <a:off x="442806" y="0"/>
            <a:ext cx="11749195" cy="6858000"/>
          </a:xfrm>
          <a:custGeom>
            <a:avLst/>
            <a:gdLst>
              <a:gd name="connsiteX0" fmla="*/ 4880836 w 11749195"/>
              <a:gd name="connsiteY0" fmla="*/ 6858000 h 6858000"/>
              <a:gd name="connsiteX1" fmla="*/ 0 w 11749195"/>
              <a:gd name="connsiteY1" fmla="*/ 6858000 h 6858000"/>
              <a:gd name="connsiteX2" fmla="*/ 0 w 11749195"/>
              <a:gd name="connsiteY2" fmla="*/ 0 h 6858000"/>
              <a:gd name="connsiteX3" fmla="*/ 11749195 w 117491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49195" h="6858000">
                <a:moveTo>
                  <a:pt x="4880836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1749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771782" y="1717064"/>
            <a:ext cx="7148112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36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r>
              <a:rPr lang="en-US" altLang="zh-CN" sz="23900" i="1" dirty="0" smtClean="0">
                <a:solidFill>
                  <a:schemeClr val="bg1">
                    <a:alpha val="5000"/>
                  </a:schemeClr>
                </a:solidFill>
              </a:rPr>
              <a:t>201X</a:t>
            </a:r>
            <a:endParaRPr lang="zh-CN" altLang="en-US" sz="23900" i="1" dirty="0">
              <a:solidFill>
                <a:schemeClr val="bg1">
                  <a:alpha val="5000"/>
                </a:schemeClr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0" y="0"/>
            <a:ext cx="6704217" cy="6694109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4236079" y="813870"/>
            <a:ext cx="1756372" cy="1493822"/>
          </a:xfrm>
          <a:prstGeom prst="parallelogram">
            <a:avLst>
              <a:gd name="adj" fmla="val 100151"/>
            </a:avLst>
          </a:prstGeom>
          <a:solidFill>
            <a:srgbClr val="2C2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1702052" y="4571999"/>
            <a:ext cx="1457608" cy="1240325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10067952" y="235390"/>
            <a:ext cx="1882622" cy="1607727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H="1" flipV="1">
            <a:off x="10566399" y="5240628"/>
            <a:ext cx="1619815" cy="1617372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10433812" y="982189"/>
            <a:ext cx="1098392" cy="109673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6619522" y="5672962"/>
            <a:ext cx="753840" cy="75270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5958830" y="6049313"/>
            <a:ext cx="753840" cy="75270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2692888" y="1443030"/>
            <a:ext cx="1953378" cy="195043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343415" y="2867914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9600" b="1" dirty="0" smtClean="0">
                <a:solidFill>
                  <a:schemeClr val="bg1"/>
                </a:solidFill>
              </a:rPr>
              <a:t>公司</a:t>
            </a:r>
            <a:r>
              <a:rPr lang="zh-CN" altLang="en-US" sz="9600" b="1" dirty="0">
                <a:solidFill>
                  <a:schemeClr val="bg1"/>
                </a:solidFill>
              </a:rPr>
              <a:t>简介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023362" y="2309377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3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BUSINESS PLAN</a:t>
            </a:r>
            <a:endParaRPr lang="zh-CN" altLang="en-US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968417" y="4437574"/>
            <a:ext cx="7457365" cy="5834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PowerPoint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43" name="平行四边形 42"/>
          <p:cNvSpPr/>
          <p:nvPr/>
        </p:nvSpPr>
        <p:spPr>
          <a:xfrm>
            <a:off x="6356987" y="5357777"/>
            <a:ext cx="913728" cy="345717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35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/>
      <p:bldP spid="9" grpId="0" animBg="1"/>
      <p:bldP spid="3" grpId="0" animBg="1"/>
      <p:bldP spid="4" grpId="0" animBg="1"/>
      <p:bldP spid="5" grpId="0" animBg="1"/>
      <p:bldP spid="10" grpId="0" animBg="1"/>
      <p:bldP spid="27" grpId="0"/>
      <p:bldP spid="28" grpId="0"/>
      <p:bldP spid="42" grpId="0"/>
      <p:bldP spid="4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 flipV="1">
            <a:off x="5837333" y="512918"/>
            <a:ext cx="6354667" cy="6345082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2849097" cy="2844800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2343051" y="329455"/>
            <a:ext cx="1675896" cy="16733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平行四边形 6"/>
          <p:cNvSpPr/>
          <p:nvPr/>
        </p:nvSpPr>
        <p:spPr>
          <a:xfrm>
            <a:off x="1999001" y="1783877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7829416" y="2138199"/>
            <a:ext cx="2055977" cy="1723734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974741" y="918626"/>
            <a:ext cx="5474611" cy="1390155"/>
          </a:xfrm>
          <a:prstGeom prst="parallelogram">
            <a:avLst>
              <a:gd name="adj" fmla="val 100151"/>
            </a:avLst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874713" y="4116448"/>
            <a:ext cx="5474611" cy="1390155"/>
          </a:xfrm>
          <a:prstGeom prst="parallelogram">
            <a:avLst>
              <a:gd name="adj" fmla="val 100151"/>
            </a:avLst>
          </a:prstGeom>
          <a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2424727" y="2517537"/>
            <a:ext cx="5474611" cy="1390155"/>
            <a:chOff x="2424727" y="2517537"/>
            <a:chExt cx="5474611" cy="1390155"/>
          </a:xfrm>
        </p:grpSpPr>
        <p:sp>
          <p:nvSpPr>
            <p:cNvPr id="10" name="平行四边形 9"/>
            <p:cNvSpPr/>
            <p:nvPr/>
          </p:nvSpPr>
          <p:spPr>
            <a:xfrm>
              <a:off x="2424727" y="2517537"/>
              <a:ext cx="5474611" cy="1390155"/>
            </a:xfrm>
            <a:prstGeom prst="parallelogram">
              <a:avLst>
                <a:gd name="adj" fmla="val 10015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592871" y="2761042"/>
              <a:ext cx="3138321" cy="862966"/>
              <a:chOff x="8386921" y="2192795"/>
              <a:chExt cx="3138321" cy="862966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8386922" y="2192795"/>
                <a:ext cx="2501951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386921" y="2542351"/>
                <a:ext cx="3138321" cy="513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</a:t>
                </a:r>
                <a:r>
                  <a:rPr lang="en-US" altLang="zh-CN" sz="8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,</a:t>
                </a:r>
                <a:endPara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 rot="18903094">
            <a:off x="-328205" y="1097299"/>
            <a:ext cx="3674453" cy="875565"/>
            <a:chOff x="8195936" y="1519892"/>
            <a:chExt cx="3674453" cy="875565"/>
          </a:xfrm>
        </p:grpSpPr>
        <p:sp>
          <p:nvSpPr>
            <p:cNvPr id="19" name="矩形 18"/>
            <p:cNvSpPr/>
            <p:nvPr/>
          </p:nvSpPr>
          <p:spPr>
            <a:xfrm>
              <a:off x="8643861" y="1763104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产品服务推广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195936" y="1519892"/>
              <a:ext cx="3674453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2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157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0" y="-1"/>
            <a:ext cx="5558971" cy="5550587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49608" y="2129264"/>
            <a:ext cx="2068457" cy="2068457"/>
          </a:xfrm>
          <a:prstGeom prst="rect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441520" y="2129264"/>
            <a:ext cx="2068457" cy="2068457"/>
          </a:xfrm>
          <a:prstGeom prst="rect">
            <a:avLst/>
          </a:prstGeom>
          <a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33432" y="2129264"/>
            <a:ext cx="2068457" cy="2068457"/>
          </a:xfrm>
          <a:prstGeom prst="rect">
            <a:avLst/>
          </a:prstGeom>
          <a:blipFill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225343" y="2129264"/>
            <a:ext cx="2068457" cy="2068457"/>
          </a:xfrm>
          <a:prstGeom prst="rect">
            <a:avLst/>
          </a:prstGeom>
          <a:blipFill>
            <a:blip r:embed="rId6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1161143" y="813174"/>
            <a:ext cx="1174527" cy="117275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平行四边形 4"/>
          <p:cNvSpPr/>
          <p:nvPr/>
        </p:nvSpPr>
        <p:spPr>
          <a:xfrm>
            <a:off x="554404" y="1968171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1767881" y="537685"/>
            <a:ext cx="2055977" cy="1723734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7591357" y="359616"/>
            <a:ext cx="3674453" cy="815991"/>
            <a:chOff x="8386922" y="2014885"/>
            <a:chExt cx="3674453" cy="815991"/>
          </a:xfrm>
        </p:grpSpPr>
        <p:sp>
          <p:nvSpPr>
            <p:cNvPr id="13" name="矩形 12"/>
            <p:cNvSpPr/>
            <p:nvPr/>
          </p:nvSpPr>
          <p:spPr>
            <a:xfrm>
              <a:off x="9147413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产品服务推广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386922" y="2578563"/>
              <a:ext cx="3674453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832860" y="4482782"/>
            <a:ext cx="2501951" cy="1143684"/>
            <a:chOff x="8705106" y="2192795"/>
            <a:chExt cx="2501951" cy="1143684"/>
          </a:xfrm>
        </p:grpSpPr>
        <p:sp>
          <p:nvSpPr>
            <p:cNvPr id="19" name="矩形 18"/>
            <p:cNvSpPr/>
            <p:nvPr/>
          </p:nvSpPr>
          <p:spPr>
            <a:xfrm>
              <a:off x="8705106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921852" y="2542351"/>
              <a:ext cx="206846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224772" y="4482782"/>
            <a:ext cx="2501951" cy="1143684"/>
            <a:chOff x="8705106" y="2192795"/>
            <a:chExt cx="2501951" cy="1143684"/>
          </a:xfrm>
        </p:grpSpPr>
        <p:sp>
          <p:nvSpPr>
            <p:cNvPr id="22" name="矩形 21"/>
            <p:cNvSpPr/>
            <p:nvPr/>
          </p:nvSpPr>
          <p:spPr>
            <a:xfrm>
              <a:off x="8705106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921852" y="2542351"/>
              <a:ext cx="206846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616684" y="4482782"/>
            <a:ext cx="2501951" cy="1143684"/>
            <a:chOff x="8705106" y="2192795"/>
            <a:chExt cx="2501951" cy="1143684"/>
          </a:xfrm>
        </p:grpSpPr>
        <p:sp>
          <p:nvSpPr>
            <p:cNvPr id="25" name="矩形 24"/>
            <p:cNvSpPr/>
            <p:nvPr/>
          </p:nvSpPr>
          <p:spPr>
            <a:xfrm>
              <a:off x="8705106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921852" y="2542351"/>
              <a:ext cx="206846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008595" y="4482782"/>
            <a:ext cx="2501951" cy="1143684"/>
            <a:chOff x="8705106" y="2192795"/>
            <a:chExt cx="2501951" cy="1143684"/>
          </a:xfrm>
        </p:grpSpPr>
        <p:sp>
          <p:nvSpPr>
            <p:cNvPr id="28" name="矩形 27"/>
            <p:cNvSpPr/>
            <p:nvPr/>
          </p:nvSpPr>
          <p:spPr>
            <a:xfrm>
              <a:off x="8705106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921852" y="2542351"/>
              <a:ext cx="206846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834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0" y="0"/>
            <a:ext cx="4433545" cy="4426858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flipH="1" flipV="1">
            <a:off x="5323640" y="0"/>
            <a:ext cx="6868360" cy="6858000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9587131" y="124685"/>
            <a:ext cx="1846271" cy="184348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平行四边形 5"/>
          <p:cNvSpPr/>
          <p:nvPr/>
        </p:nvSpPr>
        <p:spPr>
          <a:xfrm>
            <a:off x="9451661" y="1340983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8313824" y="4906485"/>
            <a:ext cx="2055977" cy="1723734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6299201" y="2703124"/>
            <a:ext cx="5486400" cy="2783276"/>
          </a:xfrm>
          <a:prstGeom prst="parallelogram">
            <a:avLst>
              <a:gd name="adj" fmla="val 100151"/>
            </a:avLst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 rot="18903094">
            <a:off x="135617" y="1321406"/>
            <a:ext cx="3674453" cy="815991"/>
            <a:chOff x="8386921" y="2014885"/>
            <a:chExt cx="3674453" cy="815991"/>
          </a:xfrm>
        </p:grpSpPr>
        <p:sp>
          <p:nvSpPr>
            <p:cNvPr id="11" name="矩形 10"/>
            <p:cNvSpPr/>
            <p:nvPr/>
          </p:nvSpPr>
          <p:spPr>
            <a:xfrm>
              <a:off x="8767167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bg2"/>
                  </a:solidFill>
                </a:rPr>
                <a:t>产品服务推广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386921" y="2578563"/>
              <a:ext cx="3674453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2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38935" y="2317825"/>
            <a:ext cx="4395620" cy="2379209"/>
            <a:chOff x="8386921" y="2192795"/>
            <a:chExt cx="4395620" cy="2379209"/>
          </a:xfrm>
        </p:grpSpPr>
        <p:sp>
          <p:nvSpPr>
            <p:cNvPr id="14" name="矩形 13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386921" y="2542351"/>
              <a:ext cx="4395620" cy="9344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86921" y="3637517"/>
              <a:ext cx="4395620" cy="9344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50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0" y="-1"/>
            <a:ext cx="5326743" cy="5318709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891150" y="76056"/>
            <a:ext cx="1846271" cy="184348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平行四边形 4"/>
          <p:cNvSpPr/>
          <p:nvPr/>
        </p:nvSpPr>
        <p:spPr>
          <a:xfrm>
            <a:off x="525375" y="1549115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345481" y="3839083"/>
            <a:ext cx="2055977" cy="1723734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3947886" y="2284338"/>
            <a:ext cx="667657" cy="667657"/>
            <a:chOff x="6952343" y="-1290029"/>
            <a:chExt cx="1219200" cy="1219200"/>
          </a:xfrm>
        </p:grpSpPr>
        <p:sp>
          <p:nvSpPr>
            <p:cNvPr id="40" name="椭圆 39"/>
            <p:cNvSpPr/>
            <p:nvPr/>
          </p:nvSpPr>
          <p:spPr>
            <a:xfrm>
              <a:off x="6952343" y="-1290029"/>
              <a:ext cx="1219200" cy="12192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1" name="椭圆 7"/>
            <p:cNvSpPr/>
            <p:nvPr/>
          </p:nvSpPr>
          <p:spPr>
            <a:xfrm>
              <a:off x="7308851" y="-957943"/>
              <a:ext cx="506183" cy="555028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3947886" y="4634004"/>
            <a:ext cx="667657" cy="66765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3947886" y="4634002"/>
            <a:ext cx="667657" cy="667657"/>
            <a:chOff x="6952343" y="-1290029"/>
            <a:chExt cx="1219200" cy="1219200"/>
          </a:xfrm>
        </p:grpSpPr>
        <p:sp>
          <p:nvSpPr>
            <p:cNvPr id="46" name="椭圆 45"/>
            <p:cNvSpPr/>
            <p:nvPr/>
          </p:nvSpPr>
          <p:spPr>
            <a:xfrm>
              <a:off x="6952343" y="-1290029"/>
              <a:ext cx="1219200" cy="12192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" name="椭圆 15"/>
            <p:cNvSpPr/>
            <p:nvPr/>
          </p:nvSpPr>
          <p:spPr>
            <a:xfrm>
              <a:off x="7284429" y="-949588"/>
              <a:ext cx="555028" cy="538318"/>
            </a:xfrm>
            <a:custGeom>
              <a:avLst/>
              <a:gdLst>
                <a:gd name="connsiteX0" fmla="*/ 35700 w 578738"/>
                <a:gd name="connsiteY0" fmla="*/ 243554 h 561315"/>
                <a:gd name="connsiteX1" fmla="*/ 30383 w 578738"/>
                <a:gd name="connsiteY1" fmla="*/ 254930 h 561315"/>
                <a:gd name="connsiteX2" fmla="*/ 30383 w 578738"/>
                <a:gd name="connsiteY2" fmla="*/ 519604 h 561315"/>
                <a:gd name="connsiteX3" fmla="*/ 35700 w 578738"/>
                <a:gd name="connsiteY3" fmla="*/ 530980 h 561315"/>
                <a:gd name="connsiteX4" fmla="*/ 132926 w 578738"/>
                <a:gd name="connsiteY4" fmla="*/ 530980 h 561315"/>
                <a:gd name="connsiteX5" fmla="*/ 138243 w 578738"/>
                <a:gd name="connsiteY5" fmla="*/ 519604 h 561315"/>
                <a:gd name="connsiteX6" fmla="*/ 138243 w 578738"/>
                <a:gd name="connsiteY6" fmla="*/ 254930 h 561315"/>
                <a:gd name="connsiteX7" fmla="*/ 132926 w 578738"/>
                <a:gd name="connsiteY7" fmla="*/ 243554 h 561315"/>
                <a:gd name="connsiteX8" fmla="*/ 35700 w 578738"/>
                <a:gd name="connsiteY8" fmla="*/ 213219 h 561315"/>
                <a:gd name="connsiteX9" fmla="*/ 132926 w 578738"/>
                <a:gd name="connsiteY9" fmla="*/ 213219 h 561315"/>
                <a:gd name="connsiteX10" fmla="*/ 168626 w 578738"/>
                <a:gd name="connsiteY10" fmla="*/ 254930 h 561315"/>
                <a:gd name="connsiteX11" fmla="*/ 168626 w 578738"/>
                <a:gd name="connsiteY11" fmla="*/ 519604 h 561315"/>
                <a:gd name="connsiteX12" fmla="*/ 132926 w 578738"/>
                <a:gd name="connsiteY12" fmla="*/ 561315 h 561315"/>
                <a:gd name="connsiteX13" fmla="*/ 35700 w 578738"/>
                <a:gd name="connsiteY13" fmla="*/ 561315 h 561315"/>
                <a:gd name="connsiteX14" fmla="*/ 0 w 578738"/>
                <a:gd name="connsiteY14" fmla="*/ 519604 h 561315"/>
                <a:gd name="connsiteX15" fmla="*/ 0 w 578738"/>
                <a:gd name="connsiteY15" fmla="*/ 254930 h 561315"/>
                <a:gd name="connsiteX16" fmla="*/ 35700 w 578738"/>
                <a:gd name="connsiteY16" fmla="*/ 213219 h 561315"/>
                <a:gd name="connsiteX17" fmla="*/ 321281 w 578738"/>
                <a:gd name="connsiteY17" fmla="*/ 30341 h 561315"/>
                <a:gd name="connsiteX18" fmla="*/ 296219 w 578738"/>
                <a:gd name="connsiteY18" fmla="*/ 55373 h 561315"/>
                <a:gd name="connsiteX19" fmla="*/ 296979 w 578738"/>
                <a:gd name="connsiteY19" fmla="*/ 60683 h 561315"/>
                <a:gd name="connsiteX20" fmla="*/ 296979 w 578738"/>
                <a:gd name="connsiteY20" fmla="*/ 65992 h 561315"/>
                <a:gd name="connsiteX21" fmla="*/ 268119 w 578738"/>
                <a:gd name="connsiteY21" fmla="*/ 212389 h 561315"/>
                <a:gd name="connsiteX22" fmla="*/ 263563 w 578738"/>
                <a:gd name="connsiteY22" fmla="*/ 221492 h 561315"/>
                <a:gd name="connsiteX23" fmla="*/ 262044 w 578738"/>
                <a:gd name="connsiteY23" fmla="*/ 223009 h 561315"/>
                <a:gd name="connsiteX24" fmla="*/ 232425 w 578738"/>
                <a:gd name="connsiteY24" fmla="*/ 240455 h 561315"/>
                <a:gd name="connsiteX25" fmla="*/ 230146 w 578738"/>
                <a:gd name="connsiteY25" fmla="*/ 240455 h 561315"/>
                <a:gd name="connsiteX26" fmla="*/ 225590 w 578738"/>
                <a:gd name="connsiteY26" fmla="*/ 240455 h 561315"/>
                <a:gd name="connsiteX27" fmla="*/ 224071 w 578738"/>
                <a:gd name="connsiteY27" fmla="*/ 241214 h 561315"/>
                <a:gd name="connsiteX28" fmla="*/ 211919 w 578738"/>
                <a:gd name="connsiteY28" fmla="*/ 253350 h 561315"/>
                <a:gd name="connsiteX29" fmla="*/ 211919 w 578738"/>
                <a:gd name="connsiteY29" fmla="*/ 518079 h 561315"/>
                <a:gd name="connsiteX30" fmla="*/ 224830 w 578738"/>
                <a:gd name="connsiteY30" fmla="*/ 530974 h 561315"/>
                <a:gd name="connsiteX31" fmla="*/ 521019 w 578738"/>
                <a:gd name="connsiteY31" fmla="*/ 530974 h 561315"/>
                <a:gd name="connsiteX32" fmla="*/ 522538 w 578738"/>
                <a:gd name="connsiteY32" fmla="*/ 530215 h 561315"/>
                <a:gd name="connsiteX33" fmla="*/ 546081 w 578738"/>
                <a:gd name="connsiteY33" fmla="*/ 505942 h 561315"/>
                <a:gd name="connsiteX34" fmla="*/ 522538 w 578738"/>
                <a:gd name="connsiteY34" fmla="*/ 480910 h 561315"/>
                <a:gd name="connsiteX35" fmla="*/ 508108 w 578738"/>
                <a:gd name="connsiteY35" fmla="*/ 465740 h 561315"/>
                <a:gd name="connsiteX36" fmla="*/ 523298 w 578738"/>
                <a:gd name="connsiteY36" fmla="*/ 450569 h 561315"/>
                <a:gd name="connsiteX37" fmla="*/ 548360 w 578738"/>
                <a:gd name="connsiteY37" fmla="*/ 425537 h 561315"/>
                <a:gd name="connsiteX38" fmla="*/ 523298 w 578738"/>
                <a:gd name="connsiteY38" fmla="*/ 401264 h 561315"/>
                <a:gd name="connsiteX39" fmla="*/ 508108 w 578738"/>
                <a:gd name="connsiteY39" fmla="*/ 386094 h 561315"/>
                <a:gd name="connsiteX40" fmla="*/ 523298 w 578738"/>
                <a:gd name="connsiteY40" fmla="*/ 370923 h 561315"/>
                <a:gd name="connsiteX41" fmla="*/ 548360 w 578738"/>
                <a:gd name="connsiteY41" fmla="*/ 345891 h 561315"/>
                <a:gd name="connsiteX42" fmla="*/ 523298 w 578738"/>
                <a:gd name="connsiteY42" fmla="*/ 320860 h 561315"/>
                <a:gd name="connsiteX43" fmla="*/ 508108 w 578738"/>
                <a:gd name="connsiteY43" fmla="*/ 305689 h 561315"/>
                <a:gd name="connsiteX44" fmla="*/ 523298 w 578738"/>
                <a:gd name="connsiteY44" fmla="*/ 290518 h 561315"/>
                <a:gd name="connsiteX45" fmla="*/ 548360 w 578738"/>
                <a:gd name="connsiteY45" fmla="*/ 265487 h 561315"/>
                <a:gd name="connsiteX46" fmla="*/ 523298 w 578738"/>
                <a:gd name="connsiteY46" fmla="*/ 240455 h 561315"/>
                <a:gd name="connsiteX47" fmla="*/ 373684 w 578738"/>
                <a:gd name="connsiteY47" fmla="*/ 240455 h 561315"/>
                <a:gd name="connsiteX48" fmla="*/ 361533 w 578738"/>
                <a:gd name="connsiteY48" fmla="*/ 234387 h 561315"/>
                <a:gd name="connsiteX49" fmla="*/ 360014 w 578738"/>
                <a:gd name="connsiteY49" fmla="*/ 219975 h 561315"/>
                <a:gd name="connsiteX50" fmla="*/ 343306 w 578738"/>
                <a:gd name="connsiteY50" fmla="*/ 42478 h 561315"/>
                <a:gd name="connsiteX51" fmla="*/ 341787 w 578738"/>
                <a:gd name="connsiteY51" fmla="*/ 40961 h 561315"/>
                <a:gd name="connsiteX52" fmla="*/ 321281 w 578738"/>
                <a:gd name="connsiteY52" fmla="*/ 30341 h 561315"/>
                <a:gd name="connsiteX53" fmla="*/ 321281 w 578738"/>
                <a:gd name="connsiteY53" fmla="*/ 0 h 561315"/>
                <a:gd name="connsiteX54" fmla="*/ 365330 w 578738"/>
                <a:gd name="connsiteY54" fmla="*/ 21997 h 561315"/>
                <a:gd name="connsiteX55" fmla="*/ 395708 w 578738"/>
                <a:gd name="connsiteY55" fmla="*/ 210114 h 561315"/>
                <a:gd name="connsiteX56" fmla="*/ 523298 w 578738"/>
                <a:gd name="connsiteY56" fmla="*/ 210114 h 561315"/>
                <a:gd name="connsiteX57" fmla="*/ 562789 w 578738"/>
                <a:gd name="connsiteY57" fmla="*/ 226802 h 561315"/>
                <a:gd name="connsiteX58" fmla="*/ 578738 w 578738"/>
                <a:gd name="connsiteY58" fmla="*/ 265487 h 561315"/>
                <a:gd name="connsiteX59" fmla="*/ 561270 w 578738"/>
                <a:gd name="connsiteY59" fmla="*/ 305689 h 561315"/>
                <a:gd name="connsiteX60" fmla="*/ 578738 w 578738"/>
                <a:gd name="connsiteY60" fmla="*/ 345891 h 561315"/>
                <a:gd name="connsiteX61" fmla="*/ 561270 w 578738"/>
                <a:gd name="connsiteY61" fmla="*/ 386094 h 561315"/>
                <a:gd name="connsiteX62" fmla="*/ 578738 w 578738"/>
                <a:gd name="connsiteY62" fmla="*/ 425537 h 561315"/>
                <a:gd name="connsiteX63" fmla="*/ 560511 w 578738"/>
                <a:gd name="connsiteY63" fmla="*/ 466498 h 561315"/>
                <a:gd name="connsiteX64" fmla="*/ 576460 w 578738"/>
                <a:gd name="connsiteY64" fmla="*/ 505942 h 561315"/>
                <a:gd name="connsiteX65" fmla="*/ 527095 w 578738"/>
                <a:gd name="connsiteY65" fmla="*/ 560556 h 561315"/>
                <a:gd name="connsiteX66" fmla="*/ 523298 w 578738"/>
                <a:gd name="connsiteY66" fmla="*/ 561315 h 561315"/>
                <a:gd name="connsiteX67" fmla="*/ 224830 w 578738"/>
                <a:gd name="connsiteY67" fmla="*/ 561315 h 561315"/>
                <a:gd name="connsiteX68" fmla="*/ 181541 w 578738"/>
                <a:gd name="connsiteY68" fmla="*/ 518079 h 561315"/>
                <a:gd name="connsiteX69" fmla="*/ 181541 w 578738"/>
                <a:gd name="connsiteY69" fmla="*/ 253350 h 561315"/>
                <a:gd name="connsiteX70" fmla="*/ 222552 w 578738"/>
                <a:gd name="connsiteY70" fmla="*/ 210872 h 561315"/>
                <a:gd name="connsiteX71" fmla="*/ 224830 w 578738"/>
                <a:gd name="connsiteY71" fmla="*/ 210114 h 561315"/>
                <a:gd name="connsiteX72" fmla="*/ 229387 w 578738"/>
                <a:gd name="connsiteY72" fmla="*/ 210114 h 561315"/>
                <a:gd name="connsiteX73" fmla="*/ 237741 w 578738"/>
                <a:gd name="connsiteY73" fmla="*/ 205563 h 561315"/>
                <a:gd name="connsiteX74" fmla="*/ 240779 w 578738"/>
                <a:gd name="connsiteY74" fmla="*/ 198736 h 561315"/>
                <a:gd name="connsiteX75" fmla="*/ 266600 w 578738"/>
                <a:gd name="connsiteY75" fmla="*/ 66751 h 561315"/>
                <a:gd name="connsiteX76" fmla="*/ 266600 w 578738"/>
                <a:gd name="connsiteY76" fmla="*/ 60683 h 561315"/>
                <a:gd name="connsiteX77" fmla="*/ 265841 w 578738"/>
                <a:gd name="connsiteY77" fmla="*/ 55373 h 561315"/>
                <a:gd name="connsiteX78" fmla="*/ 321281 w 578738"/>
                <a:gd name="connsiteY78" fmla="*/ 0 h 56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738" h="561315">
                  <a:moveTo>
                    <a:pt x="35700" y="243554"/>
                  </a:moveTo>
                  <a:cubicBezTo>
                    <a:pt x="34181" y="243554"/>
                    <a:pt x="30383" y="248104"/>
                    <a:pt x="30383" y="254930"/>
                  </a:cubicBezTo>
                  <a:lnTo>
                    <a:pt x="30383" y="519604"/>
                  </a:lnTo>
                  <a:cubicBezTo>
                    <a:pt x="30383" y="526430"/>
                    <a:pt x="34181" y="530980"/>
                    <a:pt x="35700" y="530980"/>
                  </a:cubicBezTo>
                  <a:lnTo>
                    <a:pt x="132926" y="530980"/>
                  </a:lnTo>
                  <a:cubicBezTo>
                    <a:pt x="134445" y="530980"/>
                    <a:pt x="138243" y="526430"/>
                    <a:pt x="138243" y="519604"/>
                  </a:cubicBezTo>
                  <a:lnTo>
                    <a:pt x="138243" y="254930"/>
                  </a:lnTo>
                  <a:cubicBezTo>
                    <a:pt x="138243" y="248104"/>
                    <a:pt x="134445" y="243554"/>
                    <a:pt x="132926" y="243554"/>
                  </a:cubicBezTo>
                  <a:close/>
                  <a:moveTo>
                    <a:pt x="35700" y="213219"/>
                  </a:moveTo>
                  <a:lnTo>
                    <a:pt x="132926" y="213219"/>
                  </a:lnTo>
                  <a:cubicBezTo>
                    <a:pt x="152675" y="213219"/>
                    <a:pt x="168626" y="231420"/>
                    <a:pt x="168626" y="254930"/>
                  </a:cubicBezTo>
                  <a:lnTo>
                    <a:pt x="168626" y="519604"/>
                  </a:lnTo>
                  <a:cubicBezTo>
                    <a:pt x="168626" y="542356"/>
                    <a:pt x="152675" y="561315"/>
                    <a:pt x="132926" y="561315"/>
                  </a:cubicBezTo>
                  <a:lnTo>
                    <a:pt x="35700" y="561315"/>
                  </a:lnTo>
                  <a:cubicBezTo>
                    <a:pt x="15951" y="561315"/>
                    <a:pt x="0" y="542356"/>
                    <a:pt x="0" y="519604"/>
                  </a:cubicBezTo>
                  <a:lnTo>
                    <a:pt x="0" y="254930"/>
                  </a:lnTo>
                  <a:cubicBezTo>
                    <a:pt x="0" y="231420"/>
                    <a:pt x="15951" y="213219"/>
                    <a:pt x="35700" y="213219"/>
                  </a:cubicBezTo>
                  <a:close/>
                  <a:moveTo>
                    <a:pt x="321281" y="30341"/>
                  </a:moveTo>
                  <a:cubicBezTo>
                    <a:pt x="307611" y="30341"/>
                    <a:pt x="296219" y="41719"/>
                    <a:pt x="296219" y="55373"/>
                  </a:cubicBezTo>
                  <a:cubicBezTo>
                    <a:pt x="296219" y="56890"/>
                    <a:pt x="296979" y="59166"/>
                    <a:pt x="296979" y="60683"/>
                  </a:cubicBezTo>
                  <a:cubicBezTo>
                    <a:pt x="297738" y="62200"/>
                    <a:pt x="297738" y="64475"/>
                    <a:pt x="296979" y="65992"/>
                  </a:cubicBezTo>
                  <a:cubicBezTo>
                    <a:pt x="306852" y="119090"/>
                    <a:pt x="287106" y="174463"/>
                    <a:pt x="268119" y="212389"/>
                  </a:cubicBezTo>
                  <a:cubicBezTo>
                    <a:pt x="266600" y="215424"/>
                    <a:pt x="265081" y="218458"/>
                    <a:pt x="263563" y="221492"/>
                  </a:cubicBezTo>
                  <a:cubicBezTo>
                    <a:pt x="263563" y="221492"/>
                    <a:pt x="262803" y="222250"/>
                    <a:pt x="262044" y="223009"/>
                  </a:cubicBezTo>
                  <a:cubicBezTo>
                    <a:pt x="255209" y="232870"/>
                    <a:pt x="244576" y="238938"/>
                    <a:pt x="232425" y="240455"/>
                  </a:cubicBezTo>
                  <a:cubicBezTo>
                    <a:pt x="231665" y="240455"/>
                    <a:pt x="230906" y="240455"/>
                    <a:pt x="230146" y="240455"/>
                  </a:cubicBezTo>
                  <a:lnTo>
                    <a:pt x="225590" y="240455"/>
                  </a:lnTo>
                  <a:cubicBezTo>
                    <a:pt x="225590" y="241214"/>
                    <a:pt x="224830" y="241214"/>
                    <a:pt x="224071" y="241214"/>
                  </a:cubicBezTo>
                  <a:cubicBezTo>
                    <a:pt x="217236" y="241214"/>
                    <a:pt x="211919" y="246524"/>
                    <a:pt x="211919" y="253350"/>
                  </a:cubicBezTo>
                  <a:lnTo>
                    <a:pt x="211919" y="518079"/>
                  </a:lnTo>
                  <a:cubicBezTo>
                    <a:pt x="211919" y="524905"/>
                    <a:pt x="217995" y="530974"/>
                    <a:pt x="224830" y="530974"/>
                  </a:cubicBezTo>
                  <a:lnTo>
                    <a:pt x="521019" y="530974"/>
                  </a:lnTo>
                  <a:cubicBezTo>
                    <a:pt x="521779" y="530974"/>
                    <a:pt x="521779" y="530215"/>
                    <a:pt x="522538" y="530215"/>
                  </a:cubicBezTo>
                  <a:cubicBezTo>
                    <a:pt x="536208" y="530215"/>
                    <a:pt x="546081" y="518837"/>
                    <a:pt x="546081" y="505942"/>
                  </a:cubicBezTo>
                  <a:cubicBezTo>
                    <a:pt x="546081" y="493047"/>
                    <a:pt x="536208" y="481669"/>
                    <a:pt x="522538" y="480910"/>
                  </a:cubicBezTo>
                  <a:cubicBezTo>
                    <a:pt x="514943" y="480910"/>
                    <a:pt x="508108" y="474084"/>
                    <a:pt x="508108" y="465740"/>
                  </a:cubicBezTo>
                  <a:cubicBezTo>
                    <a:pt x="508108" y="457396"/>
                    <a:pt x="514943" y="450569"/>
                    <a:pt x="523298" y="450569"/>
                  </a:cubicBezTo>
                  <a:cubicBezTo>
                    <a:pt x="536968" y="450569"/>
                    <a:pt x="548360" y="439191"/>
                    <a:pt x="548360" y="425537"/>
                  </a:cubicBezTo>
                  <a:cubicBezTo>
                    <a:pt x="548360" y="411884"/>
                    <a:pt x="536968" y="401264"/>
                    <a:pt x="523298" y="401264"/>
                  </a:cubicBezTo>
                  <a:cubicBezTo>
                    <a:pt x="514943" y="401264"/>
                    <a:pt x="508108" y="394438"/>
                    <a:pt x="508108" y="386094"/>
                  </a:cubicBezTo>
                  <a:cubicBezTo>
                    <a:pt x="508108" y="377750"/>
                    <a:pt x="514943" y="370923"/>
                    <a:pt x="523298" y="370923"/>
                  </a:cubicBezTo>
                  <a:cubicBezTo>
                    <a:pt x="536968" y="370923"/>
                    <a:pt x="548360" y="359545"/>
                    <a:pt x="548360" y="345891"/>
                  </a:cubicBezTo>
                  <a:cubicBezTo>
                    <a:pt x="548360" y="332238"/>
                    <a:pt x="536968" y="320860"/>
                    <a:pt x="523298" y="320860"/>
                  </a:cubicBezTo>
                  <a:cubicBezTo>
                    <a:pt x="514943" y="320860"/>
                    <a:pt x="508108" y="314033"/>
                    <a:pt x="508108" y="305689"/>
                  </a:cubicBezTo>
                  <a:cubicBezTo>
                    <a:pt x="508108" y="297345"/>
                    <a:pt x="514943" y="290518"/>
                    <a:pt x="523298" y="290518"/>
                  </a:cubicBezTo>
                  <a:cubicBezTo>
                    <a:pt x="536968" y="290518"/>
                    <a:pt x="548360" y="279140"/>
                    <a:pt x="548360" y="265487"/>
                  </a:cubicBezTo>
                  <a:cubicBezTo>
                    <a:pt x="548360" y="251833"/>
                    <a:pt x="536968" y="240455"/>
                    <a:pt x="523298" y="240455"/>
                  </a:cubicBezTo>
                  <a:lnTo>
                    <a:pt x="373684" y="240455"/>
                  </a:lnTo>
                  <a:cubicBezTo>
                    <a:pt x="369127" y="240455"/>
                    <a:pt x="363811" y="238180"/>
                    <a:pt x="361533" y="234387"/>
                  </a:cubicBezTo>
                  <a:cubicBezTo>
                    <a:pt x="358495" y="229836"/>
                    <a:pt x="357735" y="224526"/>
                    <a:pt x="360014" y="219975"/>
                  </a:cubicBezTo>
                  <a:cubicBezTo>
                    <a:pt x="401784" y="120607"/>
                    <a:pt x="349381" y="50822"/>
                    <a:pt x="343306" y="42478"/>
                  </a:cubicBezTo>
                  <a:cubicBezTo>
                    <a:pt x="342546" y="42478"/>
                    <a:pt x="341787" y="41719"/>
                    <a:pt x="341787" y="40961"/>
                  </a:cubicBezTo>
                  <a:cubicBezTo>
                    <a:pt x="336471" y="34134"/>
                    <a:pt x="329635" y="30341"/>
                    <a:pt x="321281" y="30341"/>
                  </a:cubicBezTo>
                  <a:close/>
                  <a:moveTo>
                    <a:pt x="321281" y="0"/>
                  </a:moveTo>
                  <a:cubicBezTo>
                    <a:pt x="338749" y="0"/>
                    <a:pt x="354698" y="8344"/>
                    <a:pt x="365330" y="21997"/>
                  </a:cubicBezTo>
                  <a:cubicBezTo>
                    <a:pt x="368368" y="25032"/>
                    <a:pt x="431403" y="99368"/>
                    <a:pt x="395708" y="210114"/>
                  </a:cubicBezTo>
                  <a:lnTo>
                    <a:pt x="523298" y="210114"/>
                  </a:lnTo>
                  <a:cubicBezTo>
                    <a:pt x="538487" y="210114"/>
                    <a:pt x="552157" y="216182"/>
                    <a:pt x="562789" y="226802"/>
                  </a:cubicBezTo>
                  <a:cubicBezTo>
                    <a:pt x="572662" y="237421"/>
                    <a:pt x="578738" y="251075"/>
                    <a:pt x="578738" y="265487"/>
                  </a:cubicBezTo>
                  <a:cubicBezTo>
                    <a:pt x="578738" y="281416"/>
                    <a:pt x="571903" y="295828"/>
                    <a:pt x="561270" y="305689"/>
                  </a:cubicBezTo>
                  <a:cubicBezTo>
                    <a:pt x="571903" y="315550"/>
                    <a:pt x="578738" y="329962"/>
                    <a:pt x="578738" y="345891"/>
                  </a:cubicBezTo>
                  <a:cubicBezTo>
                    <a:pt x="578738" y="361821"/>
                    <a:pt x="571903" y="375474"/>
                    <a:pt x="561270" y="386094"/>
                  </a:cubicBezTo>
                  <a:cubicBezTo>
                    <a:pt x="571903" y="395955"/>
                    <a:pt x="578738" y="410367"/>
                    <a:pt x="578738" y="425537"/>
                  </a:cubicBezTo>
                  <a:cubicBezTo>
                    <a:pt x="578738" y="442225"/>
                    <a:pt x="571903" y="456637"/>
                    <a:pt x="560511" y="466498"/>
                  </a:cubicBezTo>
                  <a:cubicBezTo>
                    <a:pt x="570384" y="477118"/>
                    <a:pt x="576460" y="490771"/>
                    <a:pt x="576460" y="505942"/>
                  </a:cubicBezTo>
                  <a:cubicBezTo>
                    <a:pt x="576460" y="534008"/>
                    <a:pt x="555195" y="557522"/>
                    <a:pt x="527095" y="560556"/>
                  </a:cubicBezTo>
                  <a:cubicBezTo>
                    <a:pt x="525576" y="560556"/>
                    <a:pt x="524816" y="561315"/>
                    <a:pt x="523298" y="561315"/>
                  </a:cubicBezTo>
                  <a:lnTo>
                    <a:pt x="224830" y="561315"/>
                  </a:lnTo>
                  <a:cubicBezTo>
                    <a:pt x="201287" y="561315"/>
                    <a:pt x="181541" y="541593"/>
                    <a:pt x="181541" y="518079"/>
                  </a:cubicBezTo>
                  <a:lnTo>
                    <a:pt x="181541" y="253350"/>
                  </a:lnTo>
                  <a:cubicBezTo>
                    <a:pt x="181541" y="230594"/>
                    <a:pt x="199768" y="211631"/>
                    <a:pt x="222552" y="210872"/>
                  </a:cubicBezTo>
                  <a:cubicBezTo>
                    <a:pt x="223311" y="210872"/>
                    <a:pt x="224071" y="210114"/>
                    <a:pt x="224830" y="210114"/>
                  </a:cubicBezTo>
                  <a:lnTo>
                    <a:pt x="229387" y="210114"/>
                  </a:lnTo>
                  <a:cubicBezTo>
                    <a:pt x="232425" y="210114"/>
                    <a:pt x="235463" y="208597"/>
                    <a:pt x="237741" y="205563"/>
                  </a:cubicBezTo>
                  <a:cubicBezTo>
                    <a:pt x="238500" y="203287"/>
                    <a:pt x="240019" y="201011"/>
                    <a:pt x="240779" y="198736"/>
                  </a:cubicBezTo>
                  <a:cubicBezTo>
                    <a:pt x="255209" y="170670"/>
                    <a:pt x="277233" y="115297"/>
                    <a:pt x="266600" y="66751"/>
                  </a:cubicBezTo>
                  <a:cubicBezTo>
                    <a:pt x="265841" y="65234"/>
                    <a:pt x="265841" y="62958"/>
                    <a:pt x="266600" y="60683"/>
                  </a:cubicBezTo>
                  <a:cubicBezTo>
                    <a:pt x="265841" y="59166"/>
                    <a:pt x="265841" y="56890"/>
                    <a:pt x="265841" y="55373"/>
                  </a:cubicBezTo>
                  <a:cubicBezTo>
                    <a:pt x="265841" y="25032"/>
                    <a:pt x="290903" y="0"/>
                    <a:pt x="3212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823201" y="2284338"/>
            <a:ext cx="667657" cy="667657"/>
            <a:chOff x="6952343" y="-1290029"/>
            <a:chExt cx="1219200" cy="1219200"/>
          </a:xfrm>
        </p:grpSpPr>
        <p:sp>
          <p:nvSpPr>
            <p:cNvPr id="43" name="椭圆 42"/>
            <p:cNvSpPr/>
            <p:nvPr/>
          </p:nvSpPr>
          <p:spPr>
            <a:xfrm>
              <a:off x="6952343" y="-1290029"/>
              <a:ext cx="1219200" cy="12192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4" name="椭圆 18"/>
            <p:cNvSpPr/>
            <p:nvPr/>
          </p:nvSpPr>
          <p:spPr>
            <a:xfrm>
              <a:off x="7284429" y="-957362"/>
              <a:ext cx="555028" cy="553866"/>
            </a:xfrm>
            <a:custGeom>
              <a:avLst/>
              <a:gdLst>
                <a:gd name="connsiteX0" fmla="*/ 73141 w 606368"/>
                <a:gd name="connsiteY0" fmla="*/ 459099 h 605099"/>
                <a:gd name="connsiteX1" fmla="*/ 146282 w 606368"/>
                <a:gd name="connsiteY1" fmla="*/ 532099 h 605099"/>
                <a:gd name="connsiteX2" fmla="*/ 73141 w 606368"/>
                <a:gd name="connsiteY2" fmla="*/ 605099 h 605099"/>
                <a:gd name="connsiteX3" fmla="*/ 0 w 606368"/>
                <a:gd name="connsiteY3" fmla="*/ 532099 h 605099"/>
                <a:gd name="connsiteX4" fmla="*/ 73141 w 606368"/>
                <a:gd name="connsiteY4" fmla="*/ 459099 h 605099"/>
                <a:gd name="connsiteX5" fmla="*/ 90350 w 606368"/>
                <a:gd name="connsiteY5" fmla="*/ 311335 h 605099"/>
                <a:gd name="connsiteX6" fmla="*/ 286566 w 606368"/>
                <a:gd name="connsiteY6" fmla="*/ 507355 h 605099"/>
                <a:gd name="connsiteX7" fmla="*/ 245213 w 606368"/>
                <a:gd name="connsiteY7" fmla="*/ 548647 h 605099"/>
                <a:gd name="connsiteX8" fmla="*/ 203860 w 606368"/>
                <a:gd name="connsiteY8" fmla="*/ 507355 h 605099"/>
                <a:gd name="connsiteX9" fmla="*/ 90350 w 606368"/>
                <a:gd name="connsiteY9" fmla="*/ 393919 h 605099"/>
                <a:gd name="connsiteX10" fmla="*/ 48902 w 606368"/>
                <a:gd name="connsiteY10" fmla="*/ 352627 h 605099"/>
                <a:gd name="connsiteX11" fmla="*/ 90350 w 606368"/>
                <a:gd name="connsiteY11" fmla="*/ 311335 h 605099"/>
                <a:gd name="connsiteX12" fmla="*/ 112838 w 606368"/>
                <a:gd name="connsiteY12" fmla="*/ 158772 h 605099"/>
                <a:gd name="connsiteX13" fmla="*/ 439340 w 606368"/>
                <a:gd name="connsiteY13" fmla="*/ 484848 h 605099"/>
                <a:gd name="connsiteX14" fmla="*/ 397986 w 606368"/>
                <a:gd name="connsiteY14" fmla="*/ 526136 h 605099"/>
                <a:gd name="connsiteX15" fmla="*/ 356631 w 606368"/>
                <a:gd name="connsiteY15" fmla="*/ 484848 h 605099"/>
                <a:gd name="connsiteX16" fmla="*/ 112838 w 606368"/>
                <a:gd name="connsiteY16" fmla="*/ 241443 h 605099"/>
                <a:gd name="connsiteX17" fmla="*/ 71483 w 606368"/>
                <a:gd name="connsiteY17" fmla="*/ 200060 h 605099"/>
                <a:gd name="connsiteX18" fmla="*/ 112838 w 606368"/>
                <a:gd name="connsiteY18" fmla="*/ 158772 h 605099"/>
                <a:gd name="connsiteX19" fmla="*/ 121024 w 606368"/>
                <a:gd name="connsiteY19" fmla="*/ 0 h 605099"/>
                <a:gd name="connsiteX20" fmla="*/ 606368 w 606368"/>
                <a:gd name="connsiteY20" fmla="*/ 484702 h 605099"/>
                <a:gd name="connsiteX21" fmla="*/ 565012 w 606368"/>
                <a:gd name="connsiteY21" fmla="*/ 525995 h 605099"/>
                <a:gd name="connsiteX22" fmla="*/ 523656 w 606368"/>
                <a:gd name="connsiteY22" fmla="*/ 484702 h 605099"/>
                <a:gd name="connsiteX23" fmla="*/ 121024 w 606368"/>
                <a:gd name="connsiteY23" fmla="*/ 82586 h 605099"/>
                <a:gd name="connsiteX24" fmla="*/ 79668 w 606368"/>
                <a:gd name="connsiteY24" fmla="*/ 41293 h 605099"/>
                <a:gd name="connsiteX25" fmla="*/ 121024 w 606368"/>
                <a:gd name="connsiteY25" fmla="*/ 0 h 60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06368" h="605099">
                  <a:moveTo>
                    <a:pt x="73141" y="459099"/>
                  </a:moveTo>
                  <a:cubicBezTo>
                    <a:pt x="113536" y="459099"/>
                    <a:pt x="146282" y="491782"/>
                    <a:pt x="146282" y="532099"/>
                  </a:cubicBezTo>
                  <a:cubicBezTo>
                    <a:pt x="146282" y="572416"/>
                    <a:pt x="113536" y="605099"/>
                    <a:pt x="73141" y="605099"/>
                  </a:cubicBezTo>
                  <a:cubicBezTo>
                    <a:pt x="32746" y="605099"/>
                    <a:pt x="0" y="572416"/>
                    <a:pt x="0" y="532099"/>
                  </a:cubicBezTo>
                  <a:cubicBezTo>
                    <a:pt x="0" y="491782"/>
                    <a:pt x="32746" y="459099"/>
                    <a:pt x="73141" y="459099"/>
                  </a:cubicBezTo>
                  <a:close/>
                  <a:moveTo>
                    <a:pt x="90350" y="311335"/>
                  </a:moveTo>
                  <a:cubicBezTo>
                    <a:pt x="198584" y="311335"/>
                    <a:pt x="286566" y="399280"/>
                    <a:pt x="286566" y="507355"/>
                  </a:cubicBezTo>
                  <a:cubicBezTo>
                    <a:pt x="286566" y="530118"/>
                    <a:pt x="268103" y="548647"/>
                    <a:pt x="245213" y="548647"/>
                  </a:cubicBezTo>
                  <a:cubicBezTo>
                    <a:pt x="222417" y="548647"/>
                    <a:pt x="203860" y="530118"/>
                    <a:pt x="203860" y="507355"/>
                  </a:cubicBezTo>
                  <a:cubicBezTo>
                    <a:pt x="203860" y="444805"/>
                    <a:pt x="152898" y="393919"/>
                    <a:pt x="90350" y="393919"/>
                  </a:cubicBezTo>
                  <a:cubicBezTo>
                    <a:pt x="67459" y="393919"/>
                    <a:pt x="48902" y="375483"/>
                    <a:pt x="48902" y="352627"/>
                  </a:cubicBezTo>
                  <a:cubicBezTo>
                    <a:pt x="48902" y="329770"/>
                    <a:pt x="67459" y="311335"/>
                    <a:pt x="90350" y="311335"/>
                  </a:cubicBezTo>
                  <a:close/>
                  <a:moveTo>
                    <a:pt x="112838" y="158772"/>
                  </a:moveTo>
                  <a:cubicBezTo>
                    <a:pt x="292857" y="158772"/>
                    <a:pt x="439340" y="305021"/>
                    <a:pt x="439340" y="484848"/>
                  </a:cubicBezTo>
                  <a:cubicBezTo>
                    <a:pt x="439340" y="507608"/>
                    <a:pt x="420783" y="526136"/>
                    <a:pt x="397986" y="526136"/>
                  </a:cubicBezTo>
                  <a:cubicBezTo>
                    <a:pt x="375095" y="526136"/>
                    <a:pt x="356631" y="507608"/>
                    <a:pt x="356631" y="484848"/>
                  </a:cubicBezTo>
                  <a:cubicBezTo>
                    <a:pt x="356631" y="350636"/>
                    <a:pt x="247263" y="241443"/>
                    <a:pt x="112838" y="241443"/>
                  </a:cubicBezTo>
                  <a:cubicBezTo>
                    <a:pt x="89947" y="241443"/>
                    <a:pt x="71483" y="222915"/>
                    <a:pt x="71483" y="200060"/>
                  </a:cubicBezTo>
                  <a:cubicBezTo>
                    <a:pt x="71483" y="177300"/>
                    <a:pt x="89947" y="158772"/>
                    <a:pt x="112838" y="158772"/>
                  </a:cubicBezTo>
                  <a:close/>
                  <a:moveTo>
                    <a:pt x="121024" y="0"/>
                  </a:moveTo>
                  <a:cubicBezTo>
                    <a:pt x="388661" y="0"/>
                    <a:pt x="606368" y="217377"/>
                    <a:pt x="606368" y="484702"/>
                  </a:cubicBezTo>
                  <a:cubicBezTo>
                    <a:pt x="606368" y="507465"/>
                    <a:pt x="587904" y="525995"/>
                    <a:pt x="565012" y="525995"/>
                  </a:cubicBezTo>
                  <a:cubicBezTo>
                    <a:pt x="542120" y="525995"/>
                    <a:pt x="523656" y="507465"/>
                    <a:pt x="523656" y="484702"/>
                  </a:cubicBezTo>
                  <a:cubicBezTo>
                    <a:pt x="523656" y="262997"/>
                    <a:pt x="342971" y="82586"/>
                    <a:pt x="121024" y="82586"/>
                  </a:cubicBezTo>
                  <a:cubicBezTo>
                    <a:pt x="98227" y="82586"/>
                    <a:pt x="79668" y="64150"/>
                    <a:pt x="79668" y="41293"/>
                  </a:cubicBezTo>
                  <a:cubicBezTo>
                    <a:pt x="79668" y="18530"/>
                    <a:pt x="98227" y="0"/>
                    <a:pt x="1210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823201" y="4634002"/>
            <a:ext cx="667657" cy="667657"/>
            <a:chOff x="6952343" y="-1290029"/>
            <a:chExt cx="1219200" cy="1219200"/>
          </a:xfrm>
        </p:grpSpPr>
        <p:sp>
          <p:nvSpPr>
            <p:cNvPr id="49" name="椭圆 48"/>
            <p:cNvSpPr/>
            <p:nvPr/>
          </p:nvSpPr>
          <p:spPr>
            <a:xfrm>
              <a:off x="6952343" y="-1290029"/>
              <a:ext cx="1219200" cy="12192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" name="椭圆 21"/>
            <p:cNvSpPr/>
            <p:nvPr/>
          </p:nvSpPr>
          <p:spPr>
            <a:xfrm>
              <a:off x="7284429" y="-952531"/>
              <a:ext cx="555028" cy="544205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 rot="18903094">
            <a:off x="809565" y="1335920"/>
            <a:ext cx="3674453" cy="815992"/>
            <a:chOff x="8386920" y="2014885"/>
            <a:chExt cx="3674453" cy="815992"/>
          </a:xfrm>
        </p:grpSpPr>
        <p:sp>
          <p:nvSpPr>
            <p:cNvPr id="24" name="矩形 23"/>
            <p:cNvSpPr/>
            <p:nvPr/>
          </p:nvSpPr>
          <p:spPr>
            <a:xfrm>
              <a:off x="8767167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产品服务推广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386920" y="2578564"/>
              <a:ext cx="3674453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758696" y="2284338"/>
            <a:ext cx="2683809" cy="1003325"/>
            <a:chOff x="8386921" y="2192795"/>
            <a:chExt cx="2683809" cy="1003325"/>
          </a:xfrm>
        </p:grpSpPr>
        <p:sp>
          <p:nvSpPr>
            <p:cNvPr id="28" name="矩形 27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386921" y="2542351"/>
              <a:ext cx="2683809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17834" y="2284338"/>
            <a:ext cx="2683809" cy="1003325"/>
            <a:chOff x="8386921" y="2192795"/>
            <a:chExt cx="2683809" cy="1003325"/>
          </a:xfrm>
        </p:grpSpPr>
        <p:sp>
          <p:nvSpPr>
            <p:cNvPr id="31" name="矩形 30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386921" y="2542351"/>
              <a:ext cx="2683809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758696" y="4584540"/>
            <a:ext cx="2683809" cy="1003325"/>
            <a:chOff x="8386921" y="2192795"/>
            <a:chExt cx="2683809" cy="1003325"/>
          </a:xfrm>
        </p:grpSpPr>
        <p:sp>
          <p:nvSpPr>
            <p:cNvPr id="34" name="矩形 33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386921" y="2542351"/>
              <a:ext cx="2683809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617834" y="4584540"/>
            <a:ext cx="2683809" cy="1003325"/>
            <a:chOff x="8386921" y="2192795"/>
            <a:chExt cx="2683809" cy="1003325"/>
          </a:xfrm>
        </p:grpSpPr>
        <p:sp>
          <p:nvSpPr>
            <p:cNvPr id="37" name="矩形 36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386921" y="2542351"/>
              <a:ext cx="2683809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816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/>
        </p:nvSpPr>
        <p:spPr>
          <a:xfrm>
            <a:off x="3197798" y="0"/>
            <a:ext cx="9114972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" y="0"/>
            <a:ext cx="874712" cy="873393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0800000">
            <a:off x="10726056" y="5394268"/>
            <a:ext cx="1465943" cy="1463732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10649320" y="5475886"/>
            <a:ext cx="1258995" cy="1055543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06929" y="1683656"/>
            <a:ext cx="1785257" cy="1785257"/>
          </a:xfrm>
          <a:prstGeom prst="rect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06929" y="3893829"/>
            <a:ext cx="1785257" cy="1785257"/>
          </a:xfrm>
          <a:prstGeom prst="rect">
            <a:avLst/>
          </a:prstGeom>
          <a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75615" y="1683656"/>
            <a:ext cx="1785257" cy="1785257"/>
          </a:xfrm>
          <a:prstGeom prst="rect">
            <a:avLst/>
          </a:prstGeom>
          <a:blipFill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75615" y="3893829"/>
            <a:ext cx="1785257" cy="1785257"/>
          </a:xfrm>
          <a:prstGeom prst="rect">
            <a:avLst/>
          </a:prstGeom>
          <a:blipFill>
            <a:blip r:embed="rId6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81972" y="359616"/>
            <a:ext cx="3915857" cy="831444"/>
            <a:chOff x="8386922" y="2014885"/>
            <a:chExt cx="3915857" cy="831444"/>
          </a:xfrm>
        </p:grpSpPr>
        <p:sp>
          <p:nvSpPr>
            <p:cNvPr id="14" name="矩形 13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产品服务推广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386923" y="2578563"/>
              <a:ext cx="3915856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908694" y="2144801"/>
            <a:ext cx="3138321" cy="862966"/>
            <a:chOff x="8386921" y="2192795"/>
            <a:chExt cx="3138321" cy="862966"/>
          </a:xfrm>
        </p:grpSpPr>
        <p:sp>
          <p:nvSpPr>
            <p:cNvPr id="17" name="矩形 16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908694" y="4354974"/>
            <a:ext cx="3138321" cy="862966"/>
            <a:chOff x="8386921" y="2192795"/>
            <a:chExt cx="3138321" cy="862966"/>
          </a:xfrm>
        </p:grpSpPr>
        <p:sp>
          <p:nvSpPr>
            <p:cNvPr id="20" name="矩形 19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175493" y="2144801"/>
            <a:ext cx="3138321" cy="862966"/>
            <a:chOff x="8386921" y="2192795"/>
            <a:chExt cx="3138321" cy="862966"/>
          </a:xfrm>
        </p:grpSpPr>
        <p:sp>
          <p:nvSpPr>
            <p:cNvPr id="23" name="矩形 22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175493" y="4354974"/>
            <a:ext cx="3138321" cy="862966"/>
            <a:chOff x="8386921" y="2192795"/>
            <a:chExt cx="3138321" cy="862966"/>
          </a:xfrm>
        </p:grpSpPr>
        <p:sp>
          <p:nvSpPr>
            <p:cNvPr id="26" name="矩形 25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033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1113640" y="2171701"/>
            <a:ext cx="9516259" cy="2742952"/>
          </a:xfrm>
          <a:prstGeom prst="parallelogram">
            <a:avLst>
              <a:gd name="adj" fmla="val 1001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0" y="5197198"/>
            <a:ext cx="1333500" cy="887338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0463644" y="733985"/>
            <a:ext cx="1085851" cy="108421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475698" y="5825255"/>
            <a:ext cx="914069" cy="91269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133600" y="2303418"/>
            <a:ext cx="990623" cy="98912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任意多边形 12"/>
          <p:cNvSpPr/>
          <p:nvPr/>
        </p:nvSpPr>
        <p:spPr>
          <a:xfrm flipH="1" flipV="1">
            <a:off x="8096250" y="1456347"/>
            <a:ext cx="4095750" cy="4089572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0" y="4037012"/>
            <a:ext cx="1051912" cy="1050325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93763" y="733985"/>
            <a:ext cx="3068469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PART 03</a:t>
            </a:r>
            <a:endParaRPr lang="zh-CN" altLang="en-US" sz="60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81536" y="26827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企业文化荣誉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81536" y="3662825"/>
            <a:ext cx="4251196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49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 animBg="1"/>
      <p:bldP spid="15" grpId="0" animBg="1"/>
      <p:bldP spid="16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0" y="0"/>
            <a:ext cx="11974287" cy="6858000"/>
          </a:xfrm>
          <a:custGeom>
            <a:avLst/>
            <a:gdLst>
              <a:gd name="connsiteX0" fmla="*/ 5344356 w 11974287"/>
              <a:gd name="connsiteY0" fmla="*/ 0 h 6858000"/>
              <a:gd name="connsiteX1" fmla="*/ 11974287 w 11974287"/>
              <a:gd name="connsiteY1" fmla="*/ 0 h 6858000"/>
              <a:gd name="connsiteX2" fmla="*/ 5105931 w 11974287"/>
              <a:gd name="connsiteY2" fmla="*/ 6858000 h 6858000"/>
              <a:gd name="connsiteX3" fmla="*/ 0 w 11974287"/>
              <a:gd name="connsiteY3" fmla="*/ 6858000 h 6858000"/>
              <a:gd name="connsiteX4" fmla="*/ 0 w 11974287"/>
              <a:gd name="connsiteY4" fmla="*/ 53362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4287" h="6858000">
                <a:moveTo>
                  <a:pt x="5344356" y="0"/>
                </a:moveTo>
                <a:lnTo>
                  <a:pt x="11974287" y="0"/>
                </a:lnTo>
                <a:lnTo>
                  <a:pt x="5105931" y="6858000"/>
                </a:lnTo>
                <a:lnTo>
                  <a:pt x="0" y="6858000"/>
                </a:lnTo>
                <a:lnTo>
                  <a:pt x="0" y="5336298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68296" y="3088320"/>
            <a:ext cx="1846271" cy="184348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平行四边形 6"/>
          <p:cNvSpPr/>
          <p:nvPr/>
        </p:nvSpPr>
        <p:spPr>
          <a:xfrm>
            <a:off x="1091432" y="2579630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9375092" y="997799"/>
            <a:ext cx="2055977" cy="1723734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1972" y="359616"/>
            <a:ext cx="2913962" cy="1006876"/>
            <a:chOff x="8386922" y="2014885"/>
            <a:chExt cx="2913962" cy="1006876"/>
          </a:xfrm>
        </p:grpSpPr>
        <p:sp>
          <p:nvSpPr>
            <p:cNvPr id="10" name="矩形 9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企业文化荣誉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386923" y="2578563"/>
              <a:ext cx="259288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739745" y="4741329"/>
            <a:ext cx="3577543" cy="10748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</p:spTree>
    <p:extLst>
      <p:ext uri="{BB962C8B-B14F-4D97-AF65-F5344CB8AC3E}">
        <p14:creationId xmlns:p14="http://schemas.microsoft.com/office/powerpoint/2010/main" val="15576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0" y="0"/>
            <a:ext cx="9666513" cy="6858000"/>
          </a:xfrm>
          <a:prstGeom prst="parallelogram">
            <a:avLst>
              <a:gd name="adj" fmla="val 100151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457315" y="878047"/>
            <a:ext cx="1846271" cy="184348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平行四边形 4"/>
          <p:cNvSpPr/>
          <p:nvPr/>
        </p:nvSpPr>
        <p:spPr>
          <a:xfrm>
            <a:off x="3166974" y="2256384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3805267" y="4379628"/>
            <a:ext cx="2055977" cy="1723734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7791412" y="2248538"/>
            <a:ext cx="667657" cy="667657"/>
            <a:chOff x="6952343" y="-1290029"/>
            <a:chExt cx="1219200" cy="1219200"/>
          </a:xfrm>
        </p:grpSpPr>
        <p:sp>
          <p:nvSpPr>
            <p:cNvPr id="29" name="椭圆 28"/>
            <p:cNvSpPr/>
            <p:nvPr/>
          </p:nvSpPr>
          <p:spPr>
            <a:xfrm>
              <a:off x="6952343" y="-1290029"/>
              <a:ext cx="1219200" cy="12192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椭圆 8"/>
            <p:cNvSpPr/>
            <p:nvPr/>
          </p:nvSpPr>
          <p:spPr>
            <a:xfrm>
              <a:off x="7284429" y="-952531"/>
              <a:ext cx="555028" cy="544205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791412" y="3752273"/>
            <a:ext cx="667657" cy="667657"/>
            <a:chOff x="6952343" y="-1290029"/>
            <a:chExt cx="1219200" cy="1219200"/>
          </a:xfrm>
        </p:grpSpPr>
        <p:sp>
          <p:nvSpPr>
            <p:cNvPr id="32" name="椭圆 31"/>
            <p:cNvSpPr/>
            <p:nvPr/>
          </p:nvSpPr>
          <p:spPr>
            <a:xfrm>
              <a:off x="6952343" y="-1290029"/>
              <a:ext cx="1219200" cy="12192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" name="椭圆 11"/>
            <p:cNvSpPr/>
            <p:nvPr/>
          </p:nvSpPr>
          <p:spPr>
            <a:xfrm>
              <a:off x="7284429" y="-957524"/>
              <a:ext cx="555028" cy="554191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791412" y="5256009"/>
            <a:ext cx="667657" cy="667657"/>
            <a:chOff x="6952343" y="-1290029"/>
            <a:chExt cx="1219200" cy="1219200"/>
          </a:xfrm>
        </p:grpSpPr>
        <p:sp>
          <p:nvSpPr>
            <p:cNvPr id="35" name="椭圆 34"/>
            <p:cNvSpPr/>
            <p:nvPr/>
          </p:nvSpPr>
          <p:spPr>
            <a:xfrm>
              <a:off x="6952343" y="-1290029"/>
              <a:ext cx="1219200" cy="12192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6" name="椭圆 14"/>
            <p:cNvSpPr/>
            <p:nvPr/>
          </p:nvSpPr>
          <p:spPr>
            <a:xfrm>
              <a:off x="7284429" y="-880693"/>
              <a:ext cx="555028" cy="400528"/>
            </a:xfrm>
            <a:custGeom>
              <a:avLst/>
              <a:gdLst>
                <a:gd name="connsiteX0" fmla="*/ 91000 w 605879"/>
                <a:gd name="connsiteY0" fmla="*/ 173662 h 437224"/>
                <a:gd name="connsiteX1" fmla="*/ 331193 w 605879"/>
                <a:gd name="connsiteY1" fmla="*/ 173662 h 437224"/>
                <a:gd name="connsiteX2" fmla="*/ 342454 w 605879"/>
                <a:gd name="connsiteY2" fmla="*/ 184882 h 437224"/>
                <a:gd name="connsiteX3" fmla="*/ 331193 w 605879"/>
                <a:gd name="connsiteY3" fmla="*/ 196102 h 437224"/>
                <a:gd name="connsiteX4" fmla="*/ 91000 w 605879"/>
                <a:gd name="connsiteY4" fmla="*/ 196102 h 437224"/>
                <a:gd name="connsiteX5" fmla="*/ 79739 w 605879"/>
                <a:gd name="connsiteY5" fmla="*/ 184882 h 437224"/>
                <a:gd name="connsiteX6" fmla="*/ 91000 w 605879"/>
                <a:gd name="connsiteY6" fmla="*/ 173662 h 437224"/>
                <a:gd name="connsiteX7" fmla="*/ 421630 w 605879"/>
                <a:gd name="connsiteY7" fmla="*/ 131441 h 437224"/>
                <a:gd name="connsiteX8" fmla="*/ 423552 w 605879"/>
                <a:gd name="connsiteY8" fmla="*/ 152274 h 437224"/>
                <a:gd name="connsiteX9" fmla="*/ 275961 w 605879"/>
                <a:gd name="connsiteY9" fmla="*/ 300986 h 437224"/>
                <a:gd name="connsiteX10" fmla="*/ 408175 w 605879"/>
                <a:gd name="connsiteY10" fmla="*/ 358277 h 437224"/>
                <a:gd name="connsiteX11" fmla="*/ 418060 w 605879"/>
                <a:gd name="connsiteY11" fmla="*/ 365267 h 437224"/>
                <a:gd name="connsiteX12" fmla="*/ 488218 w 605879"/>
                <a:gd name="connsiteY12" fmla="*/ 410360 h 437224"/>
                <a:gd name="connsiteX13" fmla="*/ 474214 w 605879"/>
                <a:gd name="connsiteY13" fmla="*/ 363348 h 437224"/>
                <a:gd name="connsiteX14" fmla="*/ 482039 w 605879"/>
                <a:gd name="connsiteY14" fmla="*/ 349916 h 437224"/>
                <a:gd name="connsiteX15" fmla="*/ 583363 w 605879"/>
                <a:gd name="connsiteY15" fmla="*/ 244928 h 437224"/>
                <a:gd name="connsiteX16" fmla="*/ 421630 w 605879"/>
                <a:gd name="connsiteY16" fmla="*/ 131441 h 437224"/>
                <a:gd name="connsiteX17" fmla="*/ 75898 w 605879"/>
                <a:gd name="connsiteY17" fmla="*/ 120173 h 437224"/>
                <a:gd name="connsiteX18" fmla="*/ 340509 w 605879"/>
                <a:gd name="connsiteY18" fmla="*/ 120173 h 437224"/>
                <a:gd name="connsiteX19" fmla="*/ 351769 w 605879"/>
                <a:gd name="connsiteY19" fmla="*/ 131428 h 437224"/>
                <a:gd name="connsiteX20" fmla="*/ 340509 w 605879"/>
                <a:gd name="connsiteY20" fmla="*/ 142683 h 437224"/>
                <a:gd name="connsiteX21" fmla="*/ 75898 w 605879"/>
                <a:gd name="connsiteY21" fmla="*/ 142683 h 437224"/>
                <a:gd name="connsiteX22" fmla="*/ 64638 w 605879"/>
                <a:gd name="connsiteY22" fmla="*/ 131428 h 437224"/>
                <a:gd name="connsiteX23" fmla="*/ 75898 w 605879"/>
                <a:gd name="connsiteY23" fmla="*/ 120173 h 437224"/>
                <a:gd name="connsiteX24" fmla="*/ 210609 w 605879"/>
                <a:gd name="connsiteY24" fmla="*/ 22478 h 437224"/>
                <a:gd name="connsiteX25" fmla="*/ 22516 w 605879"/>
                <a:gd name="connsiteY25" fmla="*/ 153508 h 437224"/>
                <a:gd name="connsiteX26" fmla="*/ 139216 w 605879"/>
                <a:gd name="connsiteY26" fmla="*/ 274807 h 437224"/>
                <a:gd name="connsiteX27" fmla="*/ 147042 w 605879"/>
                <a:gd name="connsiteY27" fmla="*/ 288102 h 437224"/>
                <a:gd name="connsiteX28" fmla="*/ 130017 w 605879"/>
                <a:gd name="connsiteY28" fmla="*/ 344297 h 437224"/>
                <a:gd name="connsiteX29" fmla="*/ 214041 w 605879"/>
                <a:gd name="connsiteY29" fmla="*/ 291254 h 437224"/>
                <a:gd name="connsiteX30" fmla="*/ 223927 w 605879"/>
                <a:gd name="connsiteY30" fmla="*/ 284264 h 437224"/>
                <a:gd name="connsiteX31" fmla="*/ 398839 w 605879"/>
                <a:gd name="connsiteY31" fmla="*/ 152960 h 437224"/>
                <a:gd name="connsiteX32" fmla="*/ 369596 w 605879"/>
                <a:gd name="connsiteY32" fmla="*/ 80592 h 437224"/>
                <a:gd name="connsiteX33" fmla="*/ 210609 w 605879"/>
                <a:gd name="connsiteY33" fmla="*/ 22478 h 437224"/>
                <a:gd name="connsiteX34" fmla="*/ 210609 w 605879"/>
                <a:gd name="connsiteY34" fmla="*/ 0 h 437224"/>
                <a:gd name="connsiteX35" fmla="*/ 385796 w 605879"/>
                <a:gd name="connsiteY35" fmla="*/ 64967 h 437224"/>
                <a:gd name="connsiteX36" fmla="*/ 414079 w 605879"/>
                <a:gd name="connsiteY36" fmla="*/ 109100 h 437224"/>
                <a:gd name="connsiteX37" fmla="*/ 419845 w 605879"/>
                <a:gd name="connsiteY37" fmla="*/ 108963 h 437224"/>
                <a:gd name="connsiteX38" fmla="*/ 605879 w 605879"/>
                <a:gd name="connsiteY38" fmla="*/ 244928 h 437224"/>
                <a:gd name="connsiteX39" fmla="*/ 498515 w 605879"/>
                <a:gd name="connsiteY39" fmla="*/ 368420 h 437224"/>
                <a:gd name="connsiteX40" fmla="*/ 516088 w 605879"/>
                <a:gd name="connsiteY40" fmla="*/ 414609 h 437224"/>
                <a:gd name="connsiteX41" fmla="*/ 522953 w 605879"/>
                <a:gd name="connsiteY41" fmla="*/ 428178 h 437224"/>
                <a:gd name="connsiteX42" fmla="*/ 510185 w 605879"/>
                <a:gd name="connsiteY42" fmla="*/ 437224 h 437224"/>
                <a:gd name="connsiteX43" fmla="*/ 400487 w 605879"/>
                <a:gd name="connsiteY43" fmla="*/ 380344 h 437224"/>
                <a:gd name="connsiteX44" fmla="*/ 250836 w 605879"/>
                <a:gd name="connsiteY44" fmla="*/ 304275 h 437224"/>
                <a:gd name="connsiteX45" fmla="*/ 231752 w 605879"/>
                <a:gd name="connsiteY45" fmla="*/ 306331 h 437224"/>
                <a:gd name="connsiteX46" fmla="*/ 107639 w 605879"/>
                <a:gd name="connsiteY46" fmla="*/ 371161 h 437224"/>
                <a:gd name="connsiteX47" fmla="*/ 94596 w 605879"/>
                <a:gd name="connsiteY47" fmla="*/ 361978 h 437224"/>
                <a:gd name="connsiteX48" fmla="*/ 102009 w 605879"/>
                <a:gd name="connsiteY48" fmla="*/ 348135 h 437224"/>
                <a:gd name="connsiteX49" fmla="*/ 122741 w 605879"/>
                <a:gd name="connsiteY49" fmla="*/ 293173 h 437224"/>
                <a:gd name="connsiteX50" fmla="*/ 0 w 605879"/>
                <a:gd name="connsiteY50" fmla="*/ 153508 h 437224"/>
                <a:gd name="connsiteX51" fmla="*/ 210609 w 605879"/>
                <a:gd name="connsiteY51" fmla="*/ 0 h 437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5879" h="437224">
                  <a:moveTo>
                    <a:pt x="91000" y="173662"/>
                  </a:moveTo>
                  <a:lnTo>
                    <a:pt x="331193" y="173662"/>
                  </a:lnTo>
                  <a:cubicBezTo>
                    <a:pt x="337373" y="173662"/>
                    <a:pt x="342454" y="178725"/>
                    <a:pt x="342454" y="184882"/>
                  </a:cubicBezTo>
                  <a:cubicBezTo>
                    <a:pt x="342454" y="191040"/>
                    <a:pt x="337373" y="196102"/>
                    <a:pt x="331193" y="196102"/>
                  </a:cubicBezTo>
                  <a:lnTo>
                    <a:pt x="91000" y="196102"/>
                  </a:lnTo>
                  <a:cubicBezTo>
                    <a:pt x="84683" y="196102"/>
                    <a:pt x="79739" y="191040"/>
                    <a:pt x="79739" y="184882"/>
                  </a:cubicBezTo>
                  <a:cubicBezTo>
                    <a:pt x="79739" y="178725"/>
                    <a:pt x="84683" y="173662"/>
                    <a:pt x="91000" y="173662"/>
                  </a:cubicBezTo>
                  <a:close/>
                  <a:moveTo>
                    <a:pt x="421630" y="131441"/>
                  </a:moveTo>
                  <a:cubicBezTo>
                    <a:pt x="423003" y="138294"/>
                    <a:pt x="423552" y="145284"/>
                    <a:pt x="423552" y="152274"/>
                  </a:cubicBezTo>
                  <a:cubicBezTo>
                    <a:pt x="423552" y="220668"/>
                    <a:pt x="362456" y="281249"/>
                    <a:pt x="275961" y="300986"/>
                  </a:cubicBezTo>
                  <a:cubicBezTo>
                    <a:pt x="302047" y="334017"/>
                    <a:pt x="350924" y="355536"/>
                    <a:pt x="408175" y="358277"/>
                  </a:cubicBezTo>
                  <a:cubicBezTo>
                    <a:pt x="412569" y="358551"/>
                    <a:pt x="416413" y="361293"/>
                    <a:pt x="418060" y="365267"/>
                  </a:cubicBezTo>
                  <a:cubicBezTo>
                    <a:pt x="427259" y="388019"/>
                    <a:pt x="463505" y="403370"/>
                    <a:pt x="488218" y="410360"/>
                  </a:cubicBezTo>
                  <a:cubicBezTo>
                    <a:pt x="483962" y="399944"/>
                    <a:pt x="479156" y="385004"/>
                    <a:pt x="474214" y="363348"/>
                  </a:cubicBezTo>
                  <a:cubicBezTo>
                    <a:pt x="472841" y="357455"/>
                    <a:pt x="476273" y="351698"/>
                    <a:pt x="482039" y="349916"/>
                  </a:cubicBezTo>
                  <a:cubicBezTo>
                    <a:pt x="543685" y="332236"/>
                    <a:pt x="583500" y="290980"/>
                    <a:pt x="583363" y="244928"/>
                  </a:cubicBezTo>
                  <a:cubicBezTo>
                    <a:pt x="583363" y="182839"/>
                    <a:pt x="511009" y="132126"/>
                    <a:pt x="421630" y="131441"/>
                  </a:cubicBezTo>
                  <a:close/>
                  <a:moveTo>
                    <a:pt x="75898" y="120173"/>
                  </a:moveTo>
                  <a:lnTo>
                    <a:pt x="340509" y="120173"/>
                  </a:lnTo>
                  <a:cubicBezTo>
                    <a:pt x="346826" y="120173"/>
                    <a:pt x="351769" y="125114"/>
                    <a:pt x="351769" y="131428"/>
                  </a:cubicBezTo>
                  <a:cubicBezTo>
                    <a:pt x="351769" y="137604"/>
                    <a:pt x="346826" y="142683"/>
                    <a:pt x="340509" y="142683"/>
                  </a:cubicBezTo>
                  <a:lnTo>
                    <a:pt x="75898" y="142683"/>
                  </a:lnTo>
                  <a:cubicBezTo>
                    <a:pt x="69719" y="142683"/>
                    <a:pt x="64638" y="137604"/>
                    <a:pt x="64638" y="131428"/>
                  </a:cubicBezTo>
                  <a:cubicBezTo>
                    <a:pt x="64638" y="125114"/>
                    <a:pt x="69719" y="120173"/>
                    <a:pt x="75898" y="120173"/>
                  </a:cubicBezTo>
                  <a:close/>
                  <a:moveTo>
                    <a:pt x="210609" y="22478"/>
                  </a:moveTo>
                  <a:cubicBezTo>
                    <a:pt x="106952" y="22478"/>
                    <a:pt x="22516" y="81277"/>
                    <a:pt x="22516" y="153508"/>
                  </a:cubicBezTo>
                  <a:cubicBezTo>
                    <a:pt x="22516" y="206688"/>
                    <a:pt x="68372" y="254385"/>
                    <a:pt x="139216" y="274807"/>
                  </a:cubicBezTo>
                  <a:cubicBezTo>
                    <a:pt x="144983" y="276452"/>
                    <a:pt x="148415" y="282208"/>
                    <a:pt x="147042" y="288102"/>
                  </a:cubicBezTo>
                  <a:cubicBezTo>
                    <a:pt x="140864" y="314966"/>
                    <a:pt x="135097" y="332647"/>
                    <a:pt x="130017" y="344297"/>
                  </a:cubicBezTo>
                  <a:cubicBezTo>
                    <a:pt x="158437" y="336622"/>
                    <a:pt x="203058" y="318667"/>
                    <a:pt x="214041" y="291254"/>
                  </a:cubicBezTo>
                  <a:cubicBezTo>
                    <a:pt x="215689" y="287280"/>
                    <a:pt x="219533" y="284538"/>
                    <a:pt x="223927" y="284264"/>
                  </a:cubicBezTo>
                  <a:cubicBezTo>
                    <a:pt x="320170" y="279604"/>
                    <a:pt x="395407" y="223135"/>
                    <a:pt x="398839" y="152960"/>
                  </a:cubicBezTo>
                  <a:cubicBezTo>
                    <a:pt x="400075" y="126918"/>
                    <a:pt x="389915" y="101836"/>
                    <a:pt x="369596" y="80592"/>
                  </a:cubicBezTo>
                  <a:cubicBezTo>
                    <a:pt x="334860" y="44133"/>
                    <a:pt x="275412" y="22478"/>
                    <a:pt x="210609" y="22478"/>
                  </a:cubicBezTo>
                  <a:close/>
                  <a:moveTo>
                    <a:pt x="210609" y="0"/>
                  </a:moveTo>
                  <a:cubicBezTo>
                    <a:pt x="281453" y="0"/>
                    <a:pt x="346942" y="24260"/>
                    <a:pt x="385796" y="64967"/>
                  </a:cubicBezTo>
                  <a:cubicBezTo>
                    <a:pt x="398702" y="78536"/>
                    <a:pt x="408175" y="93338"/>
                    <a:pt x="414079" y="109100"/>
                  </a:cubicBezTo>
                  <a:cubicBezTo>
                    <a:pt x="416001" y="108963"/>
                    <a:pt x="417923" y="108963"/>
                    <a:pt x="419845" y="108963"/>
                  </a:cubicBezTo>
                  <a:cubicBezTo>
                    <a:pt x="522404" y="108963"/>
                    <a:pt x="606016" y="169955"/>
                    <a:pt x="605879" y="244928"/>
                  </a:cubicBezTo>
                  <a:cubicBezTo>
                    <a:pt x="605879" y="298519"/>
                    <a:pt x="564141" y="346079"/>
                    <a:pt x="498515" y="368420"/>
                  </a:cubicBezTo>
                  <a:cubicBezTo>
                    <a:pt x="506066" y="398025"/>
                    <a:pt x="512931" y="412279"/>
                    <a:pt x="516088" y="414609"/>
                  </a:cubicBezTo>
                  <a:cubicBezTo>
                    <a:pt x="524601" y="418858"/>
                    <a:pt x="523228" y="426671"/>
                    <a:pt x="522953" y="428178"/>
                  </a:cubicBezTo>
                  <a:cubicBezTo>
                    <a:pt x="522541" y="429686"/>
                    <a:pt x="520207" y="437224"/>
                    <a:pt x="510185" y="437224"/>
                  </a:cubicBezTo>
                  <a:cubicBezTo>
                    <a:pt x="497828" y="437224"/>
                    <a:pt x="423689" y="421325"/>
                    <a:pt x="400487" y="380344"/>
                  </a:cubicBezTo>
                  <a:cubicBezTo>
                    <a:pt x="333899" y="375410"/>
                    <a:pt x="277746" y="346764"/>
                    <a:pt x="250836" y="304275"/>
                  </a:cubicBezTo>
                  <a:cubicBezTo>
                    <a:pt x="244521" y="305098"/>
                    <a:pt x="238205" y="305783"/>
                    <a:pt x="231752" y="306331"/>
                  </a:cubicBezTo>
                  <a:cubicBezTo>
                    <a:pt x="206216" y="353069"/>
                    <a:pt x="121643" y="371161"/>
                    <a:pt x="107639" y="371161"/>
                  </a:cubicBezTo>
                  <a:cubicBezTo>
                    <a:pt x="97616" y="371161"/>
                    <a:pt x="95145" y="364171"/>
                    <a:pt x="94596" y="361978"/>
                  </a:cubicBezTo>
                  <a:cubicBezTo>
                    <a:pt x="94184" y="360470"/>
                    <a:pt x="92948" y="352658"/>
                    <a:pt x="102009" y="348135"/>
                  </a:cubicBezTo>
                  <a:cubicBezTo>
                    <a:pt x="105030" y="345942"/>
                    <a:pt x="113130" y="331550"/>
                    <a:pt x="122741" y="293173"/>
                  </a:cubicBezTo>
                  <a:cubicBezTo>
                    <a:pt x="47778" y="268228"/>
                    <a:pt x="0" y="214226"/>
                    <a:pt x="0" y="153508"/>
                  </a:cubicBezTo>
                  <a:cubicBezTo>
                    <a:pt x="0" y="68804"/>
                    <a:pt x="94458" y="0"/>
                    <a:pt x="2106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1972" y="359616"/>
            <a:ext cx="2913962" cy="1006876"/>
            <a:chOff x="8386922" y="2014885"/>
            <a:chExt cx="2913962" cy="1006876"/>
          </a:xfrm>
        </p:grpSpPr>
        <p:sp>
          <p:nvSpPr>
            <p:cNvPr id="17" name="矩形 16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企业文化荣誉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386923" y="2578563"/>
              <a:ext cx="259288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536039" y="2150883"/>
            <a:ext cx="2781249" cy="862966"/>
            <a:chOff x="8386921" y="2192795"/>
            <a:chExt cx="2781249" cy="862966"/>
          </a:xfrm>
        </p:grpSpPr>
        <p:sp>
          <p:nvSpPr>
            <p:cNvPr id="20" name="矩形 19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86921" y="2542351"/>
              <a:ext cx="2781249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536039" y="3654618"/>
            <a:ext cx="2781249" cy="862966"/>
            <a:chOff x="8386921" y="2192795"/>
            <a:chExt cx="2781249" cy="862966"/>
          </a:xfrm>
        </p:grpSpPr>
        <p:sp>
          <p:nvSpPr>
            <p:cNvPr id="23" name="矩形 22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86921" y="2542351"/>
              <a:ext cx="2781249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36039" y="5158354"/>
            <a:ext cx="2781249" cy="862966"/>
            <a:chOff x="8386921" y="2192795"/>
            <a:chExt cx="2781249" cy="862966"/>
          </a:xfrm>
        </p:grpSpPr>
        <p:sp>
          <p:nvSpPr>
            <p:cNvPr id="26" name="矩形 25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386921" y="2542351"/>
              <a:ext cx="2781249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927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0" y="0"/>
            <a:ext cx="8563428" cy="6858000"/>
          </a:xfrm>
          <a:custGeom>
            <a:avLst/>
            <a:gdLst>
              <a:gd name="connsiteX0" fmla="*/ 2615669 w 8563428"/>
              <a:gd name="connsiteY0" fmla="*/ 0 h 6858000"/>
              <a:gd name="connsiteX1" fmla="*/ 8563428 w 8563428"/>
              <a:gd name="connsiteY1" fmla="*/ 0 h 6858000"/>
              <a:gd name="connsiteX2" fmla="*/ 1695072 w 8563428"/>
              <a:gd name="connsiteY2" fmla="*/ 6858000 h 6858000"/>
              <a:gd name="connsiteX3" fmla="*/ 0 w 8563428"/>
              <a:gd name="connsiteY3" fmla="*/ 6858000 h 6858000"/>
              <a:gd name="connsiteX4" fmla="*/ 0 w 8563428"/>
              <a:gd name="connsiteY4" fmla="*/ 261172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3428" h="6858000">
                <a:moveTo>
                  <a:pt x="2615669" y="0"/>
                </a:moveTo>
                <a:lnTo>
                  <a:pt x="8563428" y="0"/>
                </a:lnTo>
                <a:lnTo>
                  <a:pt x="1695072" y="6858000"/>
                </a:lnTo>
                <a:lnTo>
                  <a:pt x="0" y="6858000"/>
                </a:lnTo>
                <a:lnTo>
                  <a:pt x="0" y="2611725"/>
                </a:ln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964112" y="1757363"/>
            <a:ext cx="3340462" cy="1523220"/>
          </a:xfrm>
          <a:prstGeom prst="parallelogram">
            <a:avLst>
              <a:gd name="adj" fmla="val 100151"/>
            </a:avLst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1399540" y="3789363"/>
            <a:ext cx="3340462" cy="1523220"/>
          </a:xfrm>
          <a:prstGeom prst="parallelogram">
            <a:avLst>
              <a:gd name="adj" fmla="val 100151"/>
            </a:avLst>
          </a:prstGeom>
          <a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6044110" y="1757363"/>
            <a:ext cx="3340462" cy="1523220"/>
          </a:xfrm>
          <a:prstGeom prst="parallelogram">
            <a:avLst>
              <a:gd name="adj" fmla="val 100151"/>
            </a:avLst>
          </a:prstGeom>
          <a:blipFill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6479538" y="3789363"/>
            <a:ext cx="3340462" cy="1523220"/>
          </a:xfrm>
          <a:prstGeom prst="parallelogram">
            <a:avLst>
              <a:gd name="adj" fmla="val 100151"/>
            </a:avLst>
          </a:prstGeom>
          <a:blipFill>
            <a:blip r:embed="rId6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9814518" y="3548774"/>
            <a:ext cx="824453" cy="691223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4262943" y="359616"/>
            <a:ext cx="3669113" cy="815991"/>
            <a:chOff x="10276658" y="2014885"/>
            <a:chExt cx="3669113" cy="815991"/>
          </a:xfrm>
        </p:grpSpPr>
        <p:sp>
          <p:nvSpPr>
            <p:cNvPr id="12" name="矩形 11"/>
            <p:cNvSpPr/>
            <p:nvPr/>
          </p:nvSpPr>
          <p:spPr>
            <a:xfrm>
              <a:off x="10654233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企业文化荣誉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0276658" y="2578563"/>
              <a:ext cx="3669113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72566" y="2243946"/>
            <a:ext cx="2501952" cy="1003325"/>
            <a:chOff x="8386921" y="2192795"/>
            <a:chExt cx="2501952" cy="1003325"/>
          </a:xfrm>
        </p:grpSpPr>
        <p:sp>
          <p:nvSpPr>
            <p:cNvPr id="15" name="矩形 14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86921" y="2542351"/>
              <a:ext cx="2243679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866136" y="2243946"/>
            <a:ext cx="2501952" cy="1003325"/>
            <a:chOff x="8386921" y="2192795"/>
            <a:chExt cx="2501952" cy="1003325"/>
          </a:xfrm>
        </p:grpSpPr>
        <p:sp>
          <p:nvSpPr>
            <p:cNvPr id="18" name="矩形 17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386921" y="2542351"/>
              <a:ext cx="2243679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00089" y="4340790"/>
            <a:ext cx="2501952" cy="1003325"/>
            <a:chOff x="8386921" y="2192795"/>
            <a:chExt cx="2501952" cy="1003325"/>
          </a:xfrm>
        </p:grpSpPr>
        <p:sp>
          <p:nvSpPr>
            <p:cNvPr id="21" name="矩形 20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86921" y="2542351"/>
              <a:ext cx="2243679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351829" y="4340790"/>
            <a:ext cx="2501952" cy="1003325"/>
            <a:chOff x="8386921" y="2192795"/>
            <a:chExt cx="2501952" cy="1003325"/>
          </a:xfrm>
        </p:grpSpPr>
        <p:sp>
          <p:nvSpPr>
            <p:cNvPr id="24" name="矩形 23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386921" y="2542351"/>
              <a:ext cx="2243679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944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5312228" y="0"/>
            <a:ext cx="6879771" cy="6869395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415825" y="641904"/>
            <a:ext cx="1710690" cy="17081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平行四边形 4"/>
          <p:cNvSpPr/>
          <p:nvPr/>
        </p:nvSpPr>
        <p:spPr>
          <a:xfrm flipH="1">
            <a:off x="6752004" y="1814660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9968453" y="4413000"/>
            <a:ext cx="2055977" cy="1723734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>
            <a:off x="7131539" y="712849"/>
            <a:ext cx="4419666" cy="4413000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102390" y="2353291"/>
            <a:ext cx="580572" cy="580572"/>
            <a:chOff x="9559244" y="124959"/>
            <a:chExt cx="1143454" cy="1143454"/>
          </a:xfrm>
        </p:grpSpPr>
        <p:sp>
          <p:nvSpPr>
            <p:cNvPr id="26" name="椭圆 25"/>
            <p:cNvSpPr/>
            <p:nvPr/>
          </p:nvSpPr>
          <p:spPr>
            <a:xfrm>
              <a:off x="9559244" y="124959"/>
              <a:ext cx="1143454" cy="114345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7" name="椭圆 10"/>
            <p:cNvSpPr/>
            <p:nvPr/>
          </p:nvSpPr>
          <p:spPr>
            <a:xfrm>
              <a:off x="9830866" y="360023"/>
              <a:ext cx="600209" cy="673327"/>
            </a:xfrm>
            <a:custGeom>
              <a:avLst/>
              <a:gdLst>
                <a:gd name="connsiteX0" fmla="*/ 16193 w 538132"/>
                <a:gd name="connsiteY0" fmla="*/ 302232 h 603687"/>
                <a:gd name="connsiteX1" fmla="*/ 132346 w 538132"/>
                <a:gd name="connsiteY1" fmla="*/ 302232 h 603687"/>
                <a:gd name="connsiteX2" fmla="*/ 148540 w 538132"/>
                <a:gd name="connsiteY2" fmla="*/ 318399 h 603687"/>
                <a:gd name="connsiteX3" fmla="*/ 148540 w 538132"/>
                <a:gd name="connsiteY3" fmla="*/ 587520 h 603687"/>
                <a:gd name="connsiteX4" fmla="*/ 132346 w 538132"/>
                <a:gd name="connsiteY4" fmla="*/ 603687 h 603687"/>
                <a:gd name="connsiteX5" fmla="*/ 16193 w 538132"/>
                <a:gd name="connsiteY5" fmla="*/ 603687 h 603687"/>
                <a:gd name="connsiteX6" fmla="*/ 0 w 538132"/>
                <a:gd name="connsiteY6" fmla="*/ 587520 h 603687"/>
                <a:gd name="connsiteX7" fmla="*/ 0 w 538132"/>
                <a:gd name="connsiteY7" fmla="*/ 318399 h 603687"/>
                <a:gd name="connsiteX8" fmla="*/ 16193 w 538132"/>
                <a:gd name="connsiteY8" fmla="*/ 302232 h 603687"/>
                <a:gd name="connsiteX9" fmla="*/ 405786 w 538132"/>
                <a:gd name="connsiteY9" fmla="*/ 186857 h 603687"/>
                <a:gd name="connsiteX10" fmla="*/ 521939 w 538132"/>
                <a:gd name="connsiteY10" fmla="*/ 186857 h 603687"/>
                <a:gd name="connsiteX11" fmla="*/ 538132 w 538132"/>
                <a:gd name="connsiteY11" fmla="*/ 203025 h 603687"/>
                <a:gd name="connsiteX12" fmla="*/ 538132 w 538132"/>
                <a:gd name="connsiteY12" fmla="*/ 587520 h 603687"/>
                <a:gd name="connsiteX13" fmla="*/ 521939 w 538132"/>
                <a:gd name="connsiteY13" fmla="*/ 603687 h 603687"/>
                <a:gd name="connsiteX14" fmla="*/ 405786 w 538132"/>
                <a:gd name="connsiteY14" fmla="*/ 603687 h 603687"/>
                <a:gd name="connsiteX15" fmla="*/ 389592 w 538132"/>
                <a:gd name="connsiteY15" fmla="*/ 587520 h 603687"/>
                <a:gd name="connsiteX16" fmla="*/ 389592 w 538132"/>
                <a:gd name="connsiteY16" fmla="*/ 203025 h 603687"/>
                <a:gd name="connsiteX17" fmla="*/ 405786 w 538132"/>
                <a:gd name="connsiteY17" fmla="*/ 186857 h 603687"/>
                <a:gd name="connsiteX18" fmla="*/ 211024 w 538132"/>
                <a:gd name="connsiteY18" fmla="*/ 0 h 603687"/>
                <a:gd name="connsiteX19" fmla="*/ 327177 w 538132"/>
                <a:gd name="connsiteY19" fmla="*/ 0 h 603687"/>
                <a:gd name="connsiteX20" fmla="*/ 343371 w 538132"/>
                <a:gd name="connsiteY20" fmla="*/ 16168 h 603687"/>
                <a:gd name="connsiteX21" fmla="*/ 343371 w 538132"/>
                <a:gd name="connsiteY21" fmla="*/ 587519 h 603687"/>
                <a:gd name="connsiteX22" fmla="*/ 327177 w 538132"/>
                <a:gd name="connsiteY22" fmla="*/ 603687 h 603687"/>
                <a:gd name="connsiteX23" fmla="*/ 211024 w 538132"/>
                <a:gd name="connsiteY23" fmla="*/ 603687 h 603687"/>
                <a:gd name="connsiteX24" fmla="*/ 194831 w 538132"/>
                <a:gd name="connsiteY24" fmla="*/ 587519 h 603687"/>
                <a:gd name="connsiteX25" fmla="*/ 194831 w 538132"/>
                <a:gd name="connsiteY25" fmla="*/ 16168 h 603687"/>
                <a:gd name="connsiteX26" fmla="*/ 211024 w 538132"/>
                <a:gd name="connsiteY26" fmla="*/ 0 h 60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8132" h="603687">
                  <a:moveTo>
                    <a:pt x="16193" y="302232"/>
                  </a:moveTo>
                  <a:lnTo>
                    <a:pt x="132346" y="302232"/>
                  </a:lnTo>
                  <a:cubicBezTo>
                    <a:pt x="141235" y="302232"/>
                    <a:pt x="148540" y="309525"/>
                    <a:pt x="148540" y="318399"/>
                  </a:cubicBezTo>
                  <a:lnTo>
                    <a:pt x="148540" y="587520"/>
                  </a:lnTo>
                  <a:cubicBezTo>
                    <a:pt x="148540" y="596394"/>
                    <a:pt x="141235" y="603687"/>
                    <a:pt x="132346" y="603687"/>
                  </a:cubicBezTo>
                  <a:lnTo>
                    <a:pt x="16193" y="603687"/>
                  </a:lnTo>
                  <a:cubicBezTo>
                    <a:pt x="7305" y="603687"/>
                    <a:pt x="0" y="596394"/>
                    <a:pt x="0" y="587520"/>
                  </a:cubicBezTo>
                  <a:lnTo>
                    <a:pt x="0" y="318399"/>
                  </a:lnTo>
                  <a:cubicBezTo>
                    <a:pt x="0" y="309525"/>
                    <a:pt x="7305" y="302232"/>
                    <a:pt x="16193" y="302232"/>
                  </a:cubicBezTo>
                  <a:close/>
                  <a:moveTo>
                    <a:pt x="405786" y="186857"/>
                  </a:moveTo>
                  <a:lnTo>
                    <a:pt x="521939" y="186857"/>
                  </a:lnTo>
                  <a:cubicBezTo>
                    <a:pt x="530827" y="186857"/>
                    <a:pt x="538132" y="194029"/>
                    <a:pt x="538132" y="203025"/>
                  </a:cubicBezTo>
                  <a:lnTo>
                    <a:pt x="538132" y="587520"/>
                  </a:lnTo>
                  <a:cubicBezTo>
                    <a:pt x="538132" y="596393"/>
                    <a:pt x="530827" y="603687"/>
                    <a:pt x="521939" y="603687"/>
                  </a:cubicBezTo>
                  <a:lnTo>
                    <a:pt x="405786" y="603687"/>
                  </a:lnTo>
                  <a:cubicBezTo>
                    <a:pt x="396897" y="603687"/>
                    <a:pt x="389592" y="596393"/>
                    <a:pt x="389592" y="587520"/>
                  </a:cubicBezTo>
                  <a:lnTo>
                    <a:pt x="389592" y="203025"/>
                  </a:lnTo>
                  <a:cubicBezTo>
                    <a:pt x="389592" y="194029"/>
                    <a:pt x="396897" y="186857"/>
                    <a:pt x="405786" y="186857"/>
                  </a:cubicBezTo>
                  <a:close/>
                  <a:moveTo>
                    <a:pt x="211024" y="0"/>
                  </a:moveTo>
                  <a:lnTo>
                    <a:pt x="327177" y="0"/>
                  </a:lnTo>
                  <a:cubicBezTo>
                    <a:pt x="336066" y="0"/>
                    <a:pt x="343371" y="7294"/>
                    <a:pt x="343371" y="16168"/>
                  </a:cubicBezTo>
                  <a:lnTo>
                    <a:pt x="343371" y="587519"/>
                  </a:lnTo>
                  <a:cubicBezTo>
                    <a:pt x="343371" y="596393"/>
                    <a:pt x="336066" y="603687"/>
                    <a:pt x="327177" y="603687"/>
                  </a:cubicBezTo>
                  <a:lnTo>
                    <a:pt x="211024" y="603687"/>
                  </a:lnTo>
                  <a:cubicBezTo>
                    <a:pt x="202136" y="603687"/>
                    <a:pt x="194831" y="596393"/>
                    <a:pt x="194831" y="587519"/>
                  </a:cubicBezTo>
                  <a:lnTo>
                    <a:pt x="194831" y="16168"/>
                  </a:lnTo>
                  <a:cubicBezTo>
                    <a:pt x="194831" y="7294"/>
                    <a:pt x="202136" y="0"/>
                    <a:pt x="2110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02390" y="3674091"/>
            <a:ext cx="580572" cy="580572"/>
            <a:chOff x="9559244" y="124959"/>
            <a:chExt cx="1143454" cy="1143454"/>
          </a:xfrm>
        </p:grpSpPr>
        <p:sp>
          <p:nvSpPr>
            <p:cNvPr id="29" name="椭圆 28"/>
            <p:cNvSpPr/>
            <p:nvPr/>
          </p:nvSpPr>
          <p:spPr>
            <a:xfrm>
              <a:off x="9559244" y="124959"/>
              <a:ext cx="1143454" cy="114345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椭圆 13"/>
            <p:cNvSpPr/>
            <p:nvPr/>
          </p:nvSpPr>
          <p:spPr>
            <a:xfrm>
              <a:off x="9871210" y="360023"/>
              <a:ext cx="519521" cy="673327"/>
            </a:xfrm>
            <a:custGeom>
              <a:avLst/>
              <a:gdLst>
                <a:gd name="connsiteX0" fmla="*/ 330836 w 459971"/>
                <a:gd name="connsiteY0" fmla="*/ 194468 h 596147"/>
                <a:gd name="connsiteX1" fmla="*/ 363613 w 459971"/>
                <a:gd name="connsiteY1" fmla="*/ 217283 h 596147"/>
                <a:gd name="connsiteX2" fmla="*/ 221578 w 459971"/>
                <a:gd name="connsiteY2" fmla="*/ 420631 h 596147"/>
                <a:gd name="connsiteX3" fmla="*/ 128212 w 459971"/>
                <a:gd name="connsiteY3" fmla="*/ 326397 h 596147"/>
                <a:gd name="connsiteX4" fmla="*/ 156023 w 459971"/>
                <a:gd name="connsiteY4" fmla="*/ 298622 h 596147"/>
                <a:gd name="connsiteX5" fmla="*/ 216612 w 459971"/>
                <a:gd name="connsiteY5" fmla="*/ 359131 h 596147"/>
                <a:gd name="connsiteX6" fmla="*/ 39738 w 459971"/>
                <a:gd name="connsiteY6" fmla="*/ 39677 h 596147"/>
                <a:gd name="connsiteX7" fmla="*/ 39738 w 459971"/>
                <a:gd name="connsiteY7" fmla="*/ 556470 h 596147"/>
                <a:gd name="connsiteX8" fmla="*/ 420233 w 459971"/>
                <a:gd name="connsiteY8" fmla="*/ 556470 h 596147"/>
                <a:gd name="connsiteX9" fmla="*/ 420233 w 459971"/>
                <a:gd name="connsiteY9" fmla="*/ 102168 h 596147"/>
                <a:gd name="connsiteX10" fmla="*/ 353671 w 459971"/>
                <a:gd name="connsiteY10" fmla="*/ 102168 h 596147"/>
                <a:gd name="connsiteX11" fmla="*/ 353671 w 459971"/>
                <a:gd name="connsiteY11" fmla="*/ 39677 h 596147"/>
                <a:gd name="connsiteX12" fmla="*/ 0 w 459971"/>
                <a:gd name="connsiteY12" fmla="*/ 0 h 596147"/>
                <a:gd name="connsiteX13" fmla="*/ 374534 w 459971"/>
                <a:gd name="connsiteY13" fmla="*/ 0 h 596147"/>
                <a:gd name="connsiteX14" fmla="*/ 459971 w 459971"/>
                <a:gd name="connsiteY14" fmla="*/ 82330 h 596147"/>
                <a:gd name="connsiteX15" fmla="*/ 459971 w 459971"/>
                <a:gd name="connsiteY15" fmla="*/ 596147 h 596147"/>
                <a:gd name="connsiteX16" fmla="*/ 0 w 459971"/>
                <a:gd name="connsiteY16" fmla="*/ 596147 h 596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9971" h="596147">
                  <a:moveTo>
                    <a:pt x="330836" y="194468"/>
                  </a:moveTo>
                  <a:lnTo>
                    <a:pt x="363613" y="217283"/>
                  </a:lnTo>
                  <a:lnTo>
                    <a:pt x="221578" y="420631"/>
                  </a:lnTo>
                  <a:lnTo>
                    <a:pt x="128212" y="326397"/>
                  </a:lnTo>
                  <a:lnTo>
                    <a:pt x="156023" y="298622"/>
                  </a:lnTo>
                  <a:lnTo>
                    <a:pt x="216612" y="359131"/>
                  </a:lnTo>
                  <a:close/>
                  <a:moveTo>
                    <a:pt x="39738" y="39677"/>
                  </a:moveTo>
                  <a:lnTo>
                    <a:pt x="39738" y="556470"/>
                  </a:lnTo>
                  <a:lnTo>
                    <a:pt x="420233" y="556470"/>
                  </a:lnTo>
                  <a:lnTo>
                    <a:pt x="420233" y="102168"/>
                  </a:lnTo>
                  <a:lnTo>
                    <a:pt x="353671" y="102168"/>
                  </a:lnTo>
                  <a:lnTo>
                    <a:pt x="353671" y="39677"/>
                  </a:lnTo>
                  <a:close/>
                  <a:moveTo>
                    <a:pt x="0" y="0"/>
                  </a:moveTo>
                  <a:lnTo>
                    <a:pt x="374534" y="0"/>
                  </a:lnTo>
                  <a:lnTo>
                    <a:pt x="459971" y="82330"/>
                  </a:lnTo>
                  <a:lnTo>
                    <a:pt x="459971" y="596147"/>
                  </a:lnTo>
                  <a:lnTo>
                    <a:pt x="0" y="5961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1972" y="359616"/>
            <a:ext cx="3973913" cy="831444"/>
            <a:chOff x="8386922" y="2014885"/>
            <a:chExt cx="3973913" cy="831444"/>
          </a:xfrm>
        </p:grpSpPr>
        <p:sp>
          <p:nvSpPr>
            <p:cNvPr id="16" name="矩形 15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企业文化荣誉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386922" y="2578563"/>
              <a:ext cx="3973913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813762" y="2282273"/>
            <a:ext cx="4297448" cy="722607"/>
            <a:chOff x="8386921" y="2192795"/>
            <a:chExt cx="4297448" cy="722607"/>
          </a:xfrm>
        </p:grpSpPr>
        <p:sp>
          <p:nvSpPr>
            <p:cNvPr id="19" name="矩形 18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386921" y="2542351"/>
              <a:ext cx="4297448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13762" y="3603073"/>
            <a:ext cx="4297448" cy="722607"/>
            <a:chOff x="8386921" y="2192795"/>
            <a:chExt cx="4297448" cy="722607"/>
          </a:xfrm>
        </p:grpSpPr>
        <p:sp>
          <p:nvSpPr>
            <p:cNvPr id="22" name="矩形 21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86921" y="2542351"/>
              <a:ext cx="4297448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102389" y="4869909"/>
            <a:ext cx="6863091" cy="7099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</p:spTree>
    <p:extLst>
      <p:ext uri="{BB962C8B-B14F-4D97-AF65-F5344CB8AC3E}">
        <p14:creationId xmlns:p14="http://schemas.microsoft.com/office/powerpoint/2010/main" val="50491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1554007" y="0"/>
            <a:ext cx="8030605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7806876" y="0"/>
            <a:ext cx="1650735" cy="1409700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7554572" y="0"/>
            <a:ext cx="4539361" cy="6858000"/>
          </a:xfrm>
          <a:custGeom>
            <a:avLst/>
            <a:gdLst>
              <a:gd name="connsiteX0" fmla="*/ 4152952 w 4539361"/>
              <a:gd name="connsiteY0" fmla="*/ 0 h 6858000"/>
              <a:gd name="connsiteX1" fmla="*/ 4539361 w 4539361"/>
              <a:gd name="connsiteY1" fmla="*/ 0 h 6858000"/>
              <a:gd name="connsiteX2" fmla="*/ 2232038 w 4539361"/>
              <a:gd name="connsiteY2" fmla="*/ 2286000 h 6858000"/>
              <a:gd name="connsiteX3" fmla="*/ 4515543 w 4539361"/>
              <a:gd name="connsiteY3" fmla="*/ 4572000 h 6858000"/>
              <a:gd name="connsiteX4" fmla="*/ 4527452 w 4539361"/>
              <a:gd name="connsiteY4" fmla="*/ 4572000 h 6858000"/>
              <a:gd name="connsiteX5" fmla="*/ 2243947 w 4539361"/>
              <a:gd name="connsiteY5" fmla="*/ 6858000 h 6858000"/>
              <a:gd name="connsiteX6" fmla="*/ 1857538 w 4539361"/>
              <a:gd name="connsiteY6" fmla="*/ 6858000 h 6858000"/>
              <a:gd name="connsiteX7" fmla="*/ 4141043 w 4539361"/>
              <a:gd name="connsiteY7" fmla="*/ 4572000 h 6858000"/>
              <a:gd name="connsiteX8" fmla="*/ 4129134 w 4539361"/>
              <a:gd name="connsiteY8" fmla="*/ 4572000 h 6858000"/>
              <a:gd name="connsiteX9" fmla="*/ 1845629 w 4539361"/>
              <a:gd name="connsiteY9" fmla="*/ 2286000 h 6858000"/>
              <a:gd name="connsiteX10" fmla="*/ 3691544 w 4539361"/>
              <a:gd name="connsiteY10" fmla="*/ 0 h 6858000"/>
              <a:gd name="connsiteX11" fmla="*/ 4077953 w 4539361"/>
              <a:gd name="connsiteY11" fmla="*/ 0 h 6858000"/>
              <a:gd name="connsiteX12" fmla="*/ 1770630 w 4539361"/>
              <a:gd name="connsiteY12" fmla="*/ 2286000 h 6858000"/>
              <a:gd name="connsiteX13" fmla="*/ 4054135 w 4539361"/>
              <a:gd name="connsiteY13" fmla="*/ 4572000 h 6858000"/>
              <a:gd name="connsiteX14" fmla="*/ 4066044 w 4539361"/>
              <a:gd name="connsiteY14" fmla="*/ 4572000 h 6858000"/>
              <a:gd name="connsiteX15" fmla="*/ 1782539 w 4539361"/>
              <a:gd name="connsiteY15" fmla="*/ 6858000 h 6858000"/>
              <a:gd name="connsiteX16" fmla="*/ 1396130 w 4539361"/>
              <a:gd name="connsiteY16" fmla="*/ 6858000 h 6858000"/>
              <a:gd name="connsiteX17" fmla="*/ 3679635 w 4539361"/>
              <a:gd name="connsiteY17" fmla="*/ 4572000 h 6858000"/>
              <a:gd name="connsiteX18" fmla="*/ 3667726 w 4539361"/>
              <a:gd name="connsiteY18" fmla="*/ 4572000 h 6858000"/>
              <a:gd name="connsiteX19" fmla="*/ 1384221 w 4539361"/>
              <a:gd name="connsiteY19" fmla="*/ 2286000 h 6858000"/>
              <a:gd name="connsiteX20" fmla="*/ 3230137 w 4539361"/>
              <a:gd name="connsiteY20" fmla="*/ 0 h 6858000"/>
              <a:gd name="connsiteX21" fmla="*/ 3616546 w 4539361"/>
              <a:gd name="connsiteY21" fmla="*/ 0 h 6858000"/>
              <a:gd name="connsiteX22" fmla="*/ 1309223 w 4539361"/>
              <a:gd name="connsiteY22" fmla="*/ 2286000 h 6858000"/>
              <a:gd name="connsiteX23" fmla="*/ 3592728 w 4539361"/>
              <a:gd name="connsiteY23" fmla="*/ 4572000 h 6858000"/>
              <a:gd name="connsiteX24" fmla="*/ 3604637 w 4539361"/>
              <a:gd name="connsiteY24" fmla="*/ 4572000 h 6858000"/>
              <a:gd name="connsiteX25" fmla="*/ 1321132 w 4539361"/>
              <a:gd name="connsiteY25" fmla="*/ 6858000 h 6858000"/>
              <a:gd name="connsiteX26" fmla="*/ 934723 w 4539361"/>
              <a:gd name="connsiteY26" fmla="*/ 6858000 h 6858000"/>
              <a:gd name="connsiteX27" fmla="*/ 3218228 w 4539361"/>
              <a:gd name="connsiteY27" fmla="*/ 4572000 h 6858000"/>
              <a:gd name="connsiteX28" fmla="*/ 3206319 w 4539361"/>
              <a:gd name="connsiteY28" fmla="*/ 4572000 h 6858000"/>
              <a:gd name="connsiteX29" fmla="*/ 922814 w 4539361"/>
              <a:gd name="connsiteY29" fmla="*/ 2286000 h 6858000"/>
              <a:gd name="connsiteX30" fmla="*/ 2768730 w 4539361"/>
              <a:gd name="connsiteY30" fmla="*/ 0 h 6858000"/>
              <a:gd name="connsiteX31" fmla="*/ 3155139 w 4539361"/>
              <a:gd name="connsiteY31" fmla="*/ 0 h 6858000"/>
              <a:gd name="connsiteX32" fmla="*/ 847816 w 4539361"/>
              <a:gd name="connsiteY32" fmla="*/ 2286000 h 6858000"/>
              <a:gd name="connsiteX33" fmla="*/ 3131321 w 4539361"/>
              <a:gd name="connsiteY33" fmla="*/ 4572000 h 6858000"/>
              <a:gd name="connsiteX34" fmla="*/ 3143230 w 4539361"/>
              <a:gd name="connsiteY34" fmla="*/ 4572000 h 6858000"/>
              <a:gd name="connsiteX35" fmla="*/ 859725 w 4539361"/>
              <a:gd name="connsiteY35" fmla="*/ 6858000 h 6858000"/>
              <a:gd name="connsiteX36" fmla="*/ 473316 w 4539361"/>
              <a:gd name="connsiteY36" fmla="*/ 6858000 h 6858000"/>
              <a:gd name="connsiteX37" fmla="*/ 2756821 w 4539361"/>
              <a:gd name="connsiteY37" fmla="*/ 4572000 h 6858000"/>
              <a:gd name="connsiteX38" fmla="*/ 2744912 w 4539361"/>
              <a:gd name="connsiteY38" fmla="*/ 4572000 h 6858000"/>
              <a:gd name="connsiteX39" fmla="*/ 461407 w 4539361"/>
              <a:gd name="connsiteY39" fmla="*/ 2286000 h 6858000"/>
              <a:gd name="connsiteX40" fmla="*/ 2307323 w 4539361"/>
              <a:gd name="connsiteY40" fmla="*/ 0 h 6858000"/>
              <a:gd name="connsiteX41" fmla="*/ 2693732 w 4539361"/>
              <a:gd name="connsiteY41" fmla="*/ 0 h 6858000"/>
              <a:gd name="connsiteX42" fmla="*/ 386409 w 4539361"/>
              <a:gd name="connsiteY42" fmla="*/ 2286000 h 6858000"/>
              <a:gd name="connsiteX43" fmla="*/ 2669914 w 4539361"/>
              <a:gd name="connsiteY43" fmla="*/ 4572000 h 6858000"/>
              <a:gd name="connsiteX44" fmla="*/ 2681823 w 4539361"/>
              <a:gd name="connsiteY44" fmla="*/ 4572000 h 6858000"/>
              <a:gd name="connsiteX45" fmla="*/ 398318 w 4539361"/>
              <a:gd name="connsiteY45" fmla="*/ 6858000 h 6858000"/>
              <a:gd name="connsiteX46" fmla="*/ 11909 w 4539361"/>
              <a:gd name="connsiteY46" fmla="*/ 6858000 h 6858000"/>
              <a:gd name="connsiteX47" fmla="*/ 2295414 w 4539361"/>
              <a:gd name="connsiteY47" fmla="*/ 4572000 h 6858000"/>
              <a:gd name="connsiteX48" fmla="*/ 2283505 w 4539361"/>
              <a:gd name="connsiteY48" fmla="*/ 4572000 h 6858000"/>
              <a:gd name="connsiteX49" fmla="*/ 0 w 4539361"/>
              <a:gd name="connsiteY49" fmla="*/ 228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539361" h="6858000">
                <a:moveTo>
                  <a:pt x="4152952" y="0"/>
                </a:moveTo>
                <a:lnTo>
                  <a:pt x="4539361" y="0"/>
                </a:lnTo>
                <a:lnTo>
                  <a:pt x="2232038" y="2286000"/>
                </a:lnTo>
                <a:lnTo>
                  <a:pt x="4515543" y="4572000"/>
                </a:lnTo>
                <a:lnTo>
                  <a:pt x="4527452" y="4572000"/>
                </a:lnTo>
                <a:lnTo>
                  <a:pt x="2243947" y="6858000"/>
                </a:lnTo>
                <a:lnTo>
                  <a:pt x="1857538" y="6858000"/>
                </a:lnTo>
                <a:lnTo>
                  <a:pt x="4141043" y="4572000"/>
                </a:lnTo>
                <a:lnTo>
                  <a:pt x="4129134" y="4572000"/>
                </a:lnTo>
                <a:lnTo>
                  <a:pt x="1845629" y="2286000"/>
                </a:lnTo>
                <a:close/>
                <a:moveTo>
                  <a:pt x="3691544" y="0"/>
                </a:moveTo>
                <a:lnTo>
                  <a:pt x="4077953" y="0"/>
                </a:lnTo>
                <a:lnTo>
                  <a:pt x="1770630" y="2286000"/>
                </a:lnTo>
                <a:lnTo>
                  <a:pt x="4054135" y="4572000"/>
                </a:lnTo>
                <a:lnTo>
                  <a:pt x="4066044" y="4572000"/>
                </a:lnTo>
                <a:lnTo>
                  <a:pt x="1782539" y="6858000"/>
                </a:lnTo>
                <a:lnTo>
                  <a:pt x="1396130" y="6858000"/>
                </a:lnTo>
                <a:lnTo>
                  <a:pt x="3679635" y="4572000"/>
                </a:lnTo>
                <a:lnTo>
                  <a:pt x="3667726" y="4572000"/>
                </a:lnTo>
                <a:lnTo>
                  <a:pt x="1384221" y="2286000"/>
                </a:lnTo>
                <a:close/>
                <a:moveTo>
                  <a:pt x="3230137" y="0"/>
                </a:moveTo>
                <a:lnTo>
                  <a:pt x="3616546" y="0"/>
                </a:lnTo>
                <a:lnTo>
                  <a:pt x="1309223" y="2286000"/>
                </a:lnTo>
                <a:lnTo>
                  <a:pt x="3592728" y="4572000"/>
                </a:lnTo>
                <a:lnTo>
                  <a:pt x="3604637" y="4572000"/>
                </a:lnTo>
                <a:lnTo>
                  <a:pt x="1321132" y="6858000"/>
                </a:lnTo>
                <a:lnTo>
                  <a:pt x="934723" y="6858000"/>
                </a:lnTo>
                <a:lnTo>
                  <a:pt x="3218228" y="4572000"/>
                </a:lnTo>
                <a:lnTo>
                  <a:pt x="3206319" y="4572000"/>
                </a:lnTo>
                <a:lnTo>
                  <a:pt x="922814" y="2286000"/>
                </a:lnTo>
                <a:close/>
                <a:moveTo>
                  <a:pt x="2768730" y="0"/>
                </a:moveTo>
                <a:lnTo>
                  <a:pt x="3155139" y="0"/>
                </a:lnTo>
                <a:lnTo>
                  <a:pt x="847816" y="2286000"/>
                </a:lnTo>
                <a:lnTo>
                  <a:pt x="3131321" y="4572000"/>
                </a:lnTo>
                <a:lnTo>
                  <a:pt x="3143230" y="4572000"/>
                </a:lnTo>
                <a:lnTo>
                  <a:pt x="859725" y="6858000"/>
                </a:lnTo>
                <a:lnTo>
                  <a:pt x="473316" y="6858000"/>
                </a:lnTo>
                <a:lnTo>
                  <a:pt x="2756821" y="4572000"/>
                </a:lnTo>
                <a:lnTo>
                  <a:pt x="2744912" y="4572000"/>
                </a:lnTo>
                <a:lnTo>
                  <a:pt x="461407" y="2286000"/>
                </a:lnTo>
                <a:close/>
                <a:moveTo>
                  <a:pt x="2307323" y="0"/>
                </a:moveTo>
                <a:lnTo>
                  <a:pt x="2693732" y="0"/>
                </a:lnTo>
                <a:lnTo>
                  <a:pt x="386409" y="2286000"/>
                </a:lnTo>
                <a:lnTo>
                  <a:pt x="2669914" y="4572000"/>
                </a:lnTo>
                <a:lnTo>
                  <a:pt x="2681823" y="4572000"/>
                </a:lnTo>
                <a:lnTo>
                  <a:pt x="398318" y="6858000"/>
                </a:lnTo>
                <a:lnTo>
                  <a:pt x="11909" y="6858000"/>
                </a:lnTo>
                <a:lnTo>
                  <a:pt x="2295414" y="4572000"/>
                </a:lnTo>
                <a:lnTo>
                  <a:pt x="2283505" y="4572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93763" y="451187"/>
            <a:ext cx="3682418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CONTENT</a:t>
            </a:r>
            <a:endParaRPr lang="zh-CN" altLang="en-US" sz="60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1554007" y="2032376"/>
            <a:ext cx="700019" cy="700019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6" name="菱形 15"/>
          <p:cNvSpPr/>
          <p:nvPr/>
        </p:nvSpPr>
        <p:spPr>
          <a:xfrm>
            <a:off x="1554007" y="3079995"/>
            <a:ext cx="700019" cy="700019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7" name="菱形 16"/>
          <p:cNvSpPr/>
          <p:nvPr/>
        </p:nvSpPr>
        <p:spPr>
          <a:xfrm>
            <a:off x="1554007" y="4127614"/>
            <a:ext cx="700019" cy="700019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8" name="菱形 17"/>
          <p:cNvSpPr/>
          <p:nvPr/>
        </p:nvSpPr>
        <p:spPr>
          <a:xfrm>
            <a:off x="1554007" y="5175232"/>
            <a:ext cx="700019" cy="700019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2440109" y="212077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公司</a:t>
            </a:r>
            <a:r>
              <a:rPr lang="zh-CN" altLang="en-US" sz="2800" dirty="0">
                <a:solidFill>
                  <a:schemeClr val="accent2"/>
                </a:solidFill>
                <a:latin typeface="Century Gothic" panose="020B0502020202020204" pitchFamily="34" charset="0"/>
              </a:rPr>
              <a:t>历程</a:t>
            </a:r>
            <a:r>
              <a:rPr lang="zh-CN" altLang="en-US" sz="28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介绍</a:t>
            </a:r>
            <a:endParaRPr lang="zh-CN" altLang="en-US" sz="28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40109" y="316739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Century Gothic" panose="020B0502020202020204" pitchFamily="34" charset="0"/>
              </a:rPr>
              <a:t>产品服务推广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440109" y="421601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Century Gothic" panose="020B0502020202020204" pitchFamily="34" charset="0"/>
              </a:rPr>
              <a:t>企业文化荣誉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440109" y="526363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Century Gothic" panose="020B0502020202020204" pitchFamily="34" charset="0"/>
              </a:rPr>
              <a:t>企业发展规划</a:t>
            </a:r>
          </a:p>
        </p:txBody>
      </p:sp>
    </p:spTree>
    <p:extLst>
      <p:ext uri="{BB962C8B-B14F-4D97-AF65-F5344CB8AC3E}">
        <p14:creationId xmlns:p14="http://schemas.microsoft.com/office/powerpoint/2010/main" val="355461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1113640" y="2171701"/>
            <a:ext cx="9516259" cy="2742952"/>
          </a:xfrm>
          <a:prstGeom prst="parallelogram">
            <a:avLst>
              <a:gd name="adj" fmla="val 1001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0" y="5197198"/>
            <a:ext cx="1333500" cy="887338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0463644" y="733985"/>
            <a:ext cx="1085851" cy="108421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475698" y="5825255"/>
            <a:ext cx="914069" cy="91269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133600" y="2303418"/>
            <a:ext cx="990623" cy="98912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任意多边形 12"/>
          <p:cNvSpPr/>
          <p:nvPr/>
        </p:nvSpPr>
        <p:spPr>
          <a:xfrm flipH="1" flipV="1">
            <a:off x="8096250" y="1456347"/>
            <a:ext cx="4095750" cy="4089572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0" y="4037012"/>
            <a:ext cx="1051912" cy="1050325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93763" y="733985"/>
            <a:ext cx="3068469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PART 04</a:t>
            </a:r>
            <a:endParaRPr lang="zh-CN" altLang="en-US" sz="60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81536" y="26827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企业发展规划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81536" y="3662825"/>
            <a:ext cx="4251196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9569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 animBg="1"/>
      <p:bldP spid="15" grpId="0" animBg="1"/>
      <p:bldP spid="16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平行四边形 5"/>
          <p:cNvSpPr/>
          <p:nvPr/>
        </p:nvSpPr>
        <p:spPr>
          <a:xfrm>
            <a:off x="3077028" y="0"/>
            <a:ext cx="9114972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10302021" y="1051363"/>
            <a:ext cx="1512895" cy="1268413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998104731"/>
              </p:ext>
            </p:extLst>
          </p:nvPr>
        </p:nvGraphicFramePr>
        <p:xfrm>
          <a:off x="-101600" y="1428372"/>
          <a:ext cx="7082971" cy="4721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接连接符 7"/>
          <p:cNvCxnSpPr/>
          <p:nvPr/>
        </p:nvCxnSpPr>
        <p:spPr>
          <a:xfrm flipH="1">
            <a:off x="10951307" y="813202"/>
            <a:ext cx="621569" cy="62063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481972" y="359616"/>
            <a:ext cx="4452885" cy="831444"/>
            <a:chOff x="8386922" y="2014885"/>
            <a:chExt cx="4452885" cy="831444"/>
          </a:xfrm>
        </p:grpSpPr>
        <p:sp>
          <p:nvSpPr>
            <p:cNvPr id="11" name="矩形 10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企业发展规划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386923" y="2578563"/>
              <a:ext cx="4452884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15970" y="2372473"/>
            <a:ext cx="4706030" cy="1143684"/>
            <a:chOff x="8386921" y="2192795"/>
            <a:chExt cx="4706030" cy="1143684"/>
          </a:xfrm>
        </p:grpSpPr>
        <p:sp>
          <p:nvSpPr>
            <p:cNvPr id="14" name="矩形 13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386921" y="2542351"/>
              <a:ext cx="470603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15970" y="4043650"/>
            <a:ext cx="4706030" cy="1143684"/>
            <a:chOff x="8386921" y="2192795"/>
            <a:chExt cx="4706030" cy="1143684"/>
          </a:xfrm>
        </p:grpSpPr>
        <p:sp>
          <p:nvSpPr>
            <p:cNvPr id="17" name="矩形 16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386921" y="2542351"/>
              <a:ext cx="470603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453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2525487" y="0"/>
            <a:ext cx="9666513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10540231" y="759722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2525487" y="5134266"/>
            <a:ext cx="2055977" cy="1723734"/>
          </a:xfrm>
          <a:prstGeom prst="parallelogram">
            <a:avLst>
              <a:gd name="adj" fmla="val 10015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菱形 5"/>
          <p:cNvSpPr/>
          <p:nvPr/>
        </p:nvSpPr>
        <p:spPr>
          <a:xfrm rot="16200000">
            <a:off x="1527844" y="2075318"/>
            <a:ext cx="1372908" cy="1393648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六边形 6"/>
          <p:cNvSpPr/>
          <p:nvPr/>
        </p:nvSpPr>
        <p:spPr>
          <a:xfrm>
            <a:off x="1937006" y="2485571"/>
            <a:ext cx="554584" cy="573142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 rot="16200000">
            <a:off x="4115647" y="2075316"/>
            <a:ext cx="1372908" cy="1393652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六边形 10"/>
          <p:cNvSpPr/>
          <p:nvPr/>
        </p:nvSpPr>
        <p:spPr>
          <a:xfrm>
            <a:off x="4515530" y="2486171"/>
            <a:ext cx="573142" cy="571942"/>
          </a:xfrm>
          <a:custGeom>
            <a:avLst/>
            <a:gdLst>
              <a:gd name="connsiteX0" fmla="*/ 73141 w 606368"/>
              <a:gd name="connsiteY0" fmla="*/ 459099 h 605099"/>
              <a:gd name="connsiteX1" fmla="*/ 146282 w 606368"/>
              <a:gd name="connsiteY1" fmla="*/ 532099 h 605099"/>
              <a:gd name="connsiteX2" fmla="*/ 73141 w 606368"/>
              <a:gd name="connsiteY2" fmla="*/ 605099 h 605099"/>
              <a:gd name="connsiteX3" fmla="*/ 0 w 606368"/>
              <a:gd name="connsiteY3" fmla="*/ 532099 h 605099"/>
              <a:gd name="connsiteX4" fmla="*/ 73141 w 606368"/>
              <a:gd name="connsiteY4" fmla="*/ 459099 h 605099"/>
              <a:gd name="connsiteX5" fmla="*/ 90350 w 606368"/>
              <a:gd name="connsiteY5" fmla="*/ 311335 h 605099"/>
              <a:gd name="connsiteX6" fmla="*/ 286566 w 606368"/>
              <a:gd name="connsiteY6" fmla="*/ 507355 h 605099"/>
              <a:gd name="connsiteX7" fmla="*/ 245213 w 606368"/>
              <a:gd name="connsiteY7" fmla="*/ 548647 h 605099"/>
              <a:gd name="connsiteX8" fmla="*/ 203860 w 606368"/>
              <a:gd name="connsiteY8" fmla="*/ 507355 h 605099"/>
              <a:gd name="connsiteX9" fmla="*/ 90350 w 606368"/>
              <a:gd name="connsiteY9" fmla="*/ 393919 h 605099"/>
              <a:gd name="connsiteX10" fmla="*/ 48902 w 606368"/>
              <a:gd name="connsiteY10" fmla="*/ 352627 h 605099"/>
              <a:gd name="connsiteX11" fmla="*/ 90350 w 606368"/>
              <a:gd name="connsiteY11" fmla="*/ 311335 h 605099"/>
              <a:gd name="connsiteX12" fmla="*/ 112838 w 606368"/>
              <a:gd name="connsiteY12" fmla="*/ 158772 h 605099"/>
              <a:gd name="connsiteX13" fmla="*/ 439340 w 606368"/>
              <a:gd name="connsiteY13" fmla="*/ 484848 h 605099"/>
              <a:gd name="connsiteX14" fmla="*/ 397986 w 606368"/>
              <a:gd name="connsiteY14" fmla="*/ 526136 h 605099"/>
              <a:gd name="connsiteX15" fmla="*/ 356631 w 606368"/>
              <a:gd name="connsiteY15" fmla="*/ 484848 h 605099"/>
              <a:gd name="connsiteX16" fmla="*/ 112838 w 606368"/>
              <a:gd name="connsiteY16" fmla="*/ 241443 h 605099"/>
              <a:gd name="connsiteX17" fmla="*/ 71483 w 606368"/>
              <a:gd name="connsiteY17" fmla="*/ 200060 h 605099"/>
              <a:gd name="connsiteX18" fmla="*/ 112838 w 606368"/>
              <a:gd name="connsiteY18" fmla="*/ 158772 h 605099"/>
              <a:gd name="connsiteX19" fmla="*/ 121024 w 606368"/>
              <a:gd name="connsiteY19" fmla="*/ 0 h 605099"/>
              <a:gd name="connsiteX20" fmla="*/ 606368 w 606368"/>
              <a:gd name="connsiteY20" fmla="*/ 484702 h 605099"/>
              <a:gd name="connsiteX21" fmla="*/ 565012 w 606368"/>
              <a:gd name="connsiteY21" fmla="*/ 525995 h 605099"/>
              <a:gd name="connsiteX22" fmla="*/ 523656 w 606368"/>
              <a:gd name="connsiteY22" fmla="*/ 484702 h 605099"/>
              <a:gd name="connsiteX23" fmla="*/ 121024 w 606368"/>
              <a:gd name="connsiteY23" fmla="*/ 82586 h 605099"/>
              <a:gd name="connsiteX24" fmla="*/ 79668 w 606368"/>
              <a:gd name="connsiteY24" fmla="*/ 41293 h 605099"/>
              <a:gd name="connsiteX25" fmla="*/ 121024 w 606368"/>
              <a:gd name="connsiteY25" fmla="*/ 0 h 60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6368" h="605099">
                <a:moveTo>
                  <a:pt x="73141" y="459099"/>
                </a:moveTo>
                <a:cubicBezTo>
                  <a:pt x="113536" y="459099"/>
                  <a:pt x="146282" y="491782"/>
                  <a:pt x="146282" y="532099"/>
                </a:cubicBezTo>
                <a:cubicBezTo>
                  <a:pt x="146282" y="572416"/>
                  <a:pt x="113536" y="605099"/>
                  <a:pt x="73141" y="605099"/>
                </a:cubicBezTo>
                <a:cubicBezTo>
                  <a:pt x="32746" y="605099"/>
                  <a:pt x="0" y="572416"/>
                  <a:pt x="0" y="532099"/>
                </a:cubicBezTo>
                <a:cubicBezTo>
                  <a:pt x="0" y="491782"/>
                  <a:pt x="32746" y="459099"/>
                  <a:pt x="73141" y="459099"/>
                </a:cubicBezTo>
                <a:close/>
                <a:moveTo>
                  <a:pt x="90350" y="311335"/>
                </a:moveTo>
                <a:cubicBezTo>
                  <a:pt x="198584" y="311335"/>
                  <a:pt x="286566" y="399280"/>
                  <a:pt x="286566" y="507355"/>
                </a:cubicBezTo>
                <a:cubicBezTo>
                  <a:pt x="286566" y="530118"/>
                  <a:pt x="268103" y="548647"/>
                  <a:pt x="245213" y="548647"/>
                </a:cubicBezTo>
                <a:cubicBezTo>
                  <a:pt x="222417" y="548647"/>
                  <a:pt x="203860" y="530118"/>
                  <a:pt x="203860" y="507355"/>
                </a:cubicBezTo>
                <a:cubicBezTo>
                  <a:pt x="203860" y="444805"/>
                  <a:pt x="152898" y="393919"/>
                  <a:pt x="90350" y="393919"/>
                </a:cubicBezTo>
                <a:cubicBezTo>
                  <a:pt x="67459" y="393919"/>
                  <a:pt x="48902" y="375483"/>
                  <a:pt x="48902" y="352627"/>
                </a:cubicBezTo>
                <a:cubicBezTo>
                  <a:pt x="48902" y="329770"/>
                  <a:pt x="67459" y="311335"/>
                  <a:pt x="90350" y="311335"/>
                </a:cubicBezTo>
                <a:close/>
                <a:moveTo>
                  <a:pt x="112838" y="158772"/>
                </a:moveTo>
                <a:cubicBezTo>
                  <a:pt x="292857" y="158772"/>
                  <a:pt x="439340" y="305021"/>
                  <a:pt x="439340" y="484848"/>
                </a:cubicBezTo>
                <a:cubicBezTo>
                  <a:pt x="439340" y="507608"/>
                  <a:pt x="420783" y="526136"/>
                  <a:pt x="397986" y="526136"/>
                </a:cubicBezTo>
                <a:cubicBezTo>
                  <a:pt x="375095" y="526136"/>
                  <a:pt x="356631" y="507608"/>
                  <a:pt x="356631" y="484848"/>
                </a:cubicBezTo>
                <a:cubicBezTo>
                  <a:pt x="356631" y="350636"/>
                  <a:pt x="247263" y="241443"/>
                  <a:pt x="112838" y="241443"/>
                </a:cubicBezTo>
                <a:cubicBezTo>
                  <a:pt x="89947" y="241443"/>
                  <a:pt x="71483" y="222915"/>
                  <a:pt x="71483" y="200060"/>
                </a:cubicBezTo>
                <a:cubicBezTo>
                  <a:pt x="71483" y="177300"/>
                  <a:pt x="89947" y="158772"/>
                  <a:pt x="112838" y="158772"/>
                </a:cubicBezTo>
                <a:close/>
                <a:moveTo>
                  <a:pt x="121024" y="0"/>
                </a:moveTo>
                <a:cubicBezTo>
                  <a:pt x="388661" y="0"/>
                  <a:pt x="606368" y="217377"/>
                  <a:pt x="606368" y="484702"/>
                </a:cubicBezTo>
                <a:cubicBezTo>
                  <a:pt x="606368" y="507465"/>
                  <a:pt x="587904" y="525995"/>
                  <a:pt x="565012" y="525995"/>
                </a:cubicBezTo>
                <a:cubicBezTo>
                  <a:pt x="542120" y="525995"/>
                  <a:pt x="523656" y="507465"/>
                  <a:pt x="523656" y="484702"/>
                </a:cubicBezTo>
                <a:cubicBezTo>
                  <a:pt x="523656" y="262997"/>
                  <a:pt x="342971" y="82586"/>
                  <a:pt x="121024" y="82586"/>
                </a:cubicBezTo>
                <a:cubicBezTo>
                  <a:pt x="98227" y="82586"/>
                  <a:pt x="79668" y="64150"/>
                  <a:pt x="79668" y="41293"/>
                </a:cubicBezTo>
                <a:cubicBezTo>
                  <a:pt x="79668" y="18530"/>
                  <a:pt x="98227" y="0"/>
                  <a:pt x="1210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 rot="16200000">
            <a:off x="6703450" y="2075317"/>
            <a:ext cx="1372908" cy="1393650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六边形 13"/>
          <p:cNvSpPr/>
          <p:nvPr/>
        </p:nvSpPr>
        <p:spPr>
          <a:xfrm>
            <a:off x="7128552" y="2485571"/>
            <a:ext cx="522703" cy="573142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菱形 15"/>
          <p:cNvSpPr/>
          <p:nvPr/>
        </p:nvSpPr>
        <p:spPr>
          <a:xfrm rot="16200000">
            <a:off x="9291252" y="2075316"/>
            <a:ext cx="1372908" cy="1393652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六边形 16"/>
          <p:cNvSpPr/>
          <p:nvPr/>
        </p:nvSpPr>
        <p:spPr>
          <a:xfrm>
            <a:off x="9691135" y="2507498"/>
            <a:ext cx="573142" cy="529289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481972" y="359616"/>
            <a:ext cx="2913962" cy="1006876"/>
            <a:chOff x="8386922" y="2014885"/>
            <a:chExt cx="2913962" cy="1006876"/>
          </a:xfrm>
        </p:grpSpPr>
        <p:sp>
          <p:nvSpPr>
            <p:cNvPr id="22" name="矩形 21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企业发展规划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86923" y="2578563"/>
              <a:ext cx="259288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77394" y="3709877"/>
            <a:ext cx="2073806" cy="1143684"/>
            <a:chOff x="9093922" y="2192795"/>
            <a:chExt cx="1724320" cy="1143684"/>
          </a:xfrm>
        </p:grpSpPr>
        <p:sp>
          <p:nvSpPr>
            <p:cNvPr id="28" name="矩形 27"/>
            <p:cNvSpPr/>
            <p:nvPr/>
          </p:nvSpPr>
          <p:spPr>
            <a:xfrm>
              <a:off x="9093922" y="2192795"/>
              <a:ext cx="172432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093923" y="2542351"/>
              <a:ext cx="1724318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765198" y="3709877"/>
            <a:ext cx="2073806" cy="1143684"/>
            <a:chOff x="9093922" y="2192795"/>
            <a:chExt cx="1724320" cy="1143684"/>
          </a:xfrm>
        </p:grpSpPr>
        <p:sp>
          <p:nvSpPr>
            <p:cNvPr id="31" name="矩形 30"/>
            <p:cNvSpPr/>
            <p:nvPr/>
          </p:nvSpPr>
          <p:spPr>
            <a:xfrm>
              <a:off x="9093922" y="2192795"/>
              <a:ext cx="172432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093923" y="2542351"/>
              <a:ext cx="1724318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53001" y="3709877"/>
            <a:ext cx="2073806" cy="1143684"/>
            <a:chOff x="9093922" y="2192795"/>
            <a:chExt cx="1724320" cy="1143684"/>
          </a:xfrm>
        </p:grpSpPr>
        <p:sp>
          <p:nvSpPr>
            <p:cNvPr id="34" name="矩形 33"/>
            <p:cNvSpPr/>
            <p:nvPr/>
          </p:nvSpPr>
          <p:spPr>
            <a:xfrm>
              <a:off x="9093922" y="2192795"/>
              <a:ext cx="172432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093923" y="2542351"/>
              <a:ext cx="1724318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940803" y="3709877"/>
            <a:ext cx="2073806" cy="1143684"/>
            <a:chOff x="9093922" y="2192795"/>
            <a:chExt cx="1724320" cy="1143684"/>
          </a:xfrm>
        </p:grpSpPr>
        <p:sp>
          <p:nvSpPr>
            <p:cNvPr id="37" name="矩形 36"/>
            <p:cNvSpPr/>
            <p:nvPr/>
          </p:nvSpPr>
          <p:spPr>
            <a:xfrm>
              <a:off x="9093922" y="2192795"/>
              <a:ext cx="172432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9093923" y="2542351"/>
              <a:ext cx="1724318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348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9" grpId="0" animBg="1"/>
      <p:bldP spid="10" grpId="0" animBg="1"/>
      <p:bldP spid="40" grpId="0" animBg="1"/>
      <p:bldP spid="13" grpId="0" animBg="1"/>
      <p:bldP spid="41" grpId="0" animBg="1"/>
      <p:bldP spid="16" grpId="0" animBg="1"/>
      <p:bldP spid="4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4090148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9" name="平行四边形 28"/>
          <p:cNvSpPr/>
          <p:nvPr/>
        </p:nvSpPr>
        <p:spPr>
          <a:xfrm>
            <a:off x="2525487" y="0"/>
            <a:ext cx="9666513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825810" y="359616"/>
            <a:ext cx="4540380" cy="831444"/>
            <a:chOff x="7573713" y="2014885"/>
            <a:chExt cx="4540380" cy="831444"/>
          </a:xfrm>
        </p:grpSpPr>
        <p:sp>
          <p:nvSpPr>
            <p:cNvPr id="17" name="矩形 16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企业发展规划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73713" y="2578563"/>
              <a:ext cx="454038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62000" y="2375742"/>
            <a:ext cx="10697028" cy="1764459"/>
            <a:chOff x="762000" y="2375742"/>
            <a:chExt cx="10697028" cy="1764459"/>
          </a:xfrm>
        </p:grpSpPr>
        <p:grpSp>
          <p:nvGrpSpPr>
            <p:cNvPr id="15" name="组合 14"/>
            <p:cNvGrpSpPr/>
            <p:nvPr/>
          </p:nvGrpSpPr>
          <p:grpSpPr>
            <a:xfrm>
              <a:off x="762000" y="2375742"/>
              <a:ext cx="10697028" cy="1764459"/>
              <a:chOff x="348343" y="2525486"/>
              <a:chExt cx="11263085" cy="1857829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348343" y="2525486"/>
                <a:ext cx="3396343" cy="1857829"/>
                <a:chOff x="348343" y="2525486"/>
                <a:chExt cx="3396343" cy="1857829"/>
              </a:xfrm>
            </p:grpSpPr>
            <p:sp>
              <p:nvSpPr>
                <p:cNvPr id="3" name="平行四边形 2"/>
                <p:cNvSpPr/>
                <p:nvPr/>
              </p:nvSpPr>
              <p:spPr>
                <a:xfrm>
                  <a:off x="348343" y="2525486"/>
                  <a:ext cx="3396343" cy="899885"/>
                </a:xfrm>
                <a:prstGeom prst="parallelogram">
                  <a:avLst>
                    <a:gd name="adj" fmla="val 100151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" name="平行四边形 3"/>
                <p:cNvSpPr/>
                <p:nvPr/>
              </p:nvSpPr>
              <p:spPr>
                <a:xfrm flipV="1">
                  <a:off x="348343" y="3483430"/>
                  <a:ext cx="3396343" cy="899885"/>
                </a:xfrm>
                <a:prstGeom prst="parallelogram">
                  <a:avLst>
                    <a:gd name="adj" fmla="val 100151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2970590" y="2525486"/>
                <a:ext cx="3396343" cy="1857829"/>
                <a:chOff x="348343" y="2525486"/>
                <a:chExt cx="3396343" cy="1857829"/>
              </a:xfrm>
            </p:grpSpPr>
            <p:sp>
              <p:nvSpPr>
                <p:cNvPr id="7" name="平行四边形 6"/>
                <p:cNvSpPr/>
                <p:nvPr/>
              </p:nvSpPr>
              <p:spPr>
                <a:xfrm>
                  <a:off x="348343" y="2525486"/>
                  <a:ext cx="3396343" cy="899885"/>
                </a:xfrm>
                <a:prstGeom prst="parallelogram">
                  <a:avLst>
                    <a:gd name="adj" fmla="val 100151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" name="平行四边形 7"/>
                <p:cNvSpPr/>
                <p:nvPr/>
              </p:nvSpPr>
              <p:spPr>
                <a:xfrm flipV="1">
                  <a:off x="348343" y="3483430"/>
                  <a:ext cx="3396343" cy="899885"/>
                </a:xfrm>
                <a:prstGeom prst="parallelogram">
                  <a:avLst>
                    <a:gd name="adj" fmla="val 100151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5592837" y="2525486"/>
                <a:ext cx="3396343" cy="1857829"/>
                <a:chOff x="348343" y="2525486"/>
                <a:chExt cx="3396343" cy="1857829"/>
              </a:xfrm>
            </p:grpSpPr>
            <p:sp>
              <p:nvSpPr>
                <p:cNvPr id="10" name="平行四边形 9"/>
                <p:cNvSpPr/>
                <p:nvPr/>
              </p:nvSpPr>
              <p:spPr>
                <a:xfrm>
                  <a:off x="348343" y="2525486"/>
                  <a:ext cx="3396343" cy="899885"/>
                </a:xfrm>
                <a:prstGeom prst="parallelogram">
                  <a:avLst>
                    <a:gd name="adj" fmla="val 100151"/>
                  </a:avLst>
                </a:prstGeom>
                <a:solidFill>
                  <a:schemeClr val="accent2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平行四边形 10"/>
                <p:cNvSpPr/>
                <p:nvPr/>
              </p:nvSpPr>
              <p:spPr>
                <a:xfrm flipV="1">
                  <a:off x="348343" y="3483430"/>
                  <a:ext cx="3396343" cy="899885"/>
                </a:xfrm>
                <a:prstGeom prst="parallelogram">
                  <a:avLst>
                    <a:gd name="adj" fmla="val 100151"/>
                  </a:avLst>
                </a:prstGeom>
                <a:solidFill>
                  <a:schemeClr val="accent2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8215085" y="2525486"/>
                <a:ext cx="3396343" cy="1857829"/>
                <a:chOff x="348343" y="2525486"/>
                <a:chExt cx="3396343" cy="1857829"/>
              </a:xfrm>
            </p:grpSpPr>
            <p:sp>
              <p:nvSpPr>
                <p:cNvPr id="13" name="平行四边形 12"/>
                <p:cNvSpPr/>
                <p:nvPr/>
              </p:nvSpPr>
              <p:spPr>
                <a:xfrm>
                  <a:off x="348343" y="2525486"/>
                  <a:ext cx="3396343" cy="899885"/>
                </a:xfrm>
                <a:prstGeom prst="parallelogram">
                  <a:avLst>
                    <a:gd name="adj" fmla="val 100151"/>
                  </a:avLst>
                </a:prstGeom>
                <a:solidFill>
                  <a:schemeClr val="accent2">
                    <a:lumMod val="25000"/>
                    <a:lumOff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平行四边形 13"/>
                <p:cNvSpPr/>
                <p:nvPr/>
              </p:nvSpPr>
              <p:spPr>
                <a:xfrm flipV="1">
                  <a:off x="348343" y="3483430"/>
                  <a:ext cx="3396343" cy="899885"/>
                </a:xfrm>
                <a:prstGeom prst="parallelogram">
                  <a:avLst>
                    <a:gd name="adj" fmla="val 100151"/>
                  </a:avLst>
                </a:prstGeom>
                <a:solidFill>
                  <a:schemeClr val="accent2">
                    <a:lumMod val="25000"/>
                    <a:lumOff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0" name="矩形 19"/>
            <p:cNvSpPr/>
            <p:nvPr/>
          </p:nvSpPr>
          <p:spPr>
            <a:xfrm>
              <a:off x="1337922" y="2604610"/>
              <a:ext cx="2073806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337923" y="3417411"/>
              <a:ext cx="207380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into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813109" y="2604610"/>
              <a:ext cx="2073806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6318841" y="2604610"/>
              <a:ext cx="2073806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8811872" y="2604610"/>
              <a:ext cx="2073806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813110" y="3417411"/>
              <a:ext cx="207380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into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288297" y="3417411"/>
              <a:ext cx="207380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into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63484" y="3417411"/>
              <a:ext cx="207380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into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886330" y="4743186"/>
            <a:ext cx="10430958" cy="5520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</p:spTree>
    <p:extLst>
      <p:ext uri="{BB962C8B-B14F-4D97-AF65-F5344CB8AC3E}">
        <p14:creationId xmlns:p14="http://schemas.microsoft.com/office/powerpoint/2010/main" val="294915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2525487" y="0"/>
            <a:ext cx="9666513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7910286" y="483260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550565" y="3611563"/>
            <a:ext cx="1022526" cy="1007309"/>
            <a:chOff x="1517474" y="2111088"/>
            <a:chExt cx="1393648" cy="1372908"/>
          </a:xfrm>
        </p:grpSpPr>
        <p:sp>
          <p:nvSpPr>
            <p:cNvPr id="35" name="菱形 34"/>
            <p:cNvSpPr/>
            <p:nvPr/>
          </p:nvSpPr>
          <p:spPr>
            <a:xfrm rot="16200000">
              <a:off x="1527844" y="2100718"/>
              <a:ext cx="1372908" cy="1393648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6" name="六边形 5"/>
            <p:cNvSpPr/>
            <p:nvPr/>
          </p:nvSpPr>
          <p:spPr>
            <a:xfrm>
              <a:off x="1927727" y="2618401"/>
              <a:ext cx="573142" cy="358280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691889" y="3611563"/>
            <a:ext cx="1022526" cy="1007309"/>
            <a:chOff x="1517474" y="2111088"/>
            <a:chExt cx="1393648" cy="1372908"/>
          </a:xfrm>
        </p:grpSpPr>
        <p:sp>
          <p:nvSpPr>
            <p:cNvPr id="38" name="菱形 37"/>
            <p:cNvSpPr/>
            <p:nvPr/>
          </p:nvSpPr>
          <p:spPr>
            <a:xfrm rot="16200000">
              <a:off x="1527844" y="2100718"/>
              <a:ext cx="1372908" cy="1393648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9" name="六边形 9"/>
            <p:cNvSpPr/>
            <p:nvPr/>
          </p:nvSpPr>
          <p:spPr>
            <a:xfrm>
              <a:off x="1975155" y="2510971"/>
              <a:ext cx="478284" cy="573142"/>
            </a:xfrm>
            <a:custGeom>
              <a:avLst/>
              <a:gdLst>
                <a:gd name="connsiteX0" fmla="*/ 234347 w 506307"/>
                <a:gd name="connsiteY0" fmla="*/ 379219 h 606722"/>
                <a:gd name="connsiteX1" fmla="*/ 271960 w 506307"/>
                <a:gd name="connsiteY1" fmla="*/ 379219 h 606722"/>
                <a:gd name="connsiteX2" fmla="*/ 278451 w 506307"/>
                <a:gd name="connsiteY2" fmla="*/ 385705 h 606722"/>
                <a:gd name="connsiteX3" fmla="*/ 278451 w 506307"/>
                <a:gd name="connsiteY3" fmla="*/ 448520 h 606722"/>
                <a:gd name="connsiteX4" fmla="*/ 271960 w 506307"/>
                <a:gd name="connsiteY4" fmla="*/ 455006 h 606722"/>
                <a:gd name="connsiteX5" fmla="*/ 234347 w 506307"/>
                <a:gd name="connsiteY5" fmla="*/ 455006 h 606722"/>
                <a:gd name="connsiteX6" fmla="*/ 227856 w 506307"/>
                <a:gd name="connsiteY6" fmla="*/ 448520 h 606722"/>
                <a:gd name="connsiteX7" fmla="*/ 227856 w 506307"/>
                <a:gd name="connsiteY7" fmla="*/ 385705 h 606722"/>
                <a:gd name="connsiteX8" fmla="*/ 234347 w 506307"/>
                <a:gd name="connsiteY8" fmla="*/ 379219 h 606722"/>
                <a:gd name="connsiteX9" fmla="*/ 234331 w 506307"/>
                <a:gd name="connsiteY9" fmla="*/ 328645 h 606722"/>
                <a:gd name="connsiteX10" fmla="*/ 177194 w 506307"/>
                <a:gd name="connsiteY10" fmla="*/ 385700 h 606722"/>
                <a:gd name="connsiteX11" fmla="*/ 177194 w 506307"/>
                <a:gd name="connsiteY11" fmla="*/ 448532 h 606722"/>
                <a:gd name="connsiteX12" fmla="*/ 234331 w 506307"/>
                <a:gd name="connsiteY12" fmla="*/ 505587 h 606722"/>
                <a:gd name="connsiteX13" fmla="*/ 271977 w 506307"/>
                <a:gd name="connsiteY13" fmla="*/ 505587 h 606722"/>
                <a:gd name="connsiteX14" fmla="*/ 329113 w 506307"/>
                <a:gd name="connsiteY14" fmla="*/ 448532 h 606722"/>
                <a:gd name="connsiteX15" fmla="*/ 329113 w 506307"/>
                <a:gd name="connsiteY15" fmla="*/ 385700 h 606722"/>
                <a:gd name="connsiteX16" fmla="*/ 271977 w 506307"/>
                <a:gd name="connsiteY16" fmla="*/ 328645 h 606722"/>
                <a:gd name="connsiteX17" fmla="*/ 253109 w 506307"/>
                <a:gd name="connsiteY17" fmla="*/ 0 h 606722"/>
                <a:gd name="connsiteX18" fmla="*/ 430303 w 506307"/>
                <a:gd name="connsiteY18" fmla="*/ 176942 h 606722"/>
                <a:gd name="connsiteX19" fmla="*/ 430303 w 506307"/>
                <a:gd name="connsiteY19" fmla="*/ 252749 h 606722"/>
                <a:gd name="connsiteX20" fmla="*/ 480943 w 506307"/>
                <a:gd name="connsiteY20" fmla="*/ 252749 h 606722"/>
                <a:gd name="connsiteX21" fmla="*/ 506307 w 506307"/>
                <a:gd name="connsiteY21" fmla="*/ 278077 h 606722"/>
                <a:gd name="connsiteX22" fmla="*/ 506307 w 506307"/>
                <a:gd name="connsiteY22" fmla="*/ 581394 h 606722"/>
                <a:gd name="connsiteX23" fmla="*/ 480943 w 506307"/>
                <a:gd name="connsiteY23" fmla="*/ 606722 h 606722"/>
                <a:gd name="connsiteX24" fmla="*/ 25275 w 506307"/>
                <a:gd name="connsiteY24" fmla="*/ 606722 h 606722"/>
                <a:gd name="connsiteX25" fmla="*/ 0 w 506307"/>
                <a:gd name="connsiteY25" fmla="*/ 581394 h 606722"/>
                <a:gd name="connsiteX26" fmla="*/ 0 w 506307"/>
                <a:gd name="connsiteY26" fmla="*/ 278077 h 606722"/>
                <a:gd name="connsiteX27" fmla="*/ 25275 w 506307"/>
                <a:gd name="connsiteY27" fmla="*/ 252749 h 606722"/>
                <a:gd name="connsiteX28" fmla="*/ 379753 w 506307"/>
                <a:gd name="connsiteY28" fmla="*/ 252749 h 606722"/>
                <a:gd name="connsiteX29" fmla="*/ 379753 w 506307"/>
                <a:gd name="connsiteY29" fmla="*/ 176942 h 606722"/>
                <a:gd name="connsiteX30" fmla="*/ 253109 w 506307"/>
                <a:gd name="connsiteY30" fmla="*/ 50568 h 606722"/>
                <a:gd name="connsiteX31" fmla="*/ 126554 w 506307"/>
                <a:gd name="connsiteY31" fmla="*/ 176942 h 606722"/>
                <a:gd name="connsiteX32" fmla="*/ 101279 w 506307"/>
                <a:gd name="connsiteY32" fmla="*/ 202270 h 606722"/>
                <a:gd name="connsiteX33" fmla="*/ 75915 w 506307"/>
                <a:gd name="connsiteY33" fmla="*/ 176942 h 606722"/>
                <a:gd name="connsiteX34" fmla="*/ 253109 w 506307"/>
                <a:gd name="connsiteY34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06307" h="606722">
                  <a:moveTo>
                    <a:pt x="234347" y="379219"/>
                  </a:moveTo>
                  <a:lnTo>
                    <a:pt x="271960" y="379219"/>
                  </a:lnTo>
                  <a:cubicBezTo>
                    <a:pt x="275517" y="379219"/>
                    <a:pt x="278451" y="382062"/>
                    <a:pt x="278451" y="385705"/>
                  </a:cubicBezTo>
                  <a:lnTo>
                    <a:pt x="278451" y="448520"/>
                  </a:lnTo>
                  <a:cubicBezTo>
                    <a:pt x="278451" y="452074"/>
                    <a:pt x="275517" y="455006"/>
                    <a:pt x="271960" y="455006"/>
                  </a:cubicBezTo>
                  <a:lnTo>
                    <a:pt x="234347" y="455006"/>
                  </a:lnTo>
                  <a:cubicBezTo>
                    <a:pt x="230791" y="455006"/>
                    <a:pt x="227856" y="452074"/>
                    <a:pt x="227856" y="448520"/>
                  </a:cubicBezTo>
                  <a:lnTo>
                    <a:pt x="227856" y="385705"/>
                  </a:lnTo>
                  <a:cubicBezTo>
                    <a:pt x="227856" y="382062"/>
                    <a:pt x="230791" y="379219"/>
                    <a:pt x="234347" y="379219"/>
                  </a:cubicBezTo>
                  <a:close/>
                  <a:moveTo>
                    <a:pt x="234331" y="328645"/>
                  </a:moveTo>
                  <a:cubicBezTo>
                    <a:pt x="202825" y="328645"/>
                    <a:pt x="177194" y="354240"/>
                    <a:pt x="177194" y="385700"/>
                  </a:cubicBezTo>
                  <a:lnTo>
                    <a:pt x="177194" y="448532"/>
                  </a:lnTo>
                  <a:cubicBezTo>
                    <a:pt x="177194" y="479992"/>
                    <a:pt x="202825" y="505587"/>
                    <a:pt x="234331" y="505587"/>
                  </a:cubicBezTo>
                  <a:lnTo>
                    <a:pt x="271977" y="505587"/>
                  </a:lnTo>
                  <a:cubicBezTo>
                    <a:pt x="303482" y="505587"/>
                    <a:pt x="329113" y="479992"/>
                    <a:pt x="329113" y="448532"/>
                  </a:cubicBezTo>
                  <a:lnTo>
                    <a:pt x="329113" y="385700"/>
                  </a:lnTo>
                  <a:cubicBezTo>
                    <a:pt x="329113" y="354240"/>
                    <a:pt x="303482" y="328645"/>
                    <a:pt x="271977" y="328645"/>
                  </a:cubicBezTo>
                  <a:close/>
                  <a:moveTo>
                    <a:pt x="253109" y="0"/>
                  </a:moveTo>
                  <a:cubicBezTo>
                    <a:pt x="350829" y="0"/>
                    <a:pt x="430303" y="79362"/>
                    <a:pt x="430303" y="176942"/>
                  </a:cubicBezTo>
                  <a:lnTo>
                    <a:pt x="430303" y="252749"/>
                  </a:lnTo>
                  <a:lnTo>
                    <a:pt x="480943" y="252749"/>
                  </a:lnTo>
                  <a:cubicBezTo>
                    <a:pt x="494916" y="252749"/>
                    <a:pt x="506307" y="264124"/>
                    <a:pt x="506307" y="278077"/>
                  </a:cubicBezTo>
                  <a:lnTo>
                    <a:pt x="506307" y="581394"/>
                  </a:lnTo>
                  <a:cubicBezTo>
                    <a:pt x="506307" y="595435"/>
                    <a:pt x="494916" y="606722"/>
                    <a:pt x="480943" y="606722"/>
                  </a:cubicBezTo>
                  <a:lnTo>
                    <a:pt x="25275" y="606722"/>
                  </a:lnTo>
                  <a:cubicBezTo>
                    <a:pt x="11302" y="606722"/>
                    <a:pt x="0" y="595435"/>
                    <a:pt x="0" y="581394"/>
                  </a:cubicBezTo>
                  <a:lnTo>
                    <a:pt x="0" y="278077"/>
                  </a:lnTo>
                  <a:cubicBezTo>
                    <a:pt x="0" y="264124"/>
                    <a:pt x="11302" y="252749"/>
                    <a:pt x="25275" y="252749"/>
                  </a:cubicBezTo>
                  <a:lnTo>
                    <a:pt x="379753" y="252749"/>
                  </a:lnTo>
                  <a:lnTo>
                    <a:pt x="379753" y="176942"/>
                  </a:lnTo>
                  <a:cubicBezTo>
                    <a:pt x="379753" y="107267"/>
                    <a:pt x="322972" y="50568"/>
                    <a:pt x="253109" y="50568"/>
                  </a:cubicBezTo>
                  <a:cubicBezTo>
                    <a:pt x="183335" y="50568"/>
                    <a:pt x="126554" y="107267"/>
                    <a:pt x="126554" y="176942"/>
                  </a:cubicBezTo>
                  <a:cubicBezTo>
                    <a:pt x="126554" y="190895"/>
                    <a:pt x="115252" y="202270"/>
                    <a:pt x="101279" y="202270"/>
                  </a:cubicBezTo>
                  <a:cubicBezTo>
                    <a:pt x="87306" y="202270"/>
                    <a:pt x="75915" y="190895"/>
                    <a:pt x="75915" y="176942"/>
                  </a:cubicBezTo>
                  <a:cubicBezTo>
                    <a:pt x="75915" y="79362"/>
                    <a:pt x="155389" y="0"/>
                    <a:pt x="2531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2" name="ísḷïde">
            <a:extLst>
              <a:ext uri="{FF2B5EF4-FFF2-40B4-BE49-F238E27FC236}">
                <a16:creationId xmlns="" xmlns:a16="http://schemas.microsoft.com/office/drawing/2014/main" id="{88E51860-0485-4953-BBCB-FFBD86546BCE}"/>
              </a:ext>
            </a:extLst>
          </p:cNvPr>
          <p:cNvGrpSpPr/>
          <p:nvPr/>
        </p:nvGrpSpPr>
        <p:grpSpPr>
          <a:xfrm>
            <a:off x="1421326" y="1515154"/>
            <a:ext cx="2266378" cy="4565181"/>
            <a:chOff x="4822387" y="794461"/>
            <a:chExt cx="2547217" cy="5130884"/>
          </a:xfrm>
        </p:grpSpPr>
        <p:grpSp>
          <p:nvGrpSpPr>
            <p:cNvPr id="14" name="î$ḷïďê">
              <a:extLst>
                <a:ext uri="{FF2B5EF4-FFF2-40B4-BE49-F238E27FC236}">
                  <a16:creationId xmlns="" xmlns:a16="http://schemas.microsoft.com/office/drawing/2014/main" id="{FA5938F1-B063-4312-AB5A-ACA9C60A1C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2387" y="794461"/>
              <a:ext cx="2547217" cy="5130884"/>
              <a:chOff x="8853485" y="3998913"/>
              <a:chExt cx="3106735" cy="6257925"/>
            </a:xfrm>
            <a:effectLst/>
          </p:grpSpPr>
          <p:sp>
            <p:nvSpPr>
              <p:cNvPr id="16" name="ïśḻiḋe">
                <a:extLst>
                  <a:ext uri="{FF2B5EF4-FFF2-40B4-BE49-F238E27FC236}">
                    <a16:creationId xmlns="" xmlns:a16="http://schemas.microsoft.com/office/drawing/2014/main" id="{63678147-70FC-43B9-900C-2AFC83E7D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485" y="3998913"/>
                <a:ext cx="3106735" cy="6257925"/>
              </a:xfrm>
              <a:custGeom>
                <a:avLst/>
                <a:gdLst>
                  <a:gd name="T0" fmla="*/ 8594 w 8630"/>
                  <a:gd name="T1" fmla="*/ 3320 h 17382"/>
                  <a:gd name="T2" fmla="*/ 8596 w 8630"/>
                  <a:gd name="T3" fmla="*/ 3320 h 17382"/>
                  <a:gd name="T4" fmla="*/ 8629 w 8630"/>
                  <a:gd name="T5" fmla="*/ 3353 h 17382"/>
                  <a:gd name="T6" fmla="*/ 8629 w 8630"/>
                  <a:gd name="T7" fmla="*/ 4419 h 17382"/>
                  <a:gd name="T8" fmla="*/ 8596 w 8630"/>
                  <a:gd name="T9" fmla="*/ 4452 h 17382"/>
                  <a:gd name="T10" fmla="*/ 8594 w 8630"/>
                  <a:gd name="T11" fmla="*/ 4452 h 17382"/>
                  <a:gd name="T12" fmla="*/ 8594 w 8630"/>
                  <a:gd name="T13" fmla="*/ 16371 h 17382"/>
                  <a:gd name="T14" fmla="*/ 7584 w 8630"/>
                  <a:gd name="T15" fmla="*/ 17381 h 17382"/>
                  <a:gd name="T16" fmla="*/ 1043 w 8630"/>
                  <a:gd name="T17" fmla="*/ 17381 h 17382"/>
                  <a:gd name="T18" fmla="*/ 33 w 8630"/>
                  <a:gd name="T19" fmla="*/ 16371 h 17382"/>
                  <a:gd name="T20" fmla="*/ 33 w 8630"/>
                  <a:gd name="T21" fmla="*/ 5859 h 17382"/>
                  <a:gd name="T22" fmla="*/ 33 w 8630"/>
                  <a:gd name="T23" fmla="*/ 5859 h 17382"/>
                  <a:gd name="T24" fmla="*/ 0 w 8630"/>
                  <a:gd name="T25" fmla="*/ 5826 h 17382"/>
                  <a:gd name="T26" fmla="*/ 0 w 8630"/>
                  <a:gd name="T27" fmla="*/ 4760 h 17382"/>
                  <a:gd name="T28" fmla="*/ 33 w 8630"/>
                  <a:gd name="T29" fmla="*/ 4727 h 17382"/>
                  <a:gd name="T30" fmla="*/ 33 w 8630"/>
                  <a:gd name="T31" fmla="*/ 4727 h 17382"/>
                  <a:gd name="T32" fmla="*/ 33 w 8630"/>
                  <a:gd name="T33" fmla="*/ 4452 h 17382"/>
                  <a:gd name="T34" fmla="*/ 33 w 8630"/>
                  <a:gd name="T35" fmla="*/ 4452 h 17382"/>
                  <a:gd name="T36" fmla="*/ 0 w 8630"/>
                  <a:gd name="T37" fmla="*/ 4419 h 17382"/>
                  <a:gd name="T38" fmla="*/ 0 w 8630"/>
                  <a:gd name="T39" fmla="*/ 3353 h 17382"/>
                  <a:gd name="T40" fmla="*/ 33 w 8630"/>
                  <a:gd name="T41" fmla="*/ 3320 h 17382"/>
                  <a:gd name="T42" fmla="*/ 33 w 8630"/>
                  <a:gd name="T43" fmla="*/ 3320 h 17382"/>
                  <a:gd name="T44" fmla="*/ 33 w 8630"/>
                  <a:gd name="T45" fmla="*/ 2704 h 17382"/>
                  <a:gd name="T46" fmla="*/ 33 w 8630"/>
                  <a:gd name="T47" fmla="*/ 2704 h 17382"/>
                  <a:gd name="T48" fmla="*/ 0 w 8630"/>
                  <a:gd name="T49" fmla="*/ 2672 h 17382"/>
                  <a:gd name="T50" fmla="*/ 0 w 8630"/>
                  <a:gd name="T51" fmla="*/ 2075 h 17382"/>
                  <a:gd name="T52" fmla="*/ 33 w 8630"/>
                  <a:gd name="T53" fmla="*/ 2042 h 17382"/>
                  <a:gd name="T54" fmla="*/ 33 w 8630"/>
                  <a:gd name="T55" fmla="*/ 2042 h 17382"/>
                  <a:gd name="T56" fmla="*/ 33 w 8630"/>
                  <a:gd name="T57" fmla="*/ 1010 h 17382"/>
                  <a:gd name="T58" fmla="*/ 1043 w 8630"/>
                  <a:gd name="T59" fmla="*/ 0 h 17382"/>
                  <a:gd name="T60" fmla="*/ 7584 w 8630"/>
                  <a:gd name="T61" fmla="*/ 0 h 17382"/>
                  <a:gd name="T62" fmla="*/ 8594 w 8630"/>
                  <a:gd name="T63" fmla="*/ 1010 h 17382"/>
                  <a:gd name="T64" fmla="*/ 8594 w 8630"/>
                  <a:gd name="T65" fmla="*/ 3320 h 173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630"/>
                  <a:gd name="T100" fmla="*/ 0 h 17382"/>
                  <a:gd name="T101" fmla="*/ 8630 w 8630"/>
                  <a:gd name="T102" fmla="*/ 17382 h 1738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630" h="17382">
                    <a:moveTo>
                      <a:pt x="8594" y="3320"/>
                    </a:moveTo>
                    <a:lnTo>
                      <a:pt x="8596" y="3320"/>
                    </a:lnTo>
                    <a:cubicBezTo>
                      <a:pt x="8614" y="3320"/>
                      <a:pt x="8629" y="3335"/>
                      <a:pt x="8629" y="3353"/>
                    </a:cubicBezTo>
                    <a:lnTo>
                      <a:pt x="8629" y="4419"/>
                    </a:lnTo>
                    <a:cubicBezTo>
                      <a:pt x="8629" y="4438"/>
                      <a:pt x="8614" y="4452"/>
                      <a:pt x="8596" y="4452"/>
                    </a:cubicBezTo>
                    <a:lnTo>
                      <a:pt x="8594" y="4452"/>
                    </a:lnTo>
                    <a:lnTo>
                      <a:pt x="8594" y="16371"/>
                    </a:lnTo>
                    <a:cubicBezTo>
                      <a:pt x="8594" y="16928"/>
                      <a:pt x="8141" y="17381"/>
                      <a:pt x="7584" y="17381"/>
                    </a:cubicBezTo>
                    <a:lnTo>
                      <a:pt x="1043" y="17381"/>
                    </a:lnTo>
                    <a:cubicBezTo>
                      <a:pt x="487" y="17381"/>
                      <a:pt x="33" y="16928"/>
                      <a:pt x="33" y="16371"/>
                    </a:cubicBezTo>
                    <a:lnTo>
                      <a:pt x="33" y="5859"/>
                    </a:lnTo>
                    <a:cubicBezTo>
                      <a:pt x="15" y="5859"/>
                      <a:pt x="0" y="5844"/>
                      <a:pt x="0" y="5826"/>
                    </a:cubicBezTo>
                    <a:lnTo>
                      <a:pt x="0" y="4760"/>
                    </a:lnTo>
                    <a:cubicBezTo>
                      <a:pt x="0" y="4741"/>
                      <a:pt x="15" y="4727"/>
                      <a:pt x="33" y="4727"/>
                    </a:cubicBezTo>
                    <a:lnTo>
                      <a:pt x="33" y="4452"/>
                    </a:lnTo>
                    <a:cubicBezTo>
                      <a:pt x="15" y="4452"/>
                      <a:pt x="0" y="4438"/>
                      <a:pt x="0" y="4419"/>
                    </a:cubicBezTo>
                    <a:lnTo>
                      <a:pt x="0" y="3353"/>
                    </a:lnTo>
                    <a:cubicBezTo>
                      <a:pt x="0" y="3335"/>
                      <a:pt x="15" y="3320"/>
                      <a:pt x="33" y="3320"/>
                    </a:cubicBezTo>
                    <a:lnTo>
                      <a:pt x="33" y="2704"/>
                    </a:lnTo>
                    <a:cubicBezTo>
                      <a:pt x="15" y="2704"/>
                      <a:pt x="0" y="2690"/>
                      <a:pt x="0" y="2672"/>
                    </a:cubicBezTo>
                    <a:lnTo>
                      <a:pt x="0" y="2075"/>
                    </a:lnTo>
                    <a:cubicBezTo>
                      <a:pt x="0" y="2057"/>
                      <a:pt x="15" y="2042"/>
                      <a:pt x="33" y="2042"/>
                    </a:cubicBezTo>
                    <a:lnTo>
                      <a:pt x="33" y="1010"/>
                    </a:lnTo>
                    <a:cubicBezTo>
                      <a:pt x="33" y="453"/>
                      <a:pt x="487" y="0"/>
                      <a:pt x="1043" y="0"/>
                    </a:cubicBezTo>
                    <a:lnTo>
                      <a:pt x="7584" y="0"/>
                    </a:lnTo>
                    <a:cubicBezTo>
                      <a:pt x="8141" y="0"/>
                      <a:pt x="8594" y="453"/>
                      <a:pt x="8594" y="1010"/>
                    </a:cubicBezTo>
                    <a:lnTo>
                      <a:pt x="8594" y="332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ïSḻïḓè">
                <a:extLst>
                  <a:ext uri="{FF2B5EF4-FFF2-40B4-BE49-F238E27FC236}">
                    <a16:creationId xmlns="" xmlns:a16="http://schemas.microsoft.com/office/drawing/2014/main" id="{2491508F-346B-4175-8857-31D462FA0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8413" y="4021139"/>
                <a:ext cx="3036887" cy="6211887"/>
              </a:xfrm>
              <a:custGeom>
                <a:avLst/>
                <a:gdLst>
                  <a:gd name="T0" fmla="*/ 947 w 8436"/>
                  <a:gd name="T1" fmla="*/ 17255 h 17256"/>
                  <a:gd name="T2" fmla="*/ 0 w 8436"/>
                  <a:gd name="T3" fmla="*/ 16308 h 17256"/>
                  <a:gd name="T4" fmla="*/ 0 w 8436"/>
                  <a:gd name="T5" fmla="*/ 947 h 17256"/>
                  <a:gd name="T6" fmla="*/ 947 w 8436"/>
                  <a:gd name="T7" fmla="*/ 0 h 17256"/>
                  <a:gd name="T8" fmla="*/ 7488 w 8436"/>
                  <a:gd name="T9" fmla="*/ 0 h 17256"/>
                  <a:gd name="T10" fmla="*/ 8435 w 8436"/>
                  <a:gd name="T11" fmla="*/ 947 h 17256"/>
                  <a:gd name="T12" fmla="*/ 8435 w 8436"/>
                  <a:gd name="T13" fmla="*/ 16308 h 17256"/>
                  <a:gd name="T14" fmla="*/ 7488 w 8436"/>
                  <a:gd name="T15" fmla="*/ 17255 h 17256"/>
                  <a:gd name="T16" fmla="*/ 947 w 8436"/>
                  <a:gd name="T17" fmla="*/ 17255 h 172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436"/>
                  <a:gd name="T28" fmla="*/ 0 h 17256"/>
                  <a:gd name="T29" fmla="*/ 8436 w 8436"/>
                  <a:gd name="T30" fmla="*/ 17256 h 172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436" h="17256">
                    <a:moveTo>
                      <a:pt x="947" y="17255"/>
                    </a:moveTo>
                    <a:cubicBezTo>
                      <a:pt x="425" y="17255"/>
                      <a:pt x="0" y="16831"/>
                      <a:pt x="0" y="16308"/>
                    </a:cubicBezTo>
                    <a:lnTo>
                      <a:pt x="0" y="947"/>
                    </a:lnTo>
                    <a:cubicBezTo>
                      <a:pt x="0" y="425"/>
                      <a:pt x="425" y="0"/>
                      <a:pt x="947" y="0"/>
                    </a:cubicBezTo>
                    <a:lnTo>
                      <a:pt x="7488" y="0"/>
                    </a:lnTo>
                    <a:cubicBezTo>
                      <a:pt x="8010" y="0"/>
                      <a:pt x="8435" y="425"/>
                      <a:pt x="8435" y="947"/>
                    </a:cubicBezTo>
                    <a:lnTo>
                      <a:pt x="8435" y="16308"/>
                    </a:lnTo>
                    <a:cubicBezTo>
                      <a:pt x="8435" y="16831"/>
                      <a:pt x="8010" y="17255"/>
                      <a:pt x="7488" y="17255"/>
                    </a:cubicBezTo>
                    <a:lnTo>
                      <a:pt x="947" y="17255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ïšľïďê">
                <a:extLst>
                  <a:ext uri="{FF2B5EF4-FFF2-40B4-BE49-F238E27FC236}">
                    <a16:creationId xmlns="" xmlns:a16="http://schemas.microsoft.com/office/drawing/2014/main" id="{C51A1FFB-4C1B-4A1E-ACEC-15B71271A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9550" y="4167188"/>
                <a:ext cx="68263" cy="68262"/>
              </a:xfrm>
              <a:custGeom>
                <a:avLst/>
                <a:gdLst>
                  <a:gd name="T0" fmla="*/ 95 w 191"/>
                  <a:gd name="T1" fmla="*/ 190 h 191"/>
                  <a:gd name="T2" fmla="*/ 0 w 191"/>
                  <a:gd name="T3" fmla="*/ 95 h 191"/>
                  <a:gd name="T4" fmla="*/ 95 w 191"/>
                  <a:gd name="T5" fmla="*/ 0 h 191"/>
                  <a:gd name="T6" fmla="*/ 190 w 191"/>
                  <a:gd name="T7" fmla="*/ 95 h 191"/>
                  <a:gd name="T8" fmla="*/ 95 w 191"/>
                  <a:gd name="T9" fmla="*/ 190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1"/>
                  <a:gd name="T16" fmla="*/ 0 h 191"/>
                  <a:gd name="T17" fmla="*/ 191 w 191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1" h="191">
                    <a:moveTo>
                      <a:pt x="95" y="190"/>
                    </a:moveTo>
                    <a:cubicBezTo>
                      <a:pt x="42" y="190"/>
                      <a:pt x="0" y="147"/>
                      <a:pt x="0" y="95"/>
                    </a:cubicBezTo>
                    <a:cubicBezTo>
                      <a:pt x="0" y="43"/>
                      <a:pt x="42" y="0"/>
                      <a:pt x="95" y="0"/>
                    </a:cubicBezTo>
                    <a:cubicBezTo>
                      <a:pt x="147" y="0"/>
                      <a:pt x="190" y="43"/>
                      <a:pt x="190" y="95"/>
                    </a:cubicBezTo>
                    <a:cubicBezTo>
                      <a:pt x="190" y="147"/>
                      <a:pt x="147" y="190"/>
                      <a:pt x="95" y="19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iş1îḋe">
                <a:extLst>
                  <a:ext uri="{FF2B5EF4-FFF2-40B4-BE49-F238E27FC236}">
                    <a16:creationId xmlns="" xmlns:a16="http://schemas.microsoft.com/office/drawing/2014/main" id="{0D2301B4-3906-40E4-A70A-181C8BE4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5400" y="4362450"/>
                <a:ext cx="434975" cy="46038"/>
              </a:xfrm>
              <a:custGeom>
                <a:avLst/>
                <a:gdLst>
                  <a:gd name="T0" fmla="*/ 1143 w 1209"/>
                  <a:gd name="T1" fmla="*/ 129 h 130"/>
                  <a:gd name="T2" fmla="*/ 64 w 1209"/>
                  <a:gd name="T3" fmla="*/ 129 h 130"/>
                  <a:gd name="T4" fmla="*/ 0 w 1209"/>
                  <a:gd name="T5" fmla="*/ 65 h 130"/>
                  <a:gd name="T6" fmla="*/ 64 w 1209"/>
                  <a:gd name="T7" fmla="*/ 0 h 130"/>
                  <a:gd name="T8" fmla="*/ 1143 w 1209"/>
                  <a:gd name="T9" fmla="*/ 0 h 130"/>
                  <a:gd name="T10" fmla="*/ 1208 w 1209"/>
                  <a:gd name="T11" fmla="*/ 65 h 130"/>
                  <a:gd name="T12" fmla="*/ 1143 w 1209"/>
                  <a:gd name="T13" fmla="*/ 129 h 1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9"/>
                  <a:gd name="T22" fmla="*/ 0 h 130"/>
                  <a:gd name="T23" fmla="*/ 1209 w 1209"/>
                  <a:gd name="T24" fmla="*/ 130 h 1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9" h="130">
                    <a:moveTo>
                      <a:pt x="1143" y="129"/>
                    </a:moveTo>
                    <a:lnTo>
                      <a:pt x="64" y="129"/>
                    </a:lnTo>
                    <a:cubicBezTo>
                      <a:pt x="29" y="129"/>
                      <a:pt x="0" y="100"/>
                      <a:pt x="0" y="65"/>
                    </a:cubicBezTo>
                    <a:cubicBezTo>
                      <a:pt x="0" y="29"/>
                      <a:pt x="29" y="0"/>
                      <a:pt x="64" y="0"/>
                    </a:cubicBezTo>
                    <a:lnTo>
                      <a:pt x="1143" y="0"/>
                    </a:lnTo>
                    <a:cubicBezTo>
                      <a:pt x="1179" y="0"/>
                      <a:pt x="1208" y="29"/>
                      <a:pt x="1208" y="65"/>
                    </a:cubicBezTo>
                    <a:cubicBezTo>
                      <a:pt x="1208" y="100"/>
                      <a:pt x="1179" y="129"/>
                      <a:pt x="1143" y="12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íṩ1ïďé">
                <a:extLst>
                  <a:ext uri="{FF2B5EF4-FFF2-40B4-BE49-F238E27FC236}">
                    <a16:creationId xmlns="" xmlns:a16="http://schemas.microsoft.com/office/drawing/2014/main" id="{6F1999B6-9ABD-4823-9DC6-A8FB2AED6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9671050"/>
                <a:ext cx="427037" cy="427038"/>
              </a:xfrm>
              <a:custGeom>
                <a:avLst/>
                <a:gdLst>
                  <a:gd name="T0" fmla="*/ 84 w 1187"/>
                  <a:gd name="T1" fmla="*/ 593 h 1186"/>
                  <a:gd name="T2" fmla="*/ 593 w 1187"/>
                  <a:gd name="T3" fmla="*/ 1102 h 1186"/>
                  <a:gd name="T4" fmla="*/ 1102 w 1187"/>
                  <a:gd name="T5" fmla="*/ 593 h 1186"/>
                  <a:gd name="T6" fmla="*/ 593 w 1187"/>
                  <a:gd name="T7" fmla="*/ 83 h 1186"/>
                  <a:gd name="T8" fmla="*/ 84 w 1187"/>
                  <a:gd name="T9" fmla="*/ 593 h 1186"/>
                  <a:gd name="T10" fmla="*/ 0 w 1187"/>
                  <a:gd name="T11" fmla="*/ 593 h 1186"/>
                  <a:gd name="T12" fmla="*/ 593 w 1187"/>
                  <a:gd name="T13" fmla="*/ 0 h 1186"/>
                  <a:gd name="T14" fmla="*/ 1186 w 1187"/>
                  <a:gd name="T15" fmla="*/ 593 h 1186"/>
                  <a:gd name="T16" fmla="*/ 593 w 1187"/>
                  <a:gd name="T17" fmla="*/ 1185 h 1186"/>
                  <a:gd name="T18" fmla="*/ 0 w 1187"/>
                  <a:gd name="T19" fmla="*/ 593 h 118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87"/>
                  <a:gd name="T31" fmla="*/ 0 h 1186"/>
                  <a:gd name="T32" fmla="*/ 1187 w 1187"/>
                  <a:gd name="T33" fmla="*/ 1186 h 118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87" h="1186">
                    <a:moveTo>
                      <a:pt x="84" y="593"/>
                    </a:moveTo>
                    <a:cubicBezTo>
                      <a:pt x="84" y="874"/>
                      <a:pt x="312" y="1102"/>
                      <a:pt x="593" y="1102"/>
                    </a:cubicBezTo>
                    <a:cubicBezTo>
                      <a:pt x="874" y="1102"/>
                      <a:pt x="1102" y="874"/>
                      <a:pt x="1102" y="593"/>
                    </a:cubicBezTo>
                    <a:cubicBezTo>
                      <a:pt x="1102" y="312"/>
                      <a:pt x="874" y="83"/>
                      <a:pt x="593" y="83"/>
                    </a:cubicBezTo>
                    <a:cubicBezTo>
                      <a:pt x="312" y="83"/>
                      <a:pt x="84" y="312"/>
                      <a:pt x="84" y="593"/>
                    </a:cubicBezTo>
                    <a:close/>
                    <a:moveTo>
                      <a:pt x="0" y="593"/>
                    </a:moveTo>
                    <a:cubicBezTo>
                      <a:pt x="0" y="266"/>
                      <a:pt x="266" y="0"/>
                      <a:pt x="593" y="0"/>
                    </a:cubicBezTo>
                    <a:cubicBezTo>
                      <a:pt x="920" y="0"/>
                      <a:pt x="1186" y="266"/>
                      <a:pt x="1186" y="593"/>
                    </a:cubicBezTo>
                    <a:cubicBezTo>
                      <a:pt x="1186" y="920"/>
                      <a:pt x="920" y="1185"/>
                      <a:pt x="593" y="1185"/>
                    </a:cubicBezTo>
                    <a:cubicBezTo>
                      <a:pt x="266" y="1185"/>
                      <a:pt x="0" y="920"/>
                      <a:pt x="0" y="59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îšḻïḍe">
              <a:extLst>
                <a:ext uri="{FF2B5EF4-FFF2-40B4-BE49-F238E27FC236}">
                  <a16:creationId xmlns="" xmlns:a16="http://schemas.microsoft.com/office/drawing/2014/main" id="{610EF346-6F89-4774-A5BD-B6EB8822BA19}"/>
                </a:ext>
              </a:extLst>
            </p:cNvPr>
            <p:cNvSpPr/>
            <p:nvPr/>
          </p:nvSpPr>
          <p:spPr>
            <a:xfrm>
              <a:off x="4958975" y="1234402"/>
              <a:ext cx="2274048" cy="4087006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1972" y="359616"/>
            <a:ext cx="4743171" cy="831444"/>
            <a:chOff x="8386922" y="2014885"/>
            <a:chExt cx="4743171" cy="831444"/>
          </a:xfrm>
        </p:grpSpPr>
        <p:sp>
          <p:nvSpPr>
            <p:cNvPr id="23" name="矩形 22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企业发展规划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86923" y="2578563"/>
              <a:ext cx="474317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64503" y="2196530"/>
            <a:ext cx="6469413" cy="1003325"/>
            <a:chOff x="8386920" y="2192795"/>
            <a:chExt cx="6469413" cy="1003325"/>
          </a:xfrm>
        </p:grpSpPr>
        <p:sp>
          <p:nvSpPr>
            <p:cNvPr id="26" name="矩形 25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386920" y="2542351"/>
              <a:ext cx="6469413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304896" y="4505852"/>
            <a:ext cx="3009048" cy="1143684"/>
            <a:chOff x="8705106" y="2192795"/>
            <a:chExt cx="2501951" cy="1143684"/>
          </a:xfrm>
        </p:grpSpPr>
        <p:sp>
          <p:nvSpPr>
            <p:cNvPr id="29" name="矩形 28"/>
            <p:cNvSpPr/>
            <p:nvPr/>
          </p:nvSpPr>
          <p:spPr>
            <a:xfrm>
              <a:off x="8705106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705106" y="2542351"/>
              <a:ext cx="206846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46220" y="4505852"/>
            <a:ext cx="3009048" cy="1143684"/>
            <a:chOff x="8705106" y="2192795"/>
            <a:chExt cx="2501951" cy="1143684"/>
          </a:xfrm>
        </p:grpSpPr>
        <p:sp>
          <p:nvSpPr>
            <p:cNvPr id="32" name="矩形 31"/>
            <p:cNvSpPr/>
            <p:nvPr/>
          </p:nvSpPr>
          <p:spPr>
            <a:xfrm>
              <a:off x="8705106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705106" y="2542351"/>
              <a:ext cx="206846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045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 flipH="1" flipV="1">
            <a:off x="442806" y="0"/>
            <a:ext cx="11749195" cy="6858000"/>
          </a:xfrm>
          <a:custGeom>
            <a:avLst/>
            <a:gdLst>
              <a:gd name="connsiteX0" fmla="*/ 4880836 w 11749195"/>
              <a:gd name="connsiteY0" fmla="*/ 6858000 h 6858000"/>
              <a:gd name="connsiteX1" fmla="*/ 0 w 11749195"/>
              <a:gd name="connsiteY1" fmla="*/ 6858000 h 6858000"/>
              <a:gd name="connsiteX2" fmla="*/ 0 w 11749195"/>
              <a:gd name="connsiteY2" fmla="*/ 0 h 6858000"/>
              <a:gd name="connsiteX3" fmla="*/ 11749195 w 117491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49195" h="6858000">
                <a:moveTo>
                  <a:pt x="4880836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1749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771782" y="1717064"/>
            <a:ext cx="7148112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36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r>
              <a:rPr lang="en-US" altLang="zh-CN" sz="23900" i="1" dirty="0" smtClean="0">
                <a:solidFill>
                  <a:schemeClr val="bg1">
                    <a:alpha val="5000"/>
                  </a:schemeClr>
                </a:solidFill>
              </a:rPr>
              <a:t>201X</a:t>
            </a:r>
            <a:endParaRPr lang="zh-CN" altLang="en-US" sz="23900" i="1" dirty="0">
              <a:solidFill>
                <a:schemeClr val="bg1">
                  <a:alpha val="5000"/>
                </a:schemeClr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0" y="0"/>
            <a:ext cx="6704217" cy="6694109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4236079" y="813870"/>
            <a:ext cx="1756372" cy="1493822"/>
          </a:xfrm>
          <a:prstGeom prst="parallelogram">
            <a:avLst>
              <a:gd name="adj" fmla="val 100151"/>
            </a:avLst>
          </a:prstGeom>
          <a:solidFill>
            <a:srgbClr val="2C2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1702052" y="4571999"/>
            <a:ext cx="1457608" cy="1240325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10067952" y="235390"/>
            <a:ext cx="1882622" cy="1607727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H="1" flipV="1">
            <a:off x="10566399" y="5240628"/>
            <a:ext cx="1619815" cy="1617372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10433812" y="982189"/>
            <a:ext cx="1098392" cy="109673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6619522" y="5672962"/>
            <a:ext cx="753840" cy="75270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5958830" y="6049313"/>
            <a:ext cx="753840" cy="75270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2692888" y="1443030"/>
            <a:ext cx="1953378" cy="195043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136627" y="2867914"/>
            <a:ext cx="5315879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9600" b="1" dirty="0">
                <a:solidFill>
                  <a:schemeClr val="bg1"/>
                </a:solidFill>
              </a:rPr>
              <a:t>THANKS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023362" y="2309377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3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BUSINESS PLAN</a:t>
            </a:r>
            <a:endParaRPr lang="zh-CN" altLang="en-US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968417" y="4437574"/>
            <a:ext cx="7457365" cy="5834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PowerPoint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43" name="平行四边形 42"/>
          <p:cNvSpPr/>
          <p:nvPr/>
        </p:nvSpPr>
        <p:spPr>
          <a:xfrm>
            <a:off x="6356987" y="5357777"/>
            <a:ext cx="913728" cy="345717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8415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/>
      <p:bldP spid="9" grpId="0" animBg="1"/>
      <p:bldP spid="3" grpId="0" animBg="1"/>
      <p:bldP spid="4" grpId="0" animBg="1"/>
      <p:bldP spid="5" grpId="0" animBg="1"/>
      <p:bldP spid="10" grpId="0" animBg="1"/>
      <p:bldP spid="27" grpId="0"/>
      <p:bldP spid="28" grpId="0"/>
      <p:bldP spid="42" grpId="0"/>
      <p:bldP spid="4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78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1113640" y="2171701"/>
            <a:ext cx="9516259" cy="2742952"/>
          </a:xfrm>
          <a:prstGeom prst="parallelogram">
            <a:avLst>
              <a:gd name="adj" fmla="val 1001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0" y="5197198"/>
            <a:ext cx="1333500" cy="887338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0463644" y="733985"/>
            <a:ext cx="1085851" cy="108421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475698" y="5825255"/>
            <a:ext cx="914069" cy="91269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133600" y="2303418"/>
            <a:ext cx="990623" cy="98912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任意多边形 12"/>
          <p:cNvSpPr/>
          <p:nvPr/>
        </p:nvSpPr>
        <p:spPr>
          <a:xfrm flipH="1" flipV="1">
            <a:off x="8096250" y="1456347"/>
            <a:ext cx="4095750" cy="4089572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0" y="4037012"/>
            <a:ext cx="1051912" cy="1050325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93763" y="733985"/>
            <a:ext cx="3068469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PART 01</a:t>
            </a:r>
            <a:endParaRPr lang="zh-CN" altLang="en-US" sz="60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81536" y="26827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公司历程介绍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81536" y="3662825"/>
            <a:ext cx="4251196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7679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 animBg="1"/>
      <p:bldP spid="15" grpId="0" animBg="1"/>
      <p:bldP spid="16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1" y="0"/>
            <a:ext cx="12192000" cy="6858000"/>
          </a:xfrm>
          <a:prstGeom prst="parallelogram">
            <a:avLst>
              <a:gd name="adj" fmla="val 1001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7679671" y="1019630"/>
            <a:ext cx="4076900" cy="2086428"/>
          </a:xfrm>
          <a:prstGeom prst="parallelogram">
            <a:avLst>
              <a:gd name="adj" fmla="val 100151"/>
            </a:avLst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344790" y="1558212"/>
            <a:ext cx="4710293" cy="2410578"/>
          </a:xfrm>
          <a:prstGeom prst="parallelogram">
            <a:avLst>
              <a:gd name="adj" fmla="val 100151"/>
            </a:avLst>
          </a:prstGeom>
          <a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8077516" y="3789363"/>
            <a:ext cx="2692083" cy="1377723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6383222" y="1386114"/>
            <a:ext cx="2236090" cy="1144360"/>
          </a:xfrm>
          <a:prstGeom prst="parallelogram">
            <a:avLst>
              <a:gd name="adj" fmla="val 100151"/>
            </a:avLst>
          </a:prstGeom>
          <a:blipFill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447716" y="4219116"/>
            <a:ext cx="1961655" cy="1644655"/>
          </a:xfrm>
          <a:prstGeom prst="parallelogram">
            <a:avLst>
              <a:gd name="adj" fmla="val 1001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2763437" y="3201735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8346722" y="249198"/>
            <a:ext cx="1711678" cy="170909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98908" y="301560"/>
            <a:ext cx="3674453" cy="831444"/>
            <a:chOff x="8386922" y="2014885"/>
            <a:chExt cx="3674453" cy="831444"/>
          </a:xfrm>
        </p:grpSpPr>
        <p:sp>
          <p:nvSpPr>
            <p:cNvPr id="13" name="矩形 12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公司历程介绍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386922" y="2578563"/>
              <a:ext cx="3674453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66622" y="3523576"/>
            <a:ext cx="2806751" cy="862966"/>
            <a:chOff x="8386921" y="2192795"/>
            <a:chExt cx="2806751" cy="862966"/>
          </a:xfrm>
        </p:grpSpPr>
        <p:sp>
          <p:nvSpPr>
            <p:cNvPr id="16" name="矩形 15"/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386921" y="2542351"/>
              <a:ext cx="280675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9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9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66622" y="4579242"/>
            <a:ext cx="2806751" cy="862966"/>
            <a:chOff x="8386921" y="2192795"/>
            <a:chExt cx="2806751" cy="862966"/>
          </a:xfrm>
        </p:grpSpPr>
        <p:sp>
          <p:nvSpPr>
            <p:cNvPr id="19" name="矩形 18"/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386921" y="2542351"/>
              <a:ext cx="280675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9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9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739745" y="4741329"/>
            <a:ext cx="3577543" cy="10748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</p:spTree>
    <p:extLst>
      <p:ext uri="{BB962C8B-B14F-4D97-AF65-F5344CB8AC3E}">
        <p14:creationId xmlns:p14="http://schemas.microsoft.com/office/powerpoint/2010/main" val="266131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平行四边形 18"/>
          <p:cNvSpPr/>
          <p:nvPr/>
        </p:nvSpPr>
        <p:spPr>
          <a:xfrm>
            <a:off x="2525487" y="0"/>
            <a:ext cx="9666513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096000" y="2177143"/>
            <a:ext cx="0" cy="4680857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燕尾形 2"/>
          <p:cNvSpPr/>
          <p:nvPr/>
        </p:nvSpPr>
        <p:spPr>
          <a:xfrm rot="16200000">
            <a:off x="5689600" y="1988457"/>
            <a:ext cx="812800" cy="812800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805714" y="4325256"/>
            <a:ext cx="580572" cy="580572"/>
            <a:chOff x="9559244" y="124959"/>
            <a:chExt cx="1143454" cy="1143454"/>
          </a:xfrm>
        </p:grpSpPr>
        <p:sp>
          <p:nvSpPr>
            <p:cNvPr id="17" name="椭圆 16"/>
            <p:cNvSpPr/>
            <p:nvPr/>
          </p:nvSpPr>
          <p:spPr>
            <a:xfrm>
              <a:off x="9559244" y="124959"/>
              <a:ext cx="1143454" cy="114345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" name="椭圆 4"/>
            <p:cNvSpPr/>
            <p:nvPr/>
          </p:nvSpPr>
          <p:spPr>
            <a:xfrm>
              <a:off x="9850027" y="360023"/>
              <a:ext cx="561888" cy="673327"/>
            </a:xfrm>
            <a:custGeom>
              <a:avLst/>
              <a:gdLst>
                <a:gd name="connsiteX0" fmla="*/ 234347 w 506307"/>
                <a:gd name="connsiteY0" fmla="*/ 379219 h 606722"/>
                <a:gd name="connsiteX1" fmla="*/ 271960 w 506307"/>
                <a:gd name="connsiteY1" fmla="*/ 379219 h 606722"/>
                <a:gd name="connsiteX2" fmla="*/ 278451 w 506307"/>
                <a:gd name="connsiteY2" fmla="*/ 385705 h 606722"/>
                <a:gd name="connsiteX3" fmla="*/ 278451 w 506307"/>
                <a:gd name="connsiteY3" fmla="*/ 448520 h 606722"/>
                <a:gd name="connsiteX4" fmla="*/ 271960 w 506307"/>
                <a:gd name="connsiteY4" fmla="*/ 455006 h 606722"/>
                <a:gd name="connsiteX5" fmla="*/ 234347 w 506307"/>
                <a:gd name="connsiteY5" fmla="*/ 455006 h 606722"/>
                <a:gd name="connsiteX6" fmla="*/ 227856 w 506307"/>
                <a:gd name="connsiteY6" fmla="*/ 448520 h 606722"/>
                <a:gd name="connsiteX7" fmla="*/ 227856 w 506307"/>
                <a:gd name="connsiteY7" fmla="*/ 385705 h 606722"/>
                <a:gd name="connsiteX8" fmla="*/ 234347 w 506307"/>
                <a:gd name="connsiteY8" fmla="*/ 379219 h 606722"/>
                <a:gd name="connsiteX9" fmla="*/ 234331 w 506307"/>
                <a:gd name="connsiteY9" fmla="*/ 328645 h 606722"/>
                <a:gd name="connsiteX10" fmla="*/ 177194 w 506307"/>
                <a:gd name="connsiteY10" fmla="*/ 385700 h 606722"/>
                <a:gd name="connsiteX11" fmla="*/ 177194 w 506307"/>
                <a:gd name="connsiteY11" fmla="*/ 448532 h 606722"/>
                <a:gd name="connsiteX12" fmla="*/ 234331 w 506307"/>
                <a:gd name="connsiteY12" fmla="*/ 505587 h 606722"/>
                <a:gd name="connsiteX13" fmla="*/ 271977 w 506307"/>
                <a:gd name="connsiteY13" fmla="*/ 505587 h 606722"/>
                <a:gd name="connsiteX14" fmla="*/ 329113 w 506307"/>
                <a:gd name="connsiteY14" fmla="*/ 448532 h 606722"/>
                <a:gd name="connsiteX15" fmla="*/ 329113 w 506307"/>
                <a:gd name="connsiteY15" fmla="*/ 385700 h 606722"/>
                <a:gd name="connsiteX16" fmla="*/ 271977 w 506307"/>
                <a:gd name="connsiteY16" fmla="*/ 328645 h 606722"/>
                <a:gd name="connsiteX17" fmla="*/ 253109 w 506307"/>
                <a:gd name="connsiteY17" fmla="*/ 0 h 606722"/>
                <a:gd name="connsiteX18" fmla="*/ 430303 w 506307"/>
                <a:gd name="connsiteY18" fmla="*/ 176942 h 606722"/>
                <a:gd name="connsiteX19" fmla="*/ 430303 w 506307"/>
                <a:gd name="connsiteY19" fmla="*/ 252749 h 606722"/>
                <a:gd name="connsiteX20" fmla="*/ 480943 w 506307"/>
                <a:gd name="connsiteY20" fmla="*/ 252749 h 606722"/>
                <a:gd name="connsiteX21" fmla="*/ 506307 w 506307"/>
                <a:gd name="connsiteY21" fmla="*/ 278077 h 606722"/>
                <a:gd name="connsiteX22" fmla="*/ 506307 w 506307"/>
                <a:gd name="connsiteY22" fmla="*/ 581394 h 606722"/>
                <a:gd name="connsiteX23" fmla="*/ 480943 w 506307"/>
                <a:gd name="connsiteY23" fmla="*/ 606722 h 606722"/>
                <a:gd name="connsiteX24" fmla="*/ 25275 w 506307"/>
                <a:gd name="connsiteY24" fmla="*/ 606722 h 606722"/>
                <a:gd name="connsiteX25" fmla="*/ 0 w 506307"/>
                <a:gd name="connsiteY25" fmla="*/ 581394 h 606722"/>
                <a:gd name="connsiteX26" fmla="*/ 0 w 506307"/>
                <a:gd name="connsiteY26" fmla="*/ 278077 h 606722"/>
                <a:gd name="connsiteX27" fmla="*/ 25275 w 506307"/>
                <a:gd name="connsiteY27" fmla="*/ 252749 h 606722"/>
                <a:gd name="connsiteX28" fmla="*/ 379753 w 506307"/>
                <a:gd name="connsiteY28" fmla="*/ 252749 h 606722"/>
                <a:gd name="connsiteX29" fmla="*/ 379753 w 506307"/>
                <a:gd name="connsiteY29" fmla="*/ 176942 h 606722"/>
                <a:gd name="connsiteX30" fmla="*/ 253109 w 506307"/>
                <a:gd name="connsiteY30" fmla="*/ 50568 h 606722"/>
                <a:gd name="connsiteX31" fmla="*/ 126554 w 506307"/>
                <a:gd name="connsiteY31" fmla="*/ 176942 h 606722"/>
                <a:gd name="connsiteX32" fmla="*/ 101279 w 506307"/>
                <a:gd name="connsiteY32" fmla="*/ 202270 h 606722"/>
                <a:gd name="connsiteX33" fmla="*/ 75915 w 506307"/>
                <a:gd name="connsiteY33" fmla="*/ 176942 h 606722"/>
                <a:gd name="connsiteX34" fmla="*/ 253109 w 506307"/>
                <a:gd name="connsiteY34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06307" h="606722">
                  <a:moveTo>
                    <a:pt x="234347" y="379219"/>
                  </a:moveTo>
                  <a:lnTo>
                    <a:pt x="271960" y="379219"/>
                  </a:lnTo>
                  <a:cubicBezTo>
                    <a:pt x="275517" y="379219"/>
                    <a:pt x="278451" y="382062"/>
                    <a:pt x="278451" y="385705"/>
                  </a:cubicBezTo>
                  <a:lnTo>
                    <a:pt x="278451" y="448520"/>
                  </a:lnTo>
                  <a:cubicBezTo>
                    <a:pt x="278451" y="452074"/>
                    <a:pt x="275517" y="455006"/>
                    <a:pt x="271960" y="455006"/>
                  </a:cubicBezTo>
                  <a:lnTo>
                    <a:pt x="234347" y="455006"/>
                  </a:lnTo>
                  <a:cubicBezTo>
                    <a:pt x="230791" y="455006"/>
                    <a:pt x="227856" y="452074"/>
                    <a:pt x="227856" y="448520"/>
                  </a:cubicBezTo>
                  <a:lnTo>
                    <a:pt x="227856" y="385705"/>
                  </a:lnTo>
                  <a:cubicBezTo>
                    <a:pt x="227856" y="382062"/>
                    <a:pt x="230791" y="379219"/>
                    <a:pt x="234347" y="379219"/>
                  </a:cubicBezTo>
                  <a:close/>
                  <a:moveTo>
                    <a:pt x="234331" y="328645"/>
                  </a:moveTo>
                  <a:cubicBezTo>
                    <a:pt x="202825" y="328645"/>
                    <a:pt x="177194" y="354240"/>
                    <a:pt x="177194" y="385700"/>
                  </a:cubicBezTo>
                  <a:lnTo>
                    <a:pt x="177194" y="448532"/>
                  </a:lnTo>
                  <a:cubicBezTo>
                    <a:pt x="177194" y="479992"/>
                    <a:pt x="202825" y="505587"/>
                    <a:pt x="234331" y="505587"/>
                  </a:cubicBezTo>
                  <a:lnTo>
                    <a:pt x="271977" y="505587"/>
                  </a:lnTo>
                  <a:cubicBezTo>
                    <a:pt x="303482" y="505587"/>
                    <a:pt x="329113" y="479992"/>
                    <a:pt x="329113" y="448532"/>
                  </a:cubicBezTo>
                  <a:lnTo>
                    <a:pt x="329113" y="385700"/>
                  </a:lnTo>
                  <a:cubicBezTo>
                    <a:pt x="329113" y="354240"/>
                    <a:pt x="303482" y="328645"/>
                    <a:pt x="271977" y="328645"/>
                  </a:cubicBezTo>
                  <a:close/>
                  <a:moveTo>
                    <a:pt x="253109" y="0"/>
                  </a:moveTo>
                  <a:cubicBezTo>
                    <a:pt x="350829" y="0"/>
                    <a:pt x="430303" y="79362"/>
                    <a:pt x="430303" y="176942"/>
                  </a:cubicBezTo>
                  <a:lnTo>
                    <a:pt x="430303" y="252749"/>
                  </a:lnTo>
                  <a:lnTo>
                    <a:pt x="480943" y="252749"/>
                  </a:lnTo>
                  <a:cubicBezTo>
                    <a:pt x="494916" y="252749"/>
                    <a:pt x="506307" y="264124"/>
                    <a:pt x="506307" y="278077"/>
                  </a:cubicBezTo>
                  <a:lnTo>
                    <a:pt x="506307" y="581394"/>
                  </a:lnTo>
                  <a:cubicBezTo>
                    <a:pt x="506307" y="595435"/>
                    <a:pt x="494916" y="606722"/>
                    <a:pt x="480943" y="606722"/>
                  </a:cubicBezTo>
                  <a:lnTo>
                    <a:pt x="25275" y="606722"/>
                  </a:lnTo>
                  <a:cubicBezTo>
                    <a:pt x="11302" y="606722"/>
                    <a:pt x="0" y="595435"/>
                    <a:pt x="0" y="581394"/>
                  </a:cubicBezTo>
                  <a:lnTo>
                    <a:pt x="0" y="278077"/>
                  </a:lnTo>
                  <a:cubicBezTo>
                    <a:pt x="0" y="264124"/>
                    <a:pt x="11302" y="252749"/>
                    <a:pt x="25275" y="252749"/>
                  </a:cubicBezTo>
                  <a:lnTo>
                    <a:pt x="379753" y="252749"/>
                  </a:lnTo>
                  <a:lnTo>
                    <a:pt x="379753" y="176942"/>
                  </a:lnTo>
                  <a:cubicBezTo>
                    <a:pt x="379753" y="107267"/>
                    <a:pt x="322972" y="50568"/>
                    <a:pt x="253109" y="50568"/>
                  </a:cubicBezTo>
                  <a:cubicBezTo>
                    <a:pt x="183335" y="50568"/>
                    <a:pt x="126554" y="107267"/>
                    <a:pt x="126554" y="176942"/>
                  </a:cubicBezTo>
                  <a:cubicBezTo>
                    <a:pt x="126554" y="190895"/>
                    <a:pt x="115252" y="202270"/>
                    <a:pt x="101279" y="202270"/>
                  </a:cubicBezTo>
                  <a:cubicBezTo>
                    <a:pt x="87306" y="202270"/>
                    <a:pt x="75915" y="190895"/>
                    <a:pt x="75915" y="176942"/>
                  </a:cubicBezTo>
                  <a:cubicBezTo>
                    <a:pt x="75915" y="79362"/>
                    <a:pt x="155389" y="0"/>
                    <a:pt x="253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258773" y="359616"/>
            <a:ext cx="3674453" cy="815991"/>
            <a:chOff x="8386922" y="2014885"/>
            <a:chExt cx="3674453" cy="815991"/>
          </a:xfrm>
        </p:grpSpPr>
        <p:sp>
          <p:nvSpPr>
            <p:cNvPr id="10" name="矩形 9"/>
            <p:cNvSpPr/>
            <p:nvPr/>
          </p:nvSpPr>
          <p:spPr>
            <a:xfrm>
              <a:off x="8767167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公司历程介绍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386922" y="2578563"/>
              <a:ext cx="3674453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11864" y="4409677"/>
            <a:ext cx="3138321" cy="862966"/>
            <a:chOff x="8386921" y="2192795"/>
            <a:chExt cx="3138321" cy="862966"/>
          </a:xfrm>
        </p:grpSpPr>
        <p:sp>
          <p:nvSpPr>
            <p:cNvPr id="13" name="矩形 12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881555" y="4174929"/>
            <a:ext cx="1924158" cy="9787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 smtClean="0">
                <a:solidFill>
                  <a:schemeClr val="accent1"/>
                </a:solidFill>
              </a:rPr>
              <a:t>201X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1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平行四边形 27"/>
          <p:cNvSpPr/>
          <p:nvPr/>
        </p:nvSpPr>
        <p:spPr>
          <a:xfrm>
            <a:off x="2525487" y="0"/>
            <a:ext cx="9666513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5805714" y="3138714"/>
            <a:ext cx="580572" cy="580572"/>
            <a:chOff x="9559244" y="124959"/>
            <a:chExt cx="1143454" cy="1143454"/>
          </a:xfrm>
        </p:grpSpPr>
        <p:sp>
          <p:nvSpPr>
            <p:cNvPr id="25" name="椭圆 24"/>
            <p:cNvSpPr/>
            <p:nvPr/>
          </p:nvSpPr>
          <p:spPr>
            <a:xfrm>
              <a:off x="9559244" y="124959"/>
              <a:ext cx="1143454" cy="114345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6" name="椭圆 4"/>
            <p:cNvSpPr/>
            <p:nvPr/>
          </p:nvSpPr>
          <p:spPr>
            <a:xfrm>
              <a:off x="9794308" y="370158"/>
              <a:ext cx="673327" cy="653056"/>
            </a:xfrm>
            <a:custGeom>
              <a:avLst/>
              <a:gdLst>
                <a:gd name="connsiteX0" fmla="*/ 35700 w 578738"/>
                <a:gd name="connsiteY0" fmla="*/ 243554 h 561315"/>
                <a:gd name="connsiteX1" fmla="*/ 30383 w 578738"/>
                <a:gd name="connsiteY1" fmla="*/ 254930 h 561315"/>
                <a:gd name="connsiteX2" fmla="*/ 30383 w 578738"/>
                <a:gd name="connsiteY2" fmla="*/ 519604 h 561315"/>
                <a:gd name="connsiteX3" fmla="*/ 35700 w 578738"/>
                <a:gd name="connsiteY3" fmla="*/ 530980 h 561315"/>
                <a:gd name="connsiteX4" fmla="*/ 132926 w 578738"/>
                <a:gd name="connsiteY4" fmla="*/ 530980 h 561315"/>
                <a:gd name="connsiteX5" fmla="*/ 138243 w 578738"/>
                <a:gd name="connsiteY5" fmla="*/ 519604 h 561315"/>
                <a:gd name="connsiteX6" fmla="*/ 138243 w 578738"/>
                <a:gd name="connsiteY6" fmla="*/ 254930 h 561315"/>
                <a:gd name="connsiteX7" fmla="*/ 132926 w 578738"/>
                <a:gd name="connsiteY7" fmla="*/ 243554 h 561315"/>
                <a:gd name="connsiteX8" fmla="*/ 35700 w 578738"/>
                <a:gd name="connsiteY8" fmla="*/ 213219 h 561315"/>
                <a:gd name="connsiteX9" fmla="*/ 132926 w 578738"/>
                <a:gd name="connsiteY9" fmla="*/ 213219 h 561315"/>
                <a:gd name="connsiteX10" fmla="*/ 168626 w 578738"/>
                <a:gd name="connsiteY10" fmla="*/ 254930 h 561315"/>
                <a:gd name="connsiteX11" fmla="*/ 168626 w 578738"/>
                <a:gd name="connsiteY11" fmla="*/ 519604 h 561315"/>
                <a:gd name="connsiteX12" fmla="*/ 132926 w 578738"/>
                <a:gd name="connsiteY12" fmla="*/ 561315 h 561315"/>
                <a:gd name="connsiteX13" fmla="*/ 35700 w 578738"/>
                <a:gd name="connsiteY13" fmla="*/ 561315 h 561315"/>
                <a:gd name="connsiteX14" fmla="*/ 0 w 578738"/>
                <a:gd name="connsiteY14" fmla="*/ 519604 h 561315"/>
                <a:gd name="connsiteX15" fmla="*/ 0 w 578738"/>
                <a:gd name="connsiteY15" fmla="*/ 254930 h 561315"/>
                <a:gd name="connsiteX16" fmla="*/ 35700 w 578738"/>
                <a:gd name="connsiteY16" fmla="*/ 213219 h 561315"/>
                <a:gd name="connsiteX17" fmla="*/ 321281 w 578738"/>
                <a:gd name="connsiteY17" fmla="*/ 30341 h 561315"/>
                <a:gd name="connsiteX18" fmla="*/ 296219 w 578738"/>
                <a:gd name="connsiteY18" fmla="*/ 55373 h 561315"/>
                <a:gd name="connsiteX19" fmla="*/ 296979 w 578738"/>
                <a:gd name="connsiteY19" fmla="*/ 60683 h 561315"/>
                <a:gd name="connsiteX20" fmla="*/ 296979 w 578738"/>
                <a:gd name="connsiteY20" fmla="*/ 65992 h 561315"/>
                <a:gd name="connsiteX21" fmla="*/ 268119 w 578738"/>
                <a:gd name="connsiteY21" fmla="*/ 212389 h 561315"/>
                <a:gd name="connsiteX22" fmla="*/ 263563 w 578738"/>
                <a:gd name="connsiteY22" fmla="*/ 221492 h 561315"/>
                <a:gd name="connsiteX23" fmla="*/ 262044 w 578738"/>
                <a:gd name="connsiteY23" fmla="*/ 223009 h 561315"/>
                <a:gd name="connsiteX24" fmla="*/ 232425 w 578738"/>
                <a:gd name="connsiteY24" fmla="*/ 240455 h 561315"/>
                <a:gd name="connsiteX25" fmla="*/ 230146 w 578738"/>
                <a:gd name="connsiteY25" fmla="*/ 240455 h 561315"/>
                <a:gd name="connsiteX26" fmla="*/ 225590 w 578738"/>
                <a:gd name="connsiteY26" fmla="*/ 240455 h 561315"/>
                <a:gd name="connsiteX27" fmla="*/ 224071 w 578738"/>
                <a:gd name="connsiteY27" fmla="*/ 241214 h 561315"/>
                <a:gd name="connsiteX28" fmla="*/ 211919 w 578738"/>
                <a:gd name="connsiteY28" fmla="*/ 253350 h 561315"/>
                <a:gd name="connsiteX29" fmla="*/ 211919 w 578738"/>
                <a:gd name="connsiteY29" fmla="*/ 518079 h 561315"/>
                <a:gd name="connsiteX30" fmla="*/ 224830 w 578738"/>
                <a:gd name="connsiteY30" fmla="*/ 530974 h 561315"/>
                <a:gd name="connsiteX31" fmla="*/ 521019 w 578738"/>
                <a:gd name="connsiteY31" fmla="*/ 530974 h 561315"/>
                <a:gd name="connsiteX32" fmla="*/ 522538 w 578738"/>
                <a:gd name="connsiteY32" fmla="*/ 530215 h 561315"/>
                <a:gd name="connsiteX33" fmla="*/ 546081 w 578738"/>
                <a:gd name="connsiteY33" fmla="*/ 505942 h 561315"/>
                <a:gd name="connsiteX34" fmla="*/ 522538 w 578738"/>
                <a:gd name="connsiteY34" fmla="*/ 480910 h 561315"/>
                <a:gd name="connsiteX35" fmla="*/ 508108 w 578738"/>
                <a:gd name="connsiteY35" fmla="*/ 465740 h 561315"/>
                <a:gd name="connsiteX36" fmla="*/ 523298 w 578738"/>
                <a:gd name="connsiteY36" fmla="*/ 450569 h 561315"/>
                <a:gd name="connsiteX37" fmla="*/ 548360 w 578738"/>
                <a:gd name="connsiteY37" fmla="*/ 425537 h 561315"/>
                <a:gd name="connsiteX38" fmla="*/ 523298 w 578738"/>
                <a:gd name="connsiteY38" fmla="*/ 401264 h 561315"/>
                <a:gd name="connsiteX39" fmla="*/ 508108 w 578738"/>
                <a:gd name="connsiteY39" fmla="*/ 386094 h 561315"/>
                <a:gd name="connsiteX40" fmla="*/ 523298 w 578738"/>
                <a:gd name="connsiteY40" fmla="*/ 370923 h 561315"/>
                <a:gd name="connsiteX41" fmla="*/ 548360 w 578738"/>
                <a:gd name="connsiteY41" fmla="*/ 345891 h 561315"/>
                <a:gd name="connsiteX42" fmla="*/ 523298 w 578738"/>
                <a:gd name="connsiteY42" fmla="*/ 320860 h 561315"/>
                <a:gd name="connsiteX43" fmla="*/ 508108 w 578738"/>
                <a:gd name="connsiteY43" fmla="*/ 305689 h 561315"/>
                <a:gd name="connsiteX44" fmla="*/ 523298 w 578738"/>
                <a:gd name="connsiteY44" fmla="*/ 290518 h 561315"/>
                <a:gd name="connsiteX45" fmla="*/ 548360 w 578738"/>
                <a:gd name="connsiteY45" fmla="*/ 265487 h 561315"/>
                <a:gd name="connsiteX46" fmla="*/ 523298 w 578738"/>
                <a:gd name="connsiteY46" fmla="*/ 240455 h 561315"/>
                <a:gd name="connsiteX47" fmla="*/ 373684 w 578738"/>
                <a:gd name="connsiteY47" fmla="*/ 240455 h 561315"/>
                <a:gd name="connsiteX48" fmla="*/ 361533 w 578738"/>
                <a:gd name="connsiteY48" fmla="*/ 234387 h 561315"/>
                <a:gd name="connsiteX49" fmla="*/ 360014 w 578738"/>
                <a:gd name="connsiteY49" fmla="*/ 219975 h 561315"/>
                <a:gd name="connsiteX50" fmla="*/ 343306 w 578738"/>
                <a:gd name="connsiteY50" fmla="*/ 42478 h 561315"/>
                <a:gd name="connsiteX51" fmla="*/ 341787 w 578738"/>
                <a:gd name="connsiteY51" fmla="*/ 40961 h 561315"/>
                <a:gd name="connsiteX52" fmla="*/ 321281 w 578738"/>
                <a:gd name="connsiteY52" fmla="*/ 30341 h 561315"/>
                <a:gd name="connsiteX53" fmla="*/ 321281 w 578738"/>
                <a:gd name="connsiteY53" fmla="*/ 0 h 561315"/>
                <a:gd name="connsiteX54" fmla="*/ 365330 w 578738"/>
                <a:gd name="connsiteY54" fmla="*/ 21997 h 561315"/>
                <a:gd name="connsiteX55" fmla="*/ 395708 w 578738"/>
                <a:gd name="connsiteY55" fmla="*/ 210114 h 561315"/>
                <a:gd name="connsiteX56" fmla="*/ 523298 w 578738"/>
                <a:gd name="connsiteY56" fmla="*/ 210114 h 561315"/>
                <a:gd name="connsiteX57" fmla="*/ 562789 w 578738"/>
                <a:gd name="connsiteY57" fmla="*/ 226802 h 561315"/>
                <a:gd name="connsiteX58" fmla="*/ 578738 w 578738"/>
                <a:gd name="connsiteY58" fmla="*/ 265487 h 561315"/>
                <a:gd name="connsiteX59" fmla="*/ 561270 w 578738"/>
                <a:gd name="connsiteY59" fmla="*/ 305689 h 561315"/>
                <a:gd name="connsiteX60" fmla="*/ 578738 w 578738"/>
                <a:gd name="connsiteY60" fmla="*/ 345891 h 561315"/>
                <a:gd name="connsiteX61" fmla="*/ 561270 w 578738"/>
                <a:gd name="connsiteY61" fmla="*/ 386094 h 561315"/>
                <a:gd name="connsiteX62" fmla="*/ 578738 w 578738"/>
                <a:gd name="connsiteY62" fmla="*/ 425537 h 561315"/>
                <a:gd name="connsiteX63" fmla="*/ 560511 w 578738"/>
                <a:gd name="connsiteY63" fmla="*/ 466498 h 561315"/>
                <a:gd name="connsiteX64" fmla="*/ 576460 w 578738"/>
                <a:gd name="connsiteY64" fmla="*/ 505942 h 561315"/>
                <a:gd name="connsiteX65" fmla="*/ 527095 w 578738"/>
                <a:gd name="connsiteY65" fmla="*/ 560556 h 561315"/>
                <a:gd name="connsiteX66" fmla="*/ 523298 w 578738"/>
                <a:gd name="connsiteY66" fmla="*/ 561315 h 561315"/>
                <a:gd name="connsiteX67" fmla="*/ 224830 w 578738"/>
                <a:gd name="connsiteY67" fmla="*/ 561315 h 561315"/>
                <a:gd name="connsiteX68" fmla="*/ 181541 w 578738"/>
                <a:gd name="connsiteY68" fmla="*/ 518079 h 561315"/>
                <a:gd name="connsiteX69" fmla="*/ 181541 w 578738"/>
                <a:gd name="connsiteY69" fmla="*/ 253350 h 561315"/>
                <a:gd name="connsiteX70" fmla="*/ 222552 w 578738"/>
                <a:gd name="connsiteY70" fmla="*/ 210872 h 561315"/>
                <a:gd name="connsiteX71" fmla="*/ 224830 w 578738"/>
                <a:gd name="connsiteY71" fmla="*/ 210114 h 561315"/>
                <a:gd name="connsiteX72" fmla="*/ 229387 w 578738"/>
                <a:gd name="connsiteY72" fmla="*/ 210114 h 561315"/>
                <a:gd name="connsiteX73" fmla="*/ 237741 w 578738"/>
                <a:gd name="connsiteY73" fmla="*/ 205563 h 561315"/>
                <a:gd name="connsiteX74" fmla="*/ 240779 w 578738"/>
                <a:gd name="connsiteY74" fmla="*/ 198736 h 561315"/>
                <a:gd name="connsiteX75" fmla="*/ 266600 w 578738"/>
                <a:gd name="connsiteY75" fmla="*/ 66751 h 561315"/>
                <a:gd name="connsiteX76" fmla="*/ 266600 w 578738"/>
                <a:gd name="connsiteY76" fmla="*/ 60683 h 561315"/>
                <a:gd name="connsiteX77" fmla="*/ 265841 w 578738"/>
                <a:gd name="connsiteY77" fmla="*/ 55373 h 561315"/>
                <a:gd name="connsiteX78" fmla="*/ 321281 w 578738"/>
                <a:gd name="connsiteY78" fmla="*/ 0 h 56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738" h="561315">
                  <a:moveTo>
                    <a:pt x="35700" y="243554"/>
                  </a:moveTo>
                  <a:cubicBezTo>
                    <a:pt x="34181" y="243554"/>
                    <a:pt x="30383" y="248104"/>
                    <a:pt x="30383" y="254930"/>
                  </a:cubicBezTo>
                  <a:lnTo>
                    <a:pt x="30383" y="519604"/>
                  </a:lnTo>
                  <a:cubicBezTo>
                    <a:pt x="30383" y="526430"/>
                    <a:pt x="34181" y="530980"/>
                    <a:pt x="35700" y="530980"/>
                  </a:cubicBezTo>
                  <a:lnTo>
                    <a:pt x="132926" y="530980"/>
                  </a:lnTo>
                  <a:cubicBezTo>
                    <a:pt x="134445" y="530980"/>
                    <a:pt x="138243" y="526430"/>
                    <a:pt x="138243" y="519604"/>
                  </a:cubicBezTo>
                  <a:lnTo>
                    <a:pt x="138243" y="254930"/>
                  </a:lnTo>
                  <a:cubicBezTo>
                    <a:pt x="138243" y="248104"/>
                    <a:pt x="134445" y="243554"/>
                    <a:pt x="132926" y="243554"/>
                  </a:cubicBezTo>
                  <a:close/>
                  <a:moveTo>
                    <a:pt x="35700" y="213219"/>
                  </a:moveTo>
                  <a:lnTo>
                    <a:pt x="132926" y="213219"/>
                  </a:lnTo>
                  <a:cubicBezTo>
                    <a:pt x="152675" y="213219"/>
                    <a:pt x="168626" y="231420"/>
                    <a:pt x="168626" y="254930"/>
                  </a:cubicBezTo>
                  <a:lnTo>
                    <a:pt x="168626" y="519604"/>
                  </a:lnTo>
                  <a:cubicBezTo>
                    <a:pt x="168626" y="542356"/>
                    <a:pt x="152675" y="561315"/>
                    <a:pt x="132926" y="561315"/>
                  </a:cubicBezTo>
                  <a:lnTo>
                    <a:pt x="35700" y="561315"/>
                  </a:lnTo>
                  <a:cubicBezTo>
                    <a:pt x="15951" y="561315"/>
                    <a:pt x="0" y="542356"/>
                    <a:pt x="0" y="519604"/>
                  </a:cubicBezTo>
                  <a:lnTo>
                    <a:pt x="0" y="254930"/>
                  </a:lnTo>
                  <a:cubicBezTo>
                    <a:pt x="0" y="231420"/>
                    <a:pt x="15951" y="213219"/>
                    <a:pt x="35700" y="213219"/>
                  </a:cubicBezTo>
                  <a:close/>
                  <a:moveTo>
                    <a:pt x="321281" y="30341"/>
                  </a:moveTo>
                  <a:cubicBezTo>
                    <a:pt x="307611" y="30341"/>
                    <a:pt x="296219" y="41719"/>
                    <a:pt x="296219" y="55373"/>
                  </a:cubicBezTo>
                  <a:cubicBezTo>
                    <a:pt x="296219" y="56890"/>
                    <a:pt x="296979" y="59166"/>
                    <a:pt x="296979" y="60683"/>
                  </a:cubicBezTo>
                  <a:cubicBezTo>
                    <a:pt x="297738" y="62200"/>
                    <a:pt x="297738" y="64475"/>
                    <a:pt x="296979" y="65992"/>
                  </a:cubicBezTo>
                  <a:cubicBezTo>
                    <a:pt x="306852" y="119090"/>
                    <a:pt x="287106" y="174463"/>
                    <a:pt x="268119" y="212389"/>
                  </a:cubicBezTo>
                  <a:cubicBezTo>
                    <a:pt x="266600" y="215424"/>
                    <a:pt x="265081" y="218458"/>
                    <a:pt x="263563" y="221492"/>
                  </a:cubicBezTo>
                  <a:cubicBezTo>
                    <a:pt x="263563" y="221492"/>
                    <a:pt x="262803" y="222250"/>
                    <a:pt x="262044" y="223009"/>
                  </a:cubicBezTo>
                  <a:cubicBezTo>
                    <a:pt x="255209" y="232870"/>
                    <a:pt x="244576" y="238938"/>
                    <a:pt x="232425" y="240455"/>
                  </a:cubicBezTo>
                  <a:cubicBezTo>
                    <a:pt x="231665" y="240455"/>
                    <a:pt x="230906" y="240455"/>
                    <a:pt x="230146" y="240455"/>
                  </a:cubicBezTo>
                  <a:lnTo>
                    <a:pt x="225590" y="240455"/>
                  </a:lnTo>
                  <a:cubicBezTo>
                    <a:pt x="225590" y="241214"/>
                    <a:pt x="224830" y="241214"/>
                    <a:pt x="224071" y="241214"/>
                  </a:cubicBezTo>
                  <a:cubicBezTo>
                    <a:pt x="217236" y="241214"/>
                    <a:pt x="211919" y="246524"/>
                    <a:pt x="211919" y="253350"/>
                  </a:cubicBezTo>
                  <a:lnTo>
                    <a:pt x="211919" y="518079"/>
                  </a:lnTo>
                  <a:cubicBezTo>
                    <a:pt x="211919" y="524905"/>
                    <a:pt x="217995" y="530974"/>
                    <a:pt x="224830" y="530974"/>
                  </a:cubicBezTo>
                  <a:lnTo>
                    <a:pt x="521019" y="530974"/>
                  </a:lnTo>
                  <a:cubicBezTo>
                    <a:pt x="521779" y="530974"/>
                    <a:pt x="521779" y="530215"/>
                    <a:pt x="522538" y="530215"/>
                  </a:cubicBezTo>
                  <a:cubicBezTo>
                    <a:pt x="536208" y="530215"/>
                    <a:pt x="546081" y="518837"/>
                    <a:pt x="546081" y="505942"/>
                  </a:cubicBezTo>
                  <a:cubicBezTo>
                    <a:pt x="546081" y="493047"/>
                    <a:pt x="536208" y="481669"/>
                    <a:pt x="522538" y="480910"/>
                  </a:cubicBezTo>
                  <a:cubicBezTo>
                    <a:pt x="514943" y="480910"/>
                    <a:pt x="508108" y="474084"/>
                    <a:pt x="508108" y="465740"/>
                  </a:cubicBezTo>
                  <a:cubicBezTo>
                    <a:pt x="508108" y="457396"/>
                    <a:pt x="514943" y="450569"/>
                    <a:pt x="523298" y="450569"/>
                  </a:cubicBezTo>
                  <a:cubicBezTo>
                    <a:pt x="536968" y="450569"/>
                    <a:pt x="548360" y="439191"/>
                    <a:pt x="548360" y="425537"/>
                  </a:cubicBezTo>
                  <a:cubicBezTo>
                    <a:pt x="548360" y="411884"/>
                    <a:pt x="536968" y="401264"/>
                    <a:pt x="523298" y="401264"/>
                  </a:cubicBezTo>
                  <a:cubicBezTo>
                    <a:pt x="514943" y="401264"/>
                    <a:pt x="508108" y="394438"/>
                    <a:pt x="508108" y="386094"/>
                  </a:cubicBezTo>
                  <a:cubicBezTo>
                    <a:pt x="508108" y="377750"/>
                    <a:pt x="514943" y="370923"/>
                    <a:pt x="523298" y="370923"/>
                  </a:cubicBezTo>
                  <a:cubicBezTo>
                    <a:pt x="536968" y="370923"/>
                    <a:pt x="548360" y="359545"/>
                    <a:pt x="548360" y="345891"/>
                  </a:cubicBezTo>
                  <a:cubicBezTo>
                    <a:pt x="548360" y="332238"/>
                    <a:pt x="536968" y="320860"/>
                    <a:pt x="523298" y="320860"/>
                  </a:cubicBezTo>
                  <a:cubicBezTo>
                    <a:pt x="514943" y="320860"/>
                    <a:pt x="508108" y="314033"/>
                    <a:pt x="508108" y="305689"/>
                  </a:cubicBezTo>
                  <a:cubicBezTo>
                    <a:pt x="508108" y="297345"/>
                    <a:pt x="514943" y="290518"/>
                    <a:pt x="523298" y="290518"/>
                  </a:cubicBezTo>
                  <a:cubicBezTo>
                    <a:pt x="536968" y="290518"/>
                    <a:pt x="548360" y="279140"/>
                    <a:pt x="548360" y="265487"/>
                  </a:cubicBezTo>
                  <a:cubicBezTo>
                    <a:pt x="548360" y="251833"/>
                    <a:pt x="536968" y="240455"/>
                    <a:pt x="523298" y="240455"/>
                  </a:cubicBezTo>
                  <a:lnTo>
                    <a:pt x="373684" y="240455"/>
                  </a:lnTo>
                  <a:cubicBezTo>
                    <a:pt x="369127" y="240455"/>
                    <a:pt x="363811" y="238180"/>
                    <a:pt x="361533" y="234387"/>
                  </a:cubicBezTo>
                  <a:cubicBezTo>
                    <a:pt x="358495" y="229836"/>
                    <a:pt x="357735" y="224526"/>
                    <a:pt x="360014" y="219975"/>
                  </a:cubicBezTo>
                  <a:cubicBezTo>
                    <a:pt x="401784" y="120607"/>
                    <a:pt x="349381" y="50822"/>
                    <a:pt x="343306" y="42478"/>
                  </a:cubicBezTo>
                  <a:cubicBezTo>
                    <a:pt x="342546" y="42478"/>
                    <a:pt x="341787" y="41719"/>
                    <a:pt x="341787" y="40961"/>
                  </a:cubicBezTo>
                  <a:cubicBezTo>
                    <a:pt x="336471" y="34134"/>
                    <a:pt x="329635" y="30341"/>
                    <a:pt x="321281" y="30341"/>
                  </a:cubicBezTo>
                  <a:close/>
                  <a:moveTo>
                    <a:pt x="321281" y="0"/>
                  </a:moveTo>
                  <a:cubicBezTo>
                    <a:pt x="338749" y="0"/>
                    <a:pt x="354698" y="8344"/>
                    <a:pt x="365330" y="21997"/>
                  </a:cubicBezTo>
                  <a:cubicBezTo>
                    <a:pt x="368368" y="25032"/>
                    <a:pt x="431403" y="99368"/>
                    <a:pt x="395708" y="210114"/>
                  </a:cubicBezTo>
                  <a:lnTo>
                    <a:pt x="523298" y="210114"/>
                  </a:lnTo>
                  <a:cubicBezTo>
                    <a:pt x="538487" y="210114"/>
                    <a:pt x="552157" y="216182"/>
                    <a:pt x="562789" y="226802"/>
                  </a:cubicBezTo>
                  <a:cubicBezTo>
                    <a:pt x="572662" y="237421"/>
                    <a:pt x="578738" y="251075"/>
                    <a:pt x="578738" y="265487"/>
                  </a:cubicBezTo>
                  <a:cubicBezTo>
                    <a:pt x="578738" y="281416"/>
                    <a:pt x="571903" y="295828"/>
                    <a:pt x="561270" y="305689"/>
                  </a:cubicBezTo>
                  <a:cubicBezTo>
                    <a:pt x="571903" y="315550"/>
                    <a:pt x="578738" y="329962"/>
                    <a:pt x="578738" y="345891"/>
                  </a:cubicBezTo>
                  <a:cubicBezTo>
                    <a:pt x="578738" y="361821"/>
                    <a:pt x="571903" y="375474"/>
                    <a:pt x="561270" y="386094"/>
                  </a:cubicBezTo>
                  <a:cubicBezTo>
                    <a:pt x="571903" y="395955"/>
                    <a:pt x="578738" y="410367"/>
                    <a:pt x="578738" y="425537"/>
                  </a:cubicBezTo>
                  <a:cubicBezTo>
                    <a:pt x="578738" y="442225"/>
                    <a:pt x="571903" y="456637"/>
                    <a:pt x="560511" y="466498"/>
                  </a:cubicBezTo>
                  <a:cubicBezTo>
                    <a:pt x="570384" y="477118"/>
                    <a:pt x="576460" y="490771"/>
                    <a:pt x="576460" y="505942"/>
                  </a:cubicBezTo>
                  <a:cubicBezTo>
                    <a:pt x="576460" y="534008"/>
                    <a:pt x="555195" y="557522"/>
                    <a:pt x="527095" y="560556"/>
                  </a:cubicBezTo>
                  <a:cubicBezTo>
                    <a:pt x="525576" y="560556"/>
                    <a:pt x="524816" y="561315"/>
                    <a:pt x="523298" y="561315"/>
                  </a:cubicBezTo>
                  <a:lnTo>
                    <a:pt x="224830" y="561315"/>
                  </a:lnTo>
                  <a:cubicBezTo>
                    <a:pt x="201287" y="561315"/>
                    <a:pt x="181541" y="541593"/>
                    <a:pt x="181541" y="518079"/>
                  </a:cubicBezTo>
                  <a:lnTo>
                    <a:pt x="181541" y="253350"/>
                  </a:lnTo>
                  <a:cubicBezTo>
                    <a:pt x="181541" y="230594"/>
                    <a:pt x="199768" y="211631"/>
                    <a:pt x="222552" y="210872"/>
                  </a:cubicBezTo>
                  <a:cubicBezTo>
                    <a:pt x="223311" y="210872"/>
                    <a:pt x="224071" y="210114"/>
                    <a:pt x="224830" y="210114"/>
                  </a:cubicBezTo>
                  <a:lnTo>
                    <a:pt x="229387" y="210114"/>
                  </a:lnTo>
                  <a:cubicBezTo>
                    <a:pt x="232425" y="210114"/>
                    <a:pt x="235463" y="208597"/>
                    <a:pt x="237741" y="205563"/>
                  </a:cubicBezTo>
                  <a:cubicBezTo>
                    <a:pt x="238500" y="203287"/>
                    <a:pt x="240019" y="201011"/>
                    <a:pt x="240779" y="198736"/>
                  </a:cubicBezTo>
                  <a:cubicBezTo>
                    <a:pt x="255209" y="170670"/>
                    <a:pt x="277233" y="115297"/>
                    <a:pt x="266600" y="66751"/>
                  </a:cubicBezTo>
                  <a:cubicBezTo>
                    <a:pt x="265841" y="65234"/>
                    <a:pt x="265841" y="62958"/>
                    <a:pt x="266600" y="60683"/>
                  </a:cubicBezTo>
                  <a:cubicBezTo>
                    <a:pt x="265841" y="59166"/>
                    <a:pt x="265841" y="56890"/>
                    <a:pt x="265841" y="55373"/>
                  </a:cubicBezTo>
                  <a:cubicBezTo>
                    <a:pt x="265841" y="25032"/>
                    <a:pt x="290903" y="0"/>
                    <a:pt x="3212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6" name="等腰三角形 5"/>
          <p:cNvSpPr/>
          <p:nvPr/>
        </p:nvSpPr>
        <p:spPr>
          <a:xfrm>
            <a:off x="6502400" y="714341"/>
            <a:ext cx="1277257" cy="1393371"/>
          </a:xfrm>
          <a:prstGeom prst="triangle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633029" y="4934857"/>
            <a:ext cx="1741714" cy="957943"/>
          </a:xfrm>
          <a:prstGeom prst="rect">
            <a:avLst/>
          </a:prstGeom>
          <a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019800" y="1334826"/>
            <a:ext cx="152400" cy="152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019800" y="5337628"/>
            <a:ext cx="152400" cy="152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511864" y="3210808"/>
            <a:ext cx="3138321" cy="862966"/>
            <a:chOff x="8386921" y="2192795"/>
            <a:chExt cx="3138321" cy="862966"/>
          </a:xfrm>
        </p:grpSpPr>
        <p:sp>
          <p:nvSpPr>
            <p:cNvPr id="15" name="矩形 14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3881555" y="2980383"/>
            <a:ext cx="1924158" cy="8972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 smtClean="0">
                <a:solidFill>
                  <a:schemeClr val="accent1"/>
                </a:solidFill>
              </a:rPr>
              <a:t>2017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420651" y="979543"/>
            <a:ext cx="3138321" cy="862966"/>
            <a:chOff x="8386921" y="2192795"/>
            <a:chExt cx="3138321" cy="862966"/>
          </a:xfrm>
        </p:grpSpPr>
        <p:sp>
          <p:nvSpPr>
            <p:cNvPr id="19" name="矩形 18"/>
            <p:cNvSpPr/>
            <p:nvPr/>
          </p:nvSpPr>
          <p:spPr>
            <a:xfrm>
              <a:off x="9023291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420651" y="4982345"/>
            <a:ext cx="3138321" cy="862966"/>
            <a:chOff x="8386921" y="2192795"/>
            <a:chExt cx="3138321" cy="862966"/>
          </a:xfrm>
        </p:grpSpPr>
        <p:sp>
          <p:nvSpPr>
            <p:cNvPr id="22" name="矩形 21"/>
            <p:cNvSpPr/>
            <p:nvPr/>
          </p:nvSpPr>
          <p:spPr>
            <a:xfrm>
              <a:off x="9023291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41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平行四边形 18"/>
          <p:cNvSpPr/>
          <p:nvPr/>
        </p:nvSpPr>
        <p:spPr>
          <a:xfrm>
            <a:off x="2525487" y="0"/>
            <a:ext cx="9666513" cy="6858000"/>
          </a:xfrm>
          <a:prstGeom prst="parallelogram">
            <a:avLst>
              <a:gd name="adj" fmla="val 100151"/>
            </a:avLst>
          </a:pr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096000" y="0"/>
            <a:ext cx="0" cy="3933371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805714" y="1658257"/>
            <a:ext cx="580572" cy="580572"/>
            <a:chOff x="9559244" y="124959"/>
            <a:chExt cx="1143454" cy="1143454"/>
          </a:xfrm>
        </p:grpSpPr>
        <p:sp>
          <p:nvSpPr>
            <p:cNvPr id="14" name="椭圆 13"/>
            <p:cNvSpPr/>
            <p:nvPr/>
          </p:nvSpPr>
          <p:spPr>
            <a:xfrm>
              <a:off x="9559244" y="124959"/>
              <a:ext cx="1143454" cy="114345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椭圆 4"/>
            <p:cNvSpPr/>
            <p:nvPr/>
          </p:nvSpPr>
          <p:spPr>
            <a:xfrm>
              <a:off x="9794308" y="385782"/>
              <a:ext cx="673327" cy="621808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11864" y="1699021"/>
            <a:ext cx="3138321" cy="862966"/>
            <a:chOff x="8386921" y="2192795"/>
            <a:chExt cx="3138321" cy="862966"/>
          </a:xfrm>
        </p:grpSpPr>
        <p:sp>
          <p:nvSpPr>
            <p:cNvPr id="10" name="矩形 9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881555" y="1468596"/>
            <a:ext cx="1924158" cy="8972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 smtClean="0">
                <a:solidFill>
                  <a:schemeClr val="accent1"/>
                </a:solidFill>
              </a:rPr>
              <a:t>2016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843634" y="3657600"/>
            <a:ext cx="2501951" cy="1974792"/>
            <a:chOff x="4843634" y="3657600"/>
            <a:chExt cx="2501951" cy="1974792"/>
          </a:xfrm>
        </p:grpSpPr>
        <p:sp>
          <p:nvSpPr>
            <p:cNvPr id="6" name="矩形 5"/>
            <p:cNvSpPr/>
            <p:nvPr/>
          </p:nvSpPr>
          <p:spPr>
            <a:xfrm>
              <a:off x="4934857" y="3657600"/>
              <a:ext cx="2322286" cy="19747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43634" y="4113415"/>
              <a:ext cx="2501951" cy="1143684"/>
              <a:chOff x="8386922" y="2192795"/>
              <a:chExt cx="2501951" cy="1143684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8386922" y="2192795"/>
                <a:ext cx="2501951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8677429" y="2542351"/>
                <a:ext cx="1920936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</a:t>
                </a:r>
                <a:r>
                  <a:rPr lang="en-US" altLang="zh-CN" sz="8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,</a:t>
                </a:r>
                <a:endPara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116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2374899" y="0"/>
            <a:ext cx="9817101" cy="6858000"/>
          </a:xfrm>
          <a:custGeom>
            <a:avLst/>
            <a:gdLst>
              <a:gd name="connsiteX0" fmla="*/ 6868356 w 9817101"/>
              <a:gd name="connsiteY0" fmla="*/ 0 h 6858000"/>
              <a:gd name="connsiteX1" fmla="*/ 9817101 w 9817101"/>
              <a:gd name="connsiteY1" fmla="*/ 0 h 6858000"/>
              <a:gd name="connsiteX2" fmla="*/ 9817101 w 9817101"/>
              <a:gd name="connsiteY2" fmla="*/ 710128 h 6858000"/>
              <a:gd name="connsiteX3" fmla="*/ 3659945 w 9817101"/>
              <a:gd name="connsiteY3" fmla="*/ 6858000 h 6858000"/>
              <a:gd name="connsiteX4" fmla="*/ 0 w 981710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7101" h="6858000">
                <a:moveTo>
                  <a:pt x="6868356" y="0"/>
                </a:moveTo>
                <a:lnTo>
                  <a:pt x="9817101" y="0"/>
                </a:lnTo>
                <a:lnTo>
                  <a:pt x="9817101" y="710128"/>
                </a:lnTo>
                <a:lnTo>
                  <a:pt x="365994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7424337" y="395035"/>
            <a:ext cx="1213477" cy="1017381"/>
          </a:xfrm>
          <a:prstGeom prst="parallelogram">
            <a:avLst>
              <a:gd name="adj" fmla="val 1001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9213327" y="5094035"/>
            <a:ext cx="2103962" cy="1763965"/>
          </a:xfrm>
          <a:prstGeom prst="parallelogram">
            <a:avLst>
              <a:gd name="adj" fmla="val 10015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菱形 5"/>
          <p:cNvSpPr/>
          <p:nvPr/>
        </p:nvSpPr>
        <p:spPr>
          <a:xfrm>
            <a:off x="851239" y="1775462"/>
            <a:ext cx="4317664" cy="4317664"/>
          </a:xfrm>
          <a:prstGeom prst="diamond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菱形 6"/>
          <p:cNvSpPr/>
          <p:nvPr/>
        </p:nvSpPr>
        <p:spPr>
          <a:xfrm>
            <a:off x="3074852" y="661671"/>
            <a:ext cx="2108200" cy="2108200"/>
          </a:xfrm>
          <a:prstGeom prst="diamond">
            <a:avLst/>
          </a:prstGeom>
          <a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菱形 7"/>
          <p:cNvSpPr/>
          <p:nvPr/>
        </p:nvSpPr>
        <p:spPr>
          <a:xfrm>
            <a:off x="4188823" y="1775462"/>
            <a:ext cx="2108200" cy="2108200"/>
          </a:xfrm>
          <a:prstGeom prst="diamond">
            <a:avLst/>
          </a:prstGeom>
          <a:blipFill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菱形 8"/>
          <p:cNvSpPr/>
          <p:nvPr/>
        </p:nvSpPr>
        <p:spPr>
          <a:xfrm>
            <a:off x="5296263" y="655319"/>
            <a:ext cx="2108200" cy="2108200"/>
          </a:xfrm>
          <a:prstGeom prst="diamond">
            <a:avLst/>
          </a:prstGeom>
          <a:blipFill>
            <a:blip r:embed="rId6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4181203" y="4009455"/>
            <a:ext cx="2108200" cy="2108200"/>
          </a:xfrm>
          <a:prstGeom prst="diamond">
            <a:avLst/>
          </a:prstGeom>
          <a:blipFill>
            <a:blip r:embed="rId7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5312615" y="2115544"/>
            <a:ext cx="3646190" cy="3646190"/>
          </a:xfrm>
          <a:prstGeom prst="diamond">
            <a:avLst/>
          </a:prstGeom>
          <a:blipFill>
            <a:blip r:embed="rId8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1880461" y="1750933"/>
            <a:ext cx="877476" cy="8761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481972" y="359616"/>
            <a:ext cx="2913962" cy="1006876"/>
            <a:chOff x="8386922" y="2014885"/>
            <a:chExt cx="2913962" cy="1006876"/>
          </a:xfrm>
        </p:grpSpPr>
        <p:sp>
          <p:nvSpPr>
            <p:cNvPr id="18" name="矩形 17"/>
            <p:cNvSpPr/>
            <p:nvPr/>
          </p:nvSpPr>
          <p:spPr>
            <a:xfrm>
              <a:off x="8386922" y="2014885"/>
              <a:ext cx="2913962" cy="6323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2"/>
                  </a:solidFill>
                </a:rPr>
                <a:t>公司历程介绍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386923" y="2578563"/>
              <a:ext cx="259288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10890" y="1832851"/>
            <a:ext cx="3138321" cy="862966"/>
            <a:chOff x="8386921" y="2192795"/>
            <a:chExt cx="3138321" cy="862966"/>
          </a:xfrm>
        </p:grpSpPr>
        <p:sp>
          <p:nvSpPr>
            <p:cNvPr id="21" name="矩形 20"/>
            <p:cNvSpPr/>
            <p:nvPr/>
          </p:nvSpPr>
          <p:spPr>
            <a:xfrm>
              <a:off x="8386922" y="2192795"/>
              <a:ext cx="250195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86921" y="2542351"/>
              <a:ext cx="3138321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,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64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1113640" y="2171701"/>
            <a:ext cx="9516259" cy="2742952"/>
          </a:xfrm>
          <a:prstGeom prst="parallelogram">
            <a:avLst>
              <a:gd name="adj" fmla="val 1001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0" y="5197198"/>
            <a:ext cx="1333500" cy="887338"/>
          </a:xfrm>
          <a:prstGeom prst="parallelogram">
            <a:avLst>
              <a:gd name="adj" fmla="val 10015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0463644" y="733985"/>
            <a:ext cx="1085851" cy="108421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475698" y="5825255"/>
            <a:ext cx="914069" cy="91269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133600" y="2303418"/>
            <a:ext cx="990623" cy="98912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任意多边形 12"/>
          <p:cNvSpPr/>
          <p:nvPr/>
        </p:nvSpPr>
        <p:spPr>
          <a:xfrm flipH="1" flipV="1">
            <a:off x="8096250" y="1456347"/>
            <a:ext cx="4095750" cy="4089572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0" y="4037012"/>
            <a:ext cx="1051912" cy="1050325"/>
          </a:xfrm>
          <a:custGeom>
            <a:avLst/>
            <a:gdLst>
              <a:gd name="connsiteX0" fmla="*/ 0 w 6704217"/>
              <a:gd name="connsiteY0" fmla="*/ 0 h 6694109"/>
              <a:gd name="connsiteX1" fmla="*/ 6704217 w 6704217"/>
              <a:gd name="connsiteY1" fmla="*/ 0 h 6694109"/>
              <a:gd name="connsiteX2" fmla="*/ 0 w 6704217"/>
              <a:gd name="connsiteY2" fmla="*/ 6694109 h 669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4217" h="6694109">
                <a:moveTo>
                  <a:pt x="0" y="0"/>
                </a:moveTo>
                <a:lnTo>
                  <a:pt x="6704217" y="0"/>
                </a:lnTo>
                <a:lnTo>
                  <a:pt x="0" y="6694109"/>
                </a:lnTo>
                <a:close/>
              </a:path>
            </a:pathLst>
          </a:custGeom>
          <a:solidFill>
            <a:srgbClr val="F45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93763" y="733985"/>
            <a:ext cx="3068469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PART 02</a:t>
            </a:r>
            <a:endParaRPr lang="zh-CN" altLang="en-US" sz="60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81536" y="26827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产品服务推广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81536" y="3662825"/>
            <a:ext cx="4251196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8347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 animBg="1"/>
      <p:bldP spid="15" grpId="0" animBg="1"/>
      <p:bldP spid="16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35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45137"/>
      </a:accent1>
      <a:accent2>
        <a:srgbClr val="2C2E32"/>
      </a:accent2>
      <a:accent3>
        <a:srgbClr val="F45137"/>
      </a:accent3>
      <a:accent4>
        <a:srgbClr val="2C2E32"/>
      </a:accent4>
      <a:accent5>
        <a:srgbClr val="F45137"/>
      </a:accent5>
      <a:accent6>
        <a:srgbClr val="2C2E32"/>
      </a:accent6>
      <a:hlink>
        <a:srgbClr val="F45137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376</TotalTime>
  <Words>3171</Words>
  <Application>Microsoft Office PowerPoint</Application>
  <PresentationFormat>自定义</PresentationFormat>
  <Paragraphs>208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灰色画册</dc:title>
  <dc:creator>第一PPT</dc:creator>
  <cp:keywords>www.1ppt.com</cp:keywords>
  <dc:description>第一PPT</dc:description>
  <cp:lastModifiedBy>Windows User</cp:lastModifiedBy>
  <cp:revision>77</cp:revision>
  <dcterms:created xsi:type="dcterms:W3CDTF">2017-08-18T03:02:00Z</dcterms:created>
  <dcterms:modified xsi:type="dcterms:W3CDTF">2018-05-25T08:54:44Z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