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sldIdLst>
    <p:sldId id="256" r:id="rId3"/>
    <p:sldId id="257" r:id="rId4"/>
    <p:sldId id="258" r:id="rId5"/>
    <p:sldId id="259" r:id="rId6"/>
    <p:sldId id="262" r:id="rId7"/>
    <p:sldId id="269" r:id="rId8"/>
    <p:sldId id="303" r:id="rId9"/>
    <p:sldId id="264" r:id="rId10"/>
    <p:sldId id="301" r:id="rId11"/>
    <p:sldId id="302" r:id="rId12"/>
    <p:sldId id="274" r:id="rId13"/>
    <p:sldId id="304" r:id="rId14"/>
    <p:sldId id="305" r:id="rId15"/>
    <p:sldId id="306" r:id="rId16"/>
    <p:sldId id="308" r:id="rId17"/>
    <p:sldId id="309" r:id="rId18"/>
    <p:sldId id="310" r:id="rId19"/>
    <p:sldId id="311" r:id="rId20"/>
    <p:sldId id="313" r:id="rId21"/>
    <p:sldId id="312" r:id="rId22"/>
    <p:sldId id="314" r:id="rId23"/>
    <p:sldId id="315" r:id="rId24"/>
    <p:sldId id="316" r:id="rId25"/>
    <p:sldId id="317" r:id="rId26"/>
    <p:sldId id="319" r:id="rId27"/>
    <p:sldId id="320" r:id="rId28"/>
    <p:sldId id="291" r:id="rId29"/>
    <p:sldId id="322" r:id="rId30"/>
    <p:sldId id="323" r:id="rId31"/>
    <p:sldId id="298" r:id="rId32"/>
    <p:sldId id="324" r:id="rId33"/>
    <p:sldId id="325" r:id="rId34"/>
    <p:sldId id="326" r:id="rId35"/>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4" pos="1844" userDrawn="1">
          <p15:clr>
            <a:srgbClr val="A4A3A4"/>
          </p15:clr>
        </p15:guide>
        <p15:guide id="5" pos="257" userDrawn="1">
          <p15:clr>
            <a:srgbClr val="A4A3A4"/>
          </p15:clr>
        </p15:guide>
        <p15:guide id="6" pos="7469" userDrawn="1">
          <p15:clr>
            <a:srgbClr val="A4A3A4"/>
          </p15:clr>
        </p15:guide>
        <p15:guide id="7" orient="horz" pos="4065" userDrawn="1">
          <p15:clr>
            <a:srgbClr val="A4A3A4"/>
          </p15:clr>
        </p15:guide>
        <p15:guide id="8" orient="horz" pos="300" userDrawn="1">
          <p15:clr>
            <a:srgbClr val="A4A3A4"/>
          </p15:clr>
        </p15:guide>
        <p15:guide id="9" pos="3840" userDrawn="1">
          <p15:clr>
            <a:srgbClr val="A4A3A4"/>
          </p15:clr>
        </p15:guide>
        <p15:guide id="11" orient="horz" pos="9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9"/>
    <a:srgbClr val="F4835B"/>
    <a:srgbClr val="F8C397"/>
    <a:srgbClr val="ABDDDD"/>
    <a:srgbClr val="57BD9B"/>
    <a:srgbClr val="58BD9B"/>
    <a:srgbClr val="FFA7C3"/>
    <a:srgbClr val="FDDAC6"/>
    <a:srgbClr val="F083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75" d="100"/>
          <a:sy n="75" d="100"/>
        </p:scale>
        <p:origin x="-162" y="-1476"/>
      </p:cViewPr>
      <p:guideLst>
        <p:guide orient="horz" pos="1620"/>
        <p:guide orient="horz" pos="3049"/>
        <p:guide orient="horz" pos="225"/>
        <p:guide orient="horz" pos="736"/>
        <p:guide pos="1383"/>
        <p:guide pos="193"/>
        <p:guide pos="5602"/>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53230D-9D96-40C7-81EE-785E3B748BB3}" type="datetimeFigureOut">
              <a:rPr lang="zh-CN" altLang="en-US" smtClean="0"/>
              <a:t>2018/5/23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360F8A-914F-4A07-B411-B24B83E13760}" type="slidenum">
              <a:rPr lang="zh-CN" altLang="en-US" smtClean="0"/>
              <a:t>‹#›</a:t>
            </a:fld>
            <a:endParaRPr lang="zh-CN" altLang="en-US"/>
          </a:p>
        </p:txBody>
      </p:sp>
    </p:spTree>
    <p:extLst>
      <p:ext uri="{BB962C8B-B14F-4D97-AF65-F5344CB8AC3E}">
        <p14:creationId xmlns:p14="http://schemas.microsoft.com/office/powerpoint/2010/main" val="122897393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1</a:t>
            </a:fld>
            <a:endParaRPr lang="zh-CN" altLang="en-US"/>
          </a:p>
        </p:txBody>
      </p:sp>
    </p:spTree>
    <p:extLst>
      <p:ext uri="{BB962C8B-B14F-4D97-AF65-F5344CB8AC3E}">
        <p14:creationId xmlns:p14="http://schemas.microsoft.com/office/powerpoint/2010/main" val="40297636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28</a:t>
            </a:fld>
            <a:endParaRPr lang="zh-CN" altLang="en-US"/>
          </a:p>
        </p:txBody>
      </p:sp>
    </p:spTree>
    <p:extLst>
      <p:ext uri="{BB962C8B-B14F-4D97-AF65-F5344CB8AC3E}">
        <p14:creationId xmlns:p14="http://schemas.microsoft.com/office/powerpoint/2010/main" val="1981255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2</a:t>
            </a:fld>
            <a:endParaRPr lang="zh-CN" altLang="en-US"/>
          </a:p>
        </p:txBody>
      </p:sp>
    </p:spTree>
    <p:extLst>
      <p:ext uri="{BB962C8B-B14F-4D97-AF65-F5344CB8AC3E}">
        <p14:creationId xmlns:p14="http://schemas.microsoft.com/office/powerpoint/2010/main" val="2590788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3</a:t>
            </a:fld>
            <a:endParaRPr lang="zh-CN" altLang="en-US"/>
          </a:p>
        </p:txBody>
      </p:sp>
    </p:spTree>
    <p:extLst>
      <p:ext uri="{BB962C8B-B14F-4D97-AF65-F5344CB8AC3E}">
        <p14:creationId xmlns:p14="http://schemas.microsoft.com/office/powerpoint/2010/main" val="3683972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6</a:t>
            </a:fld>
            <a:endParaRPr lang="zh-CN" altLang="en-US"/>
          </a:p>
        </p:txBody>
      </p:sp>
    </p:spTree>
    <p:extLst>
      <p:ext uri="{BB962C8B-B14F-4D97-AF65-F5344CB8AC3E}">
        <p14:creationId xmlns:p14="http://schemas.microsoft.com/office/powerpoint/2010/main" val="25921856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11</a:t>
            </a:fld>
            <a:endParaRPr lang="zh-CN" altLang="en-US"/>
          </a:p>
        </p:txBody>
      </p:sp>
    </p:spTree>
    <p:extLst>
      <p:ext uri="{BB962C8B-B14F-4D97-AF65-F5344CB8AC3E}">
        <p14:creationId xmlns:p14="http://schemas.microsoft.com/office/powerpoint/2010/main" val="2478147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13</a:t>
            </a:fld>
            <a:endParaRPr lang="zh-CN" altLang="en-US"/>
          </a:p>
        </p:txBody>
      </p:sp>
    </p:spTree>
    <p:extLst>
      <p:ext uri="{BB962C8B-B14F-4D97-AF65-F5344CB8AC3E}">
        <p14:creationId xmlns:p14="http://schemas.microsoft.com/office/powerpoint/2010/main" val="3600877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19</a:t>
            </a:fld>
            <a:endParaRPr lang="zh-CN" altLang="en-US"/>
          </a:p>
        </p:txBody>
      </p:sp>
    </p:spTree>
    <p:extLst>
      <p:ext uri="{BB962C8B-B14F-4D97-AF65-F5344CB8AC3E}">
        <p14:creationId xmlns:p14="http://schemas.microsoft.com/office/powerpoint/2010/main" val="659357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26</a:t>
            </a:fld>
            <a:endParaRPr lang="zh-CN" altLang="en-US"/>
          </a:p>
        </p:txBody>
      </p:sp>
    </p:spTree>
    <p:extLst>
      <p:ext uri="{BB962C8B-B14F-4D97-AF65-F5344CB8AC3E}">
        <p14:creationId xmlns:p14="http://schemas.microsoft.com/office/powerpoint/2010/main" val="2976269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360F8A-914F-4A07-B411-B24B83E13760}" type="slidenum">
              <a:rPr lang="zh-CN" altLang="en-US" smtClean="0"/>
              <a:t>27</a:t>
            </a:fld>
            <a:endParaRPr lang="zh-CN" altLang="en-US"/>
          </a:p>
        </p:txBody>
      </p:sp>
    </p:spTree>
    <p:extLst>
      <p:ext uri="{BB962C8B-B14F-4D97-AF65-F5344CB8AC3E}">
        <p14:creationId xmlns:p14="http://schemas.microsoft.com/office/powerpoint/2010/main" val="1936915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82391" y="187679"/>
            <a:ext cx="789059" cy="219865"/>
          </a:xfrm>
          <a:prstGeom prst="rect">
            <a:avLst/>
          </a:prstGeom>
        </p:spPr>
      </p:pic>
    </p:spTree>
    <p:extLst>
      <p:ext uri="{BB962C8B-B14F-4D97-AF65-F5344CB8AC3E}">
        <p14:creationId xmlns:p14="http://schemas.microsoft.com/office/powerpoint/2010/main" val="31391458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lIns="68580" tIns="34290" rIns="68580" bIns="34290"/>
          <a:lstStyle/>
          <a:p>
            <a:r>
              <a:rPr lang="zh-CN" altLang="en-US"/>
              <a:t>单击此处编辑母版标题样式</a:t>
            </a:r>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12286072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lIns="68580" tIns="34290" rIns="68580" bIns="34290"/>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4162490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4062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4989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1415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2707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0317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64243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95383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7346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lIns="68580" tIns="34290" rIns="68580" bIns="34290"/>
          <a:lstStyle/>
          <a:p>
            <a:r>
              <a:rPr lang="zh-CN" altLang="en-US"/>
              <a:t>单击此处编辑母版标题样式</a:t>
            </a:r>
          </a:p>
        </p:txBody>
      </p:sp>
      <p:sp>
        <p:nvSpPr>
          <p:cNvPr id="3" name="内容占位符 2"/>
          <p:cNvSpPr>
            <a:spLocks noGrp="1"/>
          </p:cNvSpPr>
          <p:nvPr>
            <p:ph idx="1"/>
          </p:nvPr>
        </p:nvSpPr>
        <p:spPr>
          <a:xfrm>
            <a:off x="628650" y="1369219"/>
            <a:ext cx="7886700" cy="3263504"/>
          </a:xfrm>
          <a:prstGeom prst="rect">
            <a:avLst/>
          </a:prstGeom>
        </p:spPr>
        <p:txBody>
          <a:bodyPr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17255004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7882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13861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4304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a:prstGeom prst="rect">
            <a:avLst/>
          </a:prstGeom>
        </p:spPr>
        <p:txBody>
          <a:bodyPr lIns="68580" tIns="34290" rIns="68580" bIns="34290" anchor="b"/>
          <a:lstStyle>
            <a:lvl1pPr>
              <a:defRPr sz="4500"/>
            </a:lvl1pPr>
          </a:lstStyle>
          <a:p>
            <a:r>
              <a:rPr lang="zh-CN" altLang="en-US"/>
              <a:t>单击此处编辑母版标题样式</a:t>
            </a:r>
          </a:p>
        </p:txBody>
      </p:sp>
      <p:sp>
        <p:nvSpPr>
          <p:cNvPr id="3" name="文本占位符 2"/>
          <p:cNvSpPr>
            <a:spLocks noGrp="1"/>
          </p:cNvSpPr>
          <p:nvPr>
            <p:ph type="body" idx="1"/>
          </p:nvPr>
        </p:nvSpPr>
        <p:spPr>
          <a:xfrm>
            <a:off x="623888" y="3442098"/>
            <a:ext cx="7886700" cy="1125140"/>
          </a:xfrm>
          <a:prstGeom prst="rect">
            <a:avLst/>
          </a:prstGeom>
        </p:spPr>
        <p:txBody>
          <a:bodyPr lIns="68580" tIns="34290" rIns="68580" bIns="34290"/>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34130230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lIns="68580" tIns="34290" rIns="68580" bIns="34290"/>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a:prstGeom prst="rect">
            <a:avLst/>
          </a:prstGeom>
        </p:spPr>
        <p:txBody>
          <a:bodyPr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a:prstGeom prst="rect">
            <a:avLst/>
          </a:prstGeom>
        </p:spPr>
        <p:txBody>
          <a:bodyPr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20053144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a:prstGeom prst="rect">
            <a:avLst/>
          </a:prstGeom>
        </p:spPr>
        <p:txBody>
          <a:bodyPr lIns="68580" tIns="34290" rIns="68580" bIns="34290"/>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a:prstGeom prst="rect">
            <a:avLst/>
          </a:prstGeom>
        </p:spPr>
        <p:txBody>
          <a:bodyPr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260872"/>
            <a:ext cx="3887391" cy="617934"/>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29150" y="1878806"/>
            <a:ext cx="3887391" cy="2763441"/>
          </a:xfrm>
          <a:prstGeom prst="rect">
            <a:avLst/>
          </a:prstGeom>
        </p:spPr>
        <p:txBody>
          <a:bodyPr lIns="68580" tIns="34290" rIns="68580" bIns="3429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8" name="页脚占位符 7"/>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9" name="灯片编号占位符 8"/>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31361125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lIns="68580" tIns="34290" rIns="68580" bIns="34290"/>
          <a:lstStyle/>
          <a:p>
            <a:r>
              <a:rPr lang="zh-CN" altLang="en-US"/>
              <a:t>单击此处编辑母版标题样式</a:t>
            </a:r>
          </a:p>
        </p:txBody>
      </p:sp>
      <p:sp>
        <p:nvSpPr>
          <p:cNvPr id="3" name="日期占位符 2"/>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4" name="页脚占位符 3"/>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5" name="灯片编号占位符 4"/>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18593966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3" name="页脚占位符 2"/>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4" name="灯片编号占位符 3"/>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24572577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lIns="68580" tIns="34290" rIns="68580" bIns="34290" anchor="b"/>
          <a:lstStyle>
            <a:lvl1pPr>
              <a:defRPr sz="2400"/>
            </a:lvl1pPr>
          </a:lstStyle>
          <a:p>
            <a:r>
              <a:rPr lang="zh-CN" altLang="en-US"/>
              <a:t>单击此处编辑母版标题样式</a:t>
            </a:r>
          </a:p>
        </p:txBody>
      </p:sp>
      <p:sp>
        <p:nvSpPr>
          <p:cNvPr id="3" name="内容占位符 2"/>
          <p:cNvSpPr>
            <a:spLocks noGrp="1"/>
          </p:cNvSpPr>
          <p:nvPr>
            <p:ph idx="1"/>
          </p:nvPr>
        </p:nvSpPr>
        <p:spPr>
          <a:xfrm>
            <a:off x="3887391" y="740569"/>
            <a:ext cx="4629150" cy="3655219"/>
          </a:xfrm>
          <a:prstGeom prst="rect">
            <a:avLst/>
          </a:prstGeo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a:prstGeom prst="rect">
            <a:avLst/>
          </a:prstGeom>
        </p:spPr>
        <p:txBody>
          <a:bodyPr lIns="68580" tIns="34290" rIns="68580" bIns="34290"/>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1609558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lIns="68580" tIns="34290" rIns="68580" bIns="34290"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740569"/>
            <a:ext cx="4629150" cy="3655219"/>
          </a:xfrm>
          <a:prstGeom prst="rect">
            <a:avLst/>
          </a:prstGeom>
        </p:spPr>
        <p:txBody>
          <a:bodyPr lIns="68580" tIns="34290" rIns="68580" bIns="34290"/>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a:prstGeom prst="rect">
            <a:avLst/>
          </a:prstGeom>
        </p:spPr>
        <p:txBody>
          <a:bodyPr lIns="68580" tIns="34290" rIns="68580" bIns="34290"/>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a:xfrm>
            <a:off x="628650" y="4767263"/>
            <a:ext cx="2057400" cy="273844"/>
          </a:xfrm>
          <a:prstGeom prst="rect">
            <a:avLst/>
          </a:prstGeom>
        </p:spPr>
        <p:txBody>
          <a:bodyPr lIns="68580" tIns="34290" rIns="68580" bIns="34290"/>
          <a:lstStyle/>
          <a:p>
            <a:fld id="{779579AE-8882-45DF-B1AB-A8F33F5F0ADB}" type="datetimeFigureOut">
              <a:rPr lang="zh-CN" altLang="en-US" smtClean="0"/>
              <a:t>2018/5/23</a:t>
            </a:fld>
            <a:endParaRPr lang="zh-CN" altLang="en-US"/>
          </a:p>
        </p:txBody>
      </p:sp>
      <p:sp>
        <p:nvSpPr>
          <p:cNvPr id="6" name="页脚占位符 5"/>
          <p:cNvSpPr>
            <a:spLocks noGrp="1"/>
          </p:cNvSpPr>
          <p:nvPr>
            <p:ph type="ftr" sz="quarter" idx="11"/>
          </p:nvPr>
        </p:nvSpPr>
        <p:spPr>
          <a:xfrm>
            <a:off x="3028950" y="4767263"/>
            <a:ext cx="3086100" cy="273844"/>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457950" y="4767263"/>
            <a:ext cx="2057400" cy="273844"/>
          </a:xfrm>
          <a:prstGeom prst="rect">
            <a:avLst/>
          </a:prstGeom>
        </p:spPr>
        <p:txBody>
          <a:bodyPr lIns="68580" tIns="34290" rIns="68580" bIns="34290"/>
          <a:lstStyle/>
          <a:p>
            <a:fld id="{4B734028-A0CE-48F3-A430-2A6C02570603}" type="slidenum">
              <a:rPr lang="zh-CN" altLang="en-US" smtClean="0"/>
              <a:t>‹#›</a:t>
            </a:fld>
            <a:endParaRPr lang="zh-CN" altLang="en-US"/>
          </a:p>
        </p:txBody>
      </p:sp>
    </p:spTree>
    <p:extLst>
      <p:ext uri="{BB962C8B-B14F-4D97-AF65-F5344CB8AC3E}">
        <p14:creationId xmlns:p14="http://schemas.microsoft.com/office/powerpoint/2010/main" val="34687099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3491880" y="-668610"/>
            <a:ext cx="2214286" cy="485714"/>
          </a:xfrm>
          <a:prstGeom prst="rect">
            <a:avLst/>
          </a:prstGeom>
        </p:spPr>
      </p:pic>
      <p:pic>
        <p:nvPicPr>
          <p:cNvPr id="3" name="图片 2"/>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244288" y="187679"/>
            <a:ext cx="789059" cy="219865"/>
          </a:xfrm>
          <a:prstGeom prst="rect">
            <a:avLst/>
          </a:prstGeom>
        </p:spPr>
      </p:pic>
    </p:spTree>
    <p:extLst>
      <p:ext uri="{BB962C8B-B14F-4D97-AF65-F5344CB8AC3E}">
        <p14:creationId xmlns:p14="http://schemas.microsoft.com/office/powerpoint/2010/main" val="2760640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2018/5/23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2532169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image" Target="../media/image42.jpeg"/><Relationship Id="rId4" Type="http://schemas.openxmlformats.org/officeDocument/2006/relationships/image" Target="../media/image41.jpeg"/></Relationships>
</file>

<file path=ppt/slides/_rels/slide17.xml.rels><?xml version="1.0" encoding="UTF-8" standalone="yes"?>
<Relationships xmlns="http://schemas.openxmlformats.org/package/2006/relationships"><Relationship Id="rId8" Type="http://schemas.openxmlformats.org/officeDocument/2006/relationships/image" Target="../media/image46.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45.png"/><Relationship Id="rId5" Type="http://schemas.microsoft.com/office/2007/relationships/hdphoto" Target="../media/hdphoto3.wdp"/><Relationship Id="rId4" Type="http://schemas.openxmlformats.org/officeDocument/2006/relationships/image" Target="../media/image44.png"/><Relationship Id="rId9" Type="http://schemas.microsoft.com/office/2007/relationships/hdphoto" Target="../media/hdphoto5.wdp"/></Relationships>
</file>

<file path=ppt/slides/_rels/slide18.xml.rels><?xml version="1.0" encoding="UTF-8" standalone="yes"?>
<Relationships xmlns="http://schemas.openxmlformats.org/package/2006/relationships"><Relationship Id="rId8" Type="http://schemas.microsoft.com/office/2007/relationships/hdphoto" Target="../media/hdphoto8.wdp"/><Relationship Id="rId3" Type="http://schemas.openxmlformats.org/officeDocument/2006/relationships/image" Target="../media/image48.png"/><Relationship Id="rId7" Type="http://schemas.openxmlformats.org/officeDocument/2006/relationships/image" Target="../media/image50.png"/><Relationship Id="rId2" Type="http://schemas.openxmlformats.org/officeDocument/2006/relationships/image" Target="../media/image47.jpeg"/><Relationship Id="rId1" Type="http://schemas.openxmlformats.org/officeDocument/2006/relationships/slideLayout" Target="../slideLayouts/slideLayout7.xml"/><Relationship Id="rId6" Type="http://schemas.microsoft.com/office/2007/relationships/hdphoto" Target="../media/hdphoto7.wdp"/><Relationship Id="rId5" Type="http://schemas.openxmlformats.org/officeDocument/2006/relationships/image" Target="../media/image49.png"/><Relationship Id="rId4" Type="http://schemas.microsoft.com/office/2007/relationships/hdphoto" Target="../media/hdphoto6.wdp"/></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 Id="rId5" Type="http://schemas.openxmlformats.org/officeDocument/2006/relationships/image" Target="../media/image55.jpeg"/><Relationship Id="rId4" Type="http://schemas.openxmlformats.org/officeDocument/2006/relationships/image" Target="../media/image54.jpeg"/></Relationships>
</file>

<file path=ppt/slides/_rels/slide21.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tags" Target="../tags/tag23.xml"/><Relationship Id="rId7" Type="http://schemas.openxmlformats.org/officeDocument/2006/relationships/image" Target="../media/image58.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57.jpeg"/><Relationship Id="rId5" Type="http://schemas.openxmlformats.org/officeDocument/2006/relationships/image" Target="../media/image56.jpeg"/><Relationship Id="rId4" Type="http://schemas.openxmlformats.org/officeDocument/2006/relationships/slideLayout" Target="../slideLayouts/slideLayout7.xml"/><Relationship Id="rId9" Type="http://schemas.openxmlformats.org/officeDocument/2006/relationships/image" Target="../media/image60.jpeg"/></Relationships>
</file>

<file path=ppt/slides/_rels/slide2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2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tags" Target="../tags/tag26.xml"/><Relationship Id="rId7" Type="http://schemas.openxmlformats.org/officeDocument/2006/relationships/image" Target="../media/image70.jpe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slideLayout" Target="../slideLayouts/slideLayout7.xml"/><Relationship Id="rId9" Type="http://schemas.openxmlformats.org/officeDocument/2006/relationships/image" Target="../media/image72.jpeg"/></Relationships>
</file>

<file path=ppt/slides/_rels/slide25.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7.xml"/><Relationship Id="rId4" Type="http://schemas.openxmlformats.org/officeDocument/2006/relationships/image" Target="../media/image75.jpeg"/></Relationships>
</file>

<file path=ppt/slides/_rels/slide2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82.jpeg"/><Relationship Id="rId3" Type="http://schemas.openxmlformats.org/officeDocument/2006/relationships/image" Target="../media/image77.jpeg"/><Relationship Id="rId7" Type="http://schemas.openxmlformats.org/officeDocument/2006/relationships/image" Target="../media/image81.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2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30.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14.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3.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12.png"/><Relationship Id="rId5" Type="http://schemas.openxmlformats.org/officeDocument/2006/relationships/tags" Target="../tags/tag16.xml"/><Relationship Id="rId10" Type="http://schemas.openxmlformats.org/officeDocument/2006/relationships/image" Target="../media/image11.png"/><Relationship Id="rId4" Type="http://schemas.openxmlformats.org/officeDocument/2006/relationships/tags" Target="../tags/tag15.xml"/><Relationship Id="rId9" Type="http://schemas.openxmlformats.org/officeDocument/2006/relationships/slideLayout" Target="../slideLayouts/slideLayout7.xml"/><Relationship Id="rId1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7.xml"/><Relationship Id="rId1" Type="http://schemas.openxmlformats.org/officeDocument/2006/relationships/tags" Target="../tags/tag20.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772362"/>
            <a:ext cx="9147330" cy="1604870"/>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4" name="矩形 33"/>
          <p:cNvSpPr/>
          <p:nvPr/>
        </p:nvSpPr>
        <p:spPr>
          <a:xfrm>
            <a:off x="5604336" y="980182"/>
            <a:ext cx="3230754" cy="577081"/>
          </a:xfrm>
          <a:prstGeom prst="rect">
            <a:avLst/>
          </a:prstGeom>
        </p:spPr>
        <p:txBody>
          <a:bodyPr wrap="square" lIns="68580" tIns="34290" rIns="68580" bIns="34290">
            <a:spAutoFit/>
          </a:bodyPr>
          <a:lstStyle/>
          <a:p>
            <a:pPr lvl="0" algn="ctr">
              <a:defRPr sz="1800">
                <a:solidFill>
                  <a:srgbClr val="000000"/>
                </a:solidFill>
              </a:defRPr>
            </a:pPr>
            <a:r>
              <a:rPr lang="zh-CN" altLang="en-US" sz="3300" i="1" dirty="0">
                <a:solidFill>
                  <a:srgbClr val="009899"/>
                </a:solidFill>
                <a:latin typeface="方正正大黑简体" panose="02000000000000000000" pitchFamily="2" charset="-122"/>
                <a:ea typeface="方正正大黑简体" panose="02000000000000000000" pitchFamily="2" charset="-122"/>
              </a:rPr>
              <a:t>教育类型模板</a:t>
            </a:r>
          </a:p>
        </p:txBody>
      </p:sp>
      <p:sp>
        <p:nvSpPr>
          <p:cNvPr id="37" name="矩形 36"/>
          <p:cNvSpPr/>
          <p:nvPr/>
        </p:nvSpPr>
        <p:spPr>
          <a:xfrm>
            <a:off x="5976156" y="1438605"/>
            <a:ext cx="2538282" cy="346249"/>
          </a:xfrm>
          <a:prstGeom prst="rect">
            <a:avLst/>
          </a:prstGeom>
        </p:spPr>
        <p:txBody>
          <a:bodyPr wrap="square" lIns="68580" tIns="34290" rIns="68580" bIns="34290">
            <a:spAutoFit/>
          </a:bodyPr>
          <a:lstStyle/>
          <a:p>
            <a:pPr algn="dist">
              <a:defRPr sz="1800">
                <a:solidFill>
                  <a:srgbClr val="000000"/>
                </a:solidFill>
              </a:defRPr>
            </a:pPr>
            <a:r>
              <a:rPr lang="en-US" altLang="zh-CN" i="1" dirty="0">
                <a:solidFill>
                  <a:srgbClr val="009899"/>
                </a:solidFill>
              </a:rPr>
              <a:t>JIAOYULEIXINGMOBAN</a:t>
            </a:r>
          </a:p>
        </p:txBody>
      </p:sp>
      <p:sp>
        <p:nvSpPr>
          <p:cNvPr id="39" name="Shape 33"/>
          <p:cNvSpPr/>
          <p:nvPr/>
        </p:nvSpPr>
        <p:spPr>
          <a:xfrm>
            <a:off x="927134" y="2258327"/>
            <a:ext cx="2646294" cy="246221"/>
          </a:xfrm>
          <a:prstGeom prst="rect">
            <a:avLst/>
          </a:prstGeom>
          <a:ln w="12700">
            <a:miter lim="400000"/>
          </a:ln>
          <a:extLst>
            <a:ext uri="{C572A759-6A51-4108-AA02-DFA0A04FC94B}">
              <ma14:wrappingTextBoxFlag xmlns="" xmlns:ma14="http://schemas.microsoft.com/office/mac/drawingml/2011/main" val="1"/>
            </a:ext>
          </a:extLst>
        </p:spPr>
        <p:txBody>
          <a:bodyPr wrap="square" lIns="38100" tIns="38100" rIns="38100" bIns="38100" anchor="ctr">
            <a:spAutoFit/>
          </a:bodyPr>
          <a:lstStyle>
            <a:lvl1pPr>
              <a:defRPr>
                <a:latin typeface="+mj-lt"/>
                <a:ea typeface="+mj-ea"/>
                <a:cs typeface="+mj-cs"/>
                <a:sym typeface="冬青黑体简体中文 W6"/>
              </a:defRPr>
            </a:lvl1pPr>
          </a:lstStyle>
          <a:p>
            <a:pPr lvl="0" algn="dist">
              <a:defRPr sz="1800"/>
            </a:pPr>
            <a:r>
              <a:rPr lang="zh-CN" altLang="en-US" sz="1100" dirty="0">
                <a:solidFill>
                  <a:schemeClr val="bg1">
                    <a:lumMod val="95000"/>
                  </a:schemeClr>
                </a:solidFill>
                <a:latin typeface="方正超粗黑简体" panose="03000509000000000000" pitchFamily="65" charset="-122"/>
                <a:ea typeface="方正超粗黑简体" panose="03000509000000000000" pitchFamily="65" charset="-122"/>
              </a:rPr>
              <a:t>打造国内首创智慧型美育课程体系</a:t>
            </a:r>
            <a:endParaRPr sz="1100" dirty="0">
              <a:solidFill>
                <a:schemeClr val="bg1">
                  <a:lumMod val="95000"/>
                </a:schemeClr>
              </a:solidFill>
              <a:latin typeface="方正超粗黑简体" panose="03000509000000000000" pitchFamily="65" charset="-122"/>
              <a:ea typeface="方正超粗黑简体" panose="03000509000000000000" pitchFamily="65" charset="-122"/>
            </a:endParaRPr>
          </a:p>
        </p:txBody>
      </p:sp>
      <p:sp>
        <p:nvSpPr>
          <p:cNvPr id="40" name="文本框 39"/>
          <p:cNvSpPr txBox="1"/>
          <p:nvPr/>
        </p:nvSpPr>
        <p:spPr>
          <a:xfrm>
            <a:off x="927135" y="2530161"/>
            <a:ext cx="2646293" cy="24622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28575" rtlCol="0" anchor="ctr">
            <a:spAutoFit/>
          </a:bodyPr>
          <a:lstStyle/>
          <a:p>
            <a:pPr algn="dist" defTabSz="619125" latinLnBrk="1" hangingPunct="0"/>
            <a:r>
              <a:rPr lang="zh-CN" altLang="en-US" sz="1100" dirty="0">
                <a:solidFill>
                  <a:schemeClr val="bg1">
                    <a:lumMod val="95000"/>
                  </a:schemeClr>
                </a:solidFill>
                <a:latin typeface="方正超粗黑简体" panose="03000509000000000000" pitchFamily="65" charset="-122"/>
                <a:ea typeface="方正超粗黑简体" panose="03000509000000000000" pitchFamily="65" charset="-122"/>
                <a:cs typeface="Yuppy SC" charset="-122"/>
                <a:sym typeface="Helvetica Light"/>
              </a:rPr>
              <a:t>我们想给孩子一个会创作的大脑</a:t>
            </a:r>
          </a:p>
        </p:txBody>
      </p:sp>
      <p:grpSp>
        <p:nvGrpSpPr>
          <p:cNvPr id="57" name="组合 56"/>
          <p:cNvGrpSpPr/>
          <p:nvPr/>
        </p:nvGrpSpPr>
        <p:grpSpPr>
          <a:xfrm>
            <a:off x="0" y="4786840"/>
            <a:ext cx="1277634" cy="53051"/>
            <a:chOff x="-4440" y="3861048"/>
            <a:chExt cx="6100440" cy="317850"/>
          </a:xfrm>
          <a:solidFill>
            <a:srgbClr val="009899"/>
          </a:solidFill>
        </p:grpSpPr>
        <p:sp>
          <p:nvSpPr>
            <p:cNvPr id="55" name="矩形 54"/>
            <p:cNvSpPr/>
            <p:nvPr/>
          </p:nvSpPr>
          <p:spPr>
            <a:xfrm>
              <a:off x="-4440" y="3861048"/>
              <a:ext cx="6100440" cy="720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440" y="4019654"/>
              <a:ext cx="6100440" cy="1592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6" name="图片 6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570335" y="2586506"/>
            <a:ext cx="1134015" cy="792119"/>
          </a:xfrm>
          <a:custGeom>
            <a:avLst/>
            <a:gdLst>
              <a:gd name="connsiteX0" fmla="*/ 0 w 1512020"/>
              <a:gd name="connsiteY0" fmla="*/ 0 h 1056159"/>
              <a:gd name="connsiteX1" fmla="*/ 1512020 w 1512020"/>
              <a:gd name="connsiteY1" fmla="*/ 0 h 1056159"/>
              <a:gd name="connsiteX2" fmla="*/ 1512020 w 1512020"/>
              <a:gd name="connsiteY2" fmla="*/ 1056159 h 1056159"/>
              <a:gd name="connsiteX3" fmla="*/ 0 w 1512020"/>
              <a:gd name="connsiteY3" fmla="*/ 1056159 h 1056159"/>
            </a:gdLst>
            <a:ahLst/>
            <a:cxnLst>
              <a:cxn ang="0">
                <a:pos x="connsiteX0" y="connsiteY0"/>
              </a:cxn>
              <a:cxn ang="0">
                <a:pos x="connsiteX1" y="connsiteY1"/>
              </a:cxn>
              <a:cxn ang="0">
                <a:pos x="connsiteX2" y="connsiteY2"/>
              </a:cxn>
              <a:cxn ang="0">
                <a:pos x="connsiteX3" y="connsiteY3"/>
              </a:cxn>
            </a:cxnLst>
            <a:rect l="l" t="t" r="r" b="b"/>
            <a:pathLst>
              <a:path w="1512020" h="1056159">
                <a:moveTo>
                  <a:pt x="0" y="0"/>
                </a:moveTo>
                <a:lnTo>
                  <a:pt x="1512020" y="0"/>
                </a:lnTo>
                <a:lnTo>
                  <a:pt x="1512020" y="1056159"/>
                </a:lnTo>
                <a:lnTo>
                  <a:pt x="0" y="1056159"/>
                </a:lnTo>
                <a:close/>
              </a:path>
            </a:pathLst>
          </a:custGeom>
        </p:spPr>
      </p:pic>
      <p:pic>
        <p:nvPicPr>
          <p:cNvPr id="65" name="图片 64"/>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712992" y="1772363"/>
            <a:ext cx="1134015" cy="792119"/>
          </a:xfrm>
          <a:custGeom>
            <a:avLst/>
            <a:gdLst>
              <a:gd name="connsiteX0" fmla="*/ 0 w 1512020"/>
              <a:gd name="connsiteY0" fmla="*/ 0 h 1056159"/>
              <a:gd name="connsiteX1" fmla="*/ 1512020 w 1512020"/>
              <a:gd name="connsiteY1" fmla="*/ 0 h 1056159"/>
              <a:gd name="connsiteX2" fmla="*/ 1512020 w 1512020"/>
              <a:gd name="connsiteY2" fmla="*/ 1056159 h 1056159"/>
              <a:gd name="connsiteX3" fmla="*/ 0 w 1512020"/>
              <a:gd name="connsiteY3" fmla="*/ 1056159 h 1056159"/>
            </a:gdLst>
            <a:ahLst/>
            <a:cxnLst>
              <a:cxn ang="0">
                <a:pos x="connsiteX0" y="connsiteY0"/>
              </a:cxn>
              <a:cxn ang="0">
                <a:pos x="connsiteX1" y="connsiteY1"/>
              </a:cxn>
              <a:cxn ang="0">
                <a:pos x="connsiteX2" y="connsiteY2"/>
              </a:cxn>
              <a:cxn ang="0">
                <a:pos x="connsiteX3" y="connsiteY3"/>
              </a:cxn>
            </a:cxnLst>
            <a:rect l="l" t="t" r="r" b="b"/>
            <a:pathLst>
              <a:path w="1512020" h="1056159">
                <a:moveTo>
                  <a:pt x="0" y="0"/>
                </a:moveTo>
                <a:lnTo>
                  <a:pt x="1512020" y="0"/>
                </a:lnTo>
                <a:lnTo>
                  <a:pt x="1512020" y="1056159"/>
                </a:lnTo>
                <a:lnTo>
                  <a:pt x="0" y="1056159"/>
                </a:lnTo>
                <a:close/>
              </a:path>
            </a:pathLst>
          </a:custGeom>
        </p:spPr>
      </p:pic>
      <p:pic>
        <p:nvPicPr>
          <p:cNvPr id="64" name="图片 63"/>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855648" y="2586505"/>
            <a:ext cx="1134015" cy="792119"/>
          </a:xfrm>
          <a:custGeom>
            <a:avLst/>
            <a:gdLst>
              <a:gd name="connsiteX0" fmla="*/ 0 w 1512020"/>
              <a:gd name="connsiteY0" fmla="*/ 0 h 1056159"/>
              <a:gd name="connsiteX1" fmla="*/ 1512020 w 1512020"/>
              <a:gd name="connsiteY1" fmla="*/ 0 h 1056159"/>
              <a:gd name="connsiteX2" fmla="*/ 1512020 w 1512020"/>
              <a:gd name="connsiteY2" fmla="*/ 1056159 h 1056159"/>
              <a:gd name="connsiteX3" fmla="*/ 0 w 1512020"/>
              <a:gd name="connsiteY3" fmla="*/ 1056159 h 1056159"/>
            </a:gdLst>
            <a:ahLst/>
            <a:cxnLst>
              <a:cxn ang="0">
                <a:pos x="connsiteX0" y="connsiteY0"/>
              </a:cxn>
              <a:cxn ang="0">
                <a:pos x="connsiteX1" y="connsiteY1"/>
              </a:cxn>
              <a:cxn ang="0">
                <a:pos x="connsiteX2" y="connsiteY2"/>
              </a:cxn>
              <a:cxn ang="0">
                <a:pos x="connsiteX3" y="connsiteY3"/>
              </a:cxn>
            </a:cxnLst>
            <a:rect l="l" t="t" r="r" b="b"/>
            <a:pathLst>
              <a:path w="1512020" h="1056159">
                <a:moveTo>
                  <a:pt x="0" y="0"/>
                </a:moveTo>
                <a:lnTo>
                  <a:pt x="1512020" y="0"/>
                </a:lnTo>
                <a:lnTo>
                  <a:pt x="1512020" y="1056159"/>
                </a:lnTo>
                <a:lnTo>
                  <a:pt x="0" y="1056159"/>
                </a:lnTo>
                <a:close/>
              </a:path>
            </a:pathLst>
          </a:custGeom>
        </p:spPr>
      </p:pic>
      <p:pic>
        <p:nvPicPr>
          <p:cNvPr id="63" name="图片 62"/>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7998305" y="1772363"/>
            <a:ext cx="1134015" cy="792119"/>
          </a:xfrm>
          <a:custGeom>
            <a:avLst/>
            <a:gdLst>
              <a:gd name="connsiteX0" fmla="*/ 0 w 1512020"/>
              <a:gd name="connsiteY0" fmla="*/ 0 h 1056159"/>
              <a:gd name="connsiteX1" fmla="*/ 1512020 w 1512020"/>
              <a:gd name="connsiteY1" fmla="*/ 0 h 1056159"/>
              <a:gd name="connsiteX2" fmla="*/ 1512020 w 1512020"/>
              <a:gd name="connsiteY2" fmla="*/ 1056159 h 1056159"/>
              <a:gd name="connsiteX3" fmla="*/ 0 w 1512020"/>
              <a:gd name="connsiteY3" fmla="*/ 1056159 h 1056159"/>
            </a:gdLst>
            <a:ahLst/>
            <a:cxnLst>
              <a:cxn ang="0">
                <a:pos x="connsiteX0" y="connsiteY0"/>
              </a:cxn>
              <a:cxn ang="0">
                <a:pos x="connsiteX1" y="connsiteY1"/>
              </a:cxn>
              <a:cxn ang="0">
                <a:pos x="connsiteX2" y="connsiteY2"/>
              </a:cxn>
              <a:cxn ang="0">
                <a:pos x="connsiteX3" y="connsiteY3"/>
              </a:cxn>
            </a:cxnLst>
            <a:rect l="l" t="t" r="r" b="b"/>
            <a:pathLst>
              <a:path w="1512020" h="1056159">
                <a:moveTo>
                  <a:pt x="0" y="0"/>
                </a:moveTo>
                <a:lnTo>
                  <a:pt x="1512020" y="0"/>
                </a:lnTo>
                <a:lnTo>
                  <a:pt x="1512020" y="1056159"/>
                </a:lnTo>
                <a:lnTo>
                  <a:pt x="0" y="1056159"/>
                </a:lnTo>
                <a:close/>
              </a:path>
            </a:pathLst>
          </a:custGeom>
        </p:spPr>
      </p:pic>
      <p:grpSp>
        <p:nvGrpSpPr>
          <p:cNvPr id="393" name="组合 392"/>
          <p:cNvGrpSpPr/>
          <p:nvPr/>
        </p:nvGrpSpPr>
        <p:grpSpPr>
          <a:xfrm rot="871781">
            <a:off x="5060331" y="468641"/>
            <a:ext cx="694103" cy="1408620"/>
            <a:chOff x="6798621" y="1128235"/>
            <a:chExt cx="925471" cy="1878160"/>
          </a:xfrm>
          <a:solidFill>
            <a:srgbClr val="009899"/>
          </a:solidFill>
        </p:grpSpPr>
        <p:sp>
          <p:nvSpPr>
            <p:cNvPr id="392" name="任意多边形 391"/>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1" name="组合 390"/>
            <p:cNvGrpSpPr/>
            <p:nvPr/>
          </p:nvGrpSpPr>
          <p:grpSpPr>
            <a:xfrm rot="2537975" flipH="1">
              <a:off x="6798621" y="1128235"/>
              <a:ext cx="925471" cy="911449"/>
              <a:chOff x="2286001" y="-455613"/>
              <a:chExt cx="2514600" cy="2476501"/>
            </a:xfrm>
            <a:grpFill/>
          </p:grpSpPr>
          <p:grpSp>
            <p:nvGrpSpPr>
              <p:cNvPr id="70" name="Group 205"/>
              <p:cNvGrpSpPr>
                <a:grpSpLocks/>
              </p:cNvGrpSpPr>
              <p:nvPr/>
            </p:nvGrpSpPr>
            <p:grpSpPr bwMode="auto">
              <a:xfrm>
                <a:off x="2286001" y="-455613"/>
                <a:ext cx="2514600" cy="2476501"/>
                <a:chOff x="1440" y="-287"/>
                <a:chExt cx="1584" cy="1560"/>
              </a:xfrm>
              <a:grpFill/>
            </p:grpSpPr>
            <p:sp>
              <p:nvSpPr>
                <p:cNvPr id="191"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7"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9"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1"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3"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0"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2"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7"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9"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0"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1"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2"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3"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4"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5"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6"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7"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8"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9"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0"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1"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2"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3"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4"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5"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6"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7"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8"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9"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888551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矩形 327"/>
          <p:cNvSpPr/>
          <p:nvPr/>
        </p:nvSpPr>
        <p:spPr>
          <a:xfrm flipV="1">
            <a:off x="953597" y="4324226"/>
            <a:ext cx="7236806" cy="350004"/>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329" name="组合 328"/>
          <p:cNvGrpSpPr/>
          <p:nvPr/>
        </p:nvGrpSpPr>
        <p:grpSpPr>
          <a:xfrm>
            <a:off x="326876" y="789552"/>
            <a:ext cx="8500713" cy="2895921"/>
            <a:chOff x="435834" y="1052736"/>
            <a:chExt cx="11334284" cy="3861228"/>
          </a:xfrm>
        </p:grpSpPr>
        <p:pic>
          <p:nvPicPr>
            <p:cNvPr id="340" name="图片 339"/>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5400000">
              <a:off x="6010233" y="1618871"/>
              <a:ext cx="3049450" cy="2727041"/>
            </a:xfrm>
            <a:custGeom>
              <a:avLst/>
              <a:gdLst>
                <a:gd name="connsiteX0" fmla="*/ 0 w 3049450"/>
                <a:gd name="connsiteY0" fmla="*/ 0 h 2727041"/>
                <a:gd name="connsiteX1" fmla="*/ 377757 w 3049450"/>
                <a:gd name="connsiteY1" fmla="*/ 0 h 2727041"/>
                <a:gd name="connsiteX2" fmla="*/ 2671692 w 3049450"/>
                <a:gd name="connsiteY2" fmla="*/ 0 h 2727041"/>
                <a:gd name="connsiteX3" fmla="*/ 3049450 w 3049450"/>
                <a:gd name="connsiteY3" fmla="*/ 0 h 2727041"/>
                <a:gd name="connsiteX4" fmla="*/ 3013024 w 3049450"/>
                <a:gd name="connsiteY4" fmla="*/ 574136 h 2727041"/>
                <a:gd name="connsiteX5" fmla="*/ 2964984 w 3049450"/>
                <a:gd name="connsiteY5" fmla="*/ 2361394 h 2727041"/>
                <a:gd name="connsiteX6" fmla="*/ 2968268 w 3049450"/>
                <a:gd name="connsiteY6" fmla="*/ 2727041 h 2727041"/>
                <a:gd name="connsiteX7" fmla="*/ 2671692 w 3049450"/>
                <a:gd name="connsiteY7" fmla="*/ 2727041 h 2727041"/>
                <a:gd name="connsiteX8" fmla="*/ 377757 w 3049450"/>
                <a:gd name="connsiteY8" fmla="*/ 2727041 h 2727041"/>
                <a:gd name="connsiteX9" fmla="*/ 81182 w 3049450"/>
                <a:gd name="connsiteY9" fmla="*/ 2727041 h 2727041"/>
                <a:gd name="connsiteX10" fmla="*/ 84466 w 3049450"/>
                <a:gd name="connsiteY10" fmla="*/ 2361394 h 2727041"/>
                <a:gd name="connsiteX11" fmla="*/ 36425 w 3049450"/>
                <a:gd name="connsiteY11" fmla="*/ 574136 h 2727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49450" h="2727041">
                  <a:moveTo>
                    <a:pt x="0" y="0"/>
                  </a:moveTo>
                  <a:lnTo>
                    <a:pt x="377757" y="0"/>
                  </a:lnTo>
                  <a:lnTo>
                    <a:pt x="2671692" y="0"/>
                  </a:lnTo>
                  <a:lnTo>
                    <a:pt x="3049450" y="0"/>
                  </a:lnTo>
                  <a:lnTo>
                    <a:pt x="3013024" y="574136"/>
                  </a:lnTo>
                  <a:cubicBezTo>
                    <a:pt x="2981390" y="1156890"/>
                    <a:pt x="2964984" y="1753749"/>
                    <a:pt x="2964984" y="2361394"/>
                  </a:cubicBezTo>
                  <a:lnTo>
                    <a:pt x="2968268" y="2727041"/>
                  </a:lnTo>
                  <a:lnTo>
                    <a:pt x="2671692" y="2727041"/>
                  </a:lnTo>
                  <a:lnTo>
                    <a:pt x="377757" y="2727041"/>
                  </a:lnTo>
                  <a:lnTo>
                    <a:pt x="81182" y="2727041"/>
                  </a:lnTo>
                  <a:lnTo>
                    <a:pt x="84466" y="2361394"/>
                  </a:lnTo>
                  <a:cubicBezTo>
                    <a:pt x="84466" y="1753749"/>
                    <a:pt x="68059" y="1156890"/>
                    <a:pt x="36425" y="574136"/>
                  </a:cubicBezTo>
                  <a:close/>
                </a:path>
              </a:pathLst>
            </a:custGeom>
            <a:ln>
              <a:solidFill>
                <a:schemeClr val="bg1">
                  <a:lumMod val="85000"/>
                </a:schemeClr>
              </a:solidFill>
            </a:ln>
          </p:spPr>
        </p:pic>
        <p:pic>
          <p:nvPicPr>
            <p:cNvPr id="341" name="图片 340"/>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rot="5400000">
              <a:off x="8540274" y="1618871"/>
              <a:ext cx="3730729" cy="2728959"/>
            </a:xfrm>
            <a:custGeom>
              <a:avLst/>
              <a:gdLst>
                <a:gd name="connsiteX0" fmla="*/ 0 w 3730729"/>
                <a:gd name="connsiteY0" fmla="*/ 0 h 2728959"/>
                <a:gd name="connsiteX1" fmla="*/ 718722 w 3730729"/>
                <a:gd name="connsiteY1" fmla="*/ 0 h 2728959"/>
                <a:gd name="connsiteX2" fmla="*/ 3012006 w 3730729"/>
                <a:gd name="connsiteY2" fmla="*/ 0 h 2728959"/>
                <a:gd name="connsiteX3" fmla="*/ 3730729 w 3730729"/>
                <a:gd name="connsiteY3" fmla="*/ 0 h 2728959"/>
                <a:gd name="connsiteX4" fmla="*/ 3632775 w 3730729"/>
                <a:gd name="connsiteY4" fmla="*/ 572922 h 2728959"/>
                <a:gd name="connsiteX5" fmla="*/ 3492610 w 3730729"/>
                <a:gd name="connsiteY5" fmla="*/ 1651922 h 2728959"/>
                <a:gd name="connsiteX6" fmla="*/ 3394320 w 3730729"/>
                <a:gd name="connsiteY6" fmla="*/ 2728959 h 2728959"/>
                <a:gd name="connsiteX7" fmla="*/ 3012006 w 3730729"/>
                <a:gd name="connsiteY7" fmla="*/ 2728959 h 2728959"/>
                <a:gd name="connsiteX8" fmla="*/ 718722 w 3730729"/>
                <a:gd name="connsiteY8" fmla="*/ 2728959 h 2728959"/>
                <a:gd name="connsiteX9" fmla="*/ 336408 w 3730729"/>
                <a:gd name="connsiteY9" fmla="*/ 2728959 h 2728959"/>
                <a:gd name="connsiteX10" fmla="*/ 238119 w 3730729"/>
                <a:gd name="connsiteY10" fmla="*/ 1651922 h 2728959"/>
                <a:gd name="connsiteX11" fmla="*/ 97954 w 3730729"/>
                <a:gd name="connsiteY11" fmla="*/ 572922 h 2728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30729" h="2728959">
                  <a:moveTo>
                    <a:pt x="0" y="0"/>
                  </a:moveTo>
                  <a:lnTo>
                    <a:pt x="718722" y="0"/>
                  </a:lnTo>
                  <a:lnTo>
                    <a:pt x="3012006" y="0"/>
                  </a:lnTo>
                  <a:lnTo>
                    <a:pt x="3730729" y="0"/>
                  </a:lnTo>
                  <a:lnTo>
                    <a:pt x="3632775" y="572922"/>
                  </a:lnTo>
                  <a:cubicBezTo>
                    <a:pt x="3580043" y="924184"/>
                    <a:pt x="3533206" y="1284179"/>
                    <a:pt x="3492610" y="1651922"/>
                  </a:cubicBezTo>
                  <a:lnTo>
                    <a:pt x="3394320" y="2728959"/>
                  </a:lnTo>
                  <a:lnTo>
                    <a:pt x="3012006" y="2728959"/>
                  </a:lnTo>
                  <a:lnTo>
                    <a:pt x="718722" y="2728959"/>
                  </a:lnTo>
                  <a:lnTo>
                    <a:pt x="336408" y="2728959"/>
                  </a:lnTo>
                  <a:lnTo>
                    <a:pt x="238119" y="1651922"/>
                  </a:lnTo>
                  <a:cubicBezTo>
                    <a:pt x="197523" y="1284179"/>
                    <a:pt x="150685" y="924184"/>
                    <a:pt x="97954" y="572922"/>
                  </a:cubicBezTo>
                  <a:close/>
                </a:path>
              </a:pathLst>
            </a:custGeom>
            <a:ln>
              <a:solidFill>
                <a:schemeClr val="bg1">
                  <a:lumMod val="85000"/>
                </a:schemeClr>
              </a:solidFill>
            </a:ln>
          </p:spPr>
        </p:pic>
        <p:pic>
          <p:nvPicPr>
            <p:cNvPr id="339" name="图片 338"/>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35834" y="1052736"/>
              <a:ext cx="2723203" cy="3861228"/>
            </a:xfrm>
            <a:custGeom>
              <a:avLst/>
              <a:gdLst>
                <a:gd name="connsiteX0" fmla="*/ 0 w 2723203"/>
                <a:gd name="connsiteY0" fmla="*/ 0 h 3861228"/>
                <a:gd name="connsiteX1" fmla="*/ 949251 w 2723203"/>
                <a:gd name="connsiteY1" fmla="*/ 162687 h 3861228"/>
                <a:gd name="connsiteX2" fmla="*/ 2025974 w 2723203"/>
                <a:gd name="connsiteY2" fmla="*/ 302893 h 3861228"/>
                <a:gd name="connsiteX3" fmla="*/ 2723203 w 2723203"/>
                <a:gd name="connsiteY3" fmla="*/ 366675 h 3861228"/>
                <a:gd name="connsiteX4" fmla="*/ 2723203 w 2723203"/>
                <a:gd name="connsiteY4" fmla="*/ 783637 h 3861228"/>
                <a:gd name="connsiteX5" fmla="*/ 2723203 w 2723203"/>
                <a:gd name="connsiteY5" fmla="*/ 3077591 h 3861228"/>
                <a:gd name="connsiteX6" fmla="*/ 2723203 w 2723203"/>
                <a:gd name="connsiteY6" fmla="*/ 3494553 h 3861228"/>
                <a:gd name="connsiteX7" fmla="*/ 2025974 w 2723203"/>
                <a:gd name="connsiteY7" fmla="*/ 3558336 h 3861228"/>
                <a:gd name="connsiteX8" fmla="*/ 949251 w 2723203"/>
                <a:gd name="connsiteY8" fmla="*/ 3698542 h 3861228"/>
                <a:gd name="connsiteX9" fmla="*/ 0 w 2723203"/>
                <a:gd name="connsiteY9" fmla="*/ 3861228 h 3861228"/>
                <a:gd name="connsiteX10" fmla="*/ 0 w 2723203"/>
                <a:gd name="connsiteY10" fmla="*/ 3077591 h 3861228"/>
                <a:gd name="connsiteX11" fmla="*/ 0 w 2723203"/>
                <a:gd name="connsiteY11" fmla="*/ 783637 h 3861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3203" h="3861228">
                  <a:moveTo>
                    <a:pt x="0" y="0"/>
                  </a:moveTo>
                  <a:lnTo>
                    <a:pt x="949251" y="162687"/>
                  </a:lnTo>
                  <a:cubicBezTo>
                    <a:pt x="1299771" y="215434"/>
                    <a:pt x="1659006" y="262285"/>
                    <a:pt x="2025974" y="302893"/>
                  </a:cubicBezTo>
                  <a:lnTo>
                    <a:pt x="2723203" y="366675"/>
                  </a:lnTo>
                  <a:lnTo>
                    <a:pt x="2723203" y="783637"/>
                  </a:lnTo>
                  <a:lnTo>
                    <a:pt x="2723203" y="3077591"/>
                  </a:lnTo>
                  <a:lnTo>
                    <a:pt x="2723203" y="3494553"/>
                  </a:lnTo>
                  <a:lnTo>
                    <a:pt x="2025974" y="3558336"/>
                  </a:lnTo>
                  <a:cubicBezTo>
                    <a:pt x="1659006" y="3598944"/>
                    <a:pt x="1299771" y="3645795"/>
                    <a:pt x="949251" y="3698542"/>
                  </a:cubicBezTo>
                  <a:lnTo>
                    <a:pt x="0" y="3861228"/>
                  </a:lnTo>
                  <a:lnTo>
                    <a:pt x="0" y="3077591"/>
                  </a:lnTo>
                  <a:lnTo>
                    <a:pt x="0" y="783637"/>
                  </a:lnTo>
                  <a:close/>
                </a:path>
              </a:pathLst>
            </a:custGeom>
            <a:ln>
              <a:solidFill>
                <a:schemeClr val="bg1">
                  <a:lumMod val="85000"/>
                </a:schemeClr>
              </a:solidFill>
            </a:ln>
          </p:spPr>
        </p:pic>
        <p:pic>
          <p:nvPicPr>
            <p:cNvPr id="338" name="图片 33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3301717" y="1421203"/>
              <a:ext cx="2727040" cy="3124294"/>
            </a:xfrm>
            <a:custGeom>
              <a:avLst/>
              <a:gdLst>
                <a:gd name="connsiteX0" fmla="*/ 0 w 2727040"/>
                <a:gd name="connsiteY0" fmla="*/ 0 h 3124294"/>
                <a:gd name="connsiteX1" fmla="*/ 414070 w 2727040"/>
                <a:gd name="connsiteY1" fmla="*/ 37810 h 3124294"/>
                <a:gd name="connsiteX2" fmla="*/ 2175330 w 2727040"/>
                <a:gd name="connsiteY2" fmla="*/ 117060 h 3124294"/>
                <a:gd name="connsiteX3" fmla="*/ 2727040 w 2727040"/>
                <a:gd name="connsiteY3" fmla="*/ 122014 h 3124294"/>
                <a:gd name="connsiteX4" fmla="*/ 2727040 w 2727040"/>
                <a:gd name="connsiteY4" fmla="*/ 415653 h 3124294"/>
                <a:gd name="connsiteX5" fmla="*/ 2727040 w 2727040"/>
                <a:gd name="connsiteY5" fmla="*/ 2708641 h 3124294"/>
                <a:gd name="connsiteX6" fmla="*/ 2727040 w 2727040"/>
                <a:gd name="connsiteY6" fmla="*/ 3002281 h 3124294"/>
                <a:gd name="connsiteX7" fmla="*/ 2175330 w 2727040"/>
                <a:gd name="connsiteY7" fmla="*/ 3007234 h 3124294"/>
                <a:gd name="connsiteX8" fmla="*/ 414070 w 2727040"/>
                <a:gd name="connsiteY8" fmla="*/ 3086484 h 3124294"/>
                <a:gd name="connsiteX9" fmla="*/ 0 w 2727040"/>
                <a:gd name="connsiteY9" fmla="*/ 3124294 h 3124294"/>
                <a:gd name="connsiteX10" fmla="*/ 0 w 2727040"/>
                <a:gd name="connsiteY10" fmla="*/ 2708641 h 3124294"/>
                <a:gd name="connsiteX11" fmla="*/ 0 w 2727040"/>
                <a:gd name="connsiteY11" fmla="*/ 415653 h 3124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7040" h="3124294">
                  <a:moveTo>
                    <a:pt x="0" y="0"/>
                  </a:moveTo>
                  <a:lnTo>
                    <a:pt x="414070" y="37810"/>
                  </a:lnTo>
                  <a:cubicBezTo>
                    <a:pt x="987053" y="79448"/>
                    <a:pt x="1575245" y="106257"/>
                    <a:pt x="2175330" y="117060"/>
                  </a:cubicBezTo>
                  <a:lnTo>
                    <a:pt x="2727040" y="122014"/>
                  </a:lnTo>
                  <a:lnTo>
                    <a:pt x="2727040" y="415653"/>
                  </a:lnTo>
                  <a:lnTo>
                    <a:pt x="2727040" y="2708641"/>
                  </a:lnTo>
                  <a:lnTo>
                    <a:pt x="2727040" y="3002281"/>
                  </a:lnTo>
                  <a:lnTo>
                    <a:pt x="2175330" y="3007234"/>
                  </a:lnTo>
                  <a:cubicBezTo>
                    <a:pt x="1575245" y="3018037"/>
                    <a:pt x="987053" y="3044846"/>
                    <a:pt x="414070" y="3086484"/>
                  </a:cubicBezTo>
                  <a:lnTo>
                    <a:pt x="0" y="3124294"/>
                  </a:lnTo>
                  <a:lnTo>
                    <a:pt x="0" y="2708641"/>
                  </a:lnTo>
                  <a:lnTo>
                    <a:pt x="0" y="415653"/>
                  </a:lnTo>
                  <a:close/>
                </a:path>
              </a:pathLst>
            </a:custGeom>
            <a:ln>
              <a:solidFill>
                <a:schemeClr val="bg1">
                  <a:lumMod val="85000"/>
                </a:schemeClr>
              </a:solidFill>
            </a:ln>
          </p:spPr>
        </p:pic>
      </p:grpSp>
      <p:sp>
        <p:nvSpPr>
          <p:cNvPr id="3" name="文本框 2"/>
          <p:cNvSpPr txBox="1"/>
          <p:nvPr/>
        </p:nvSpPr>
        <p:spPr>
          <a:xfrm>
            <a:off x="3282327" y="4299942"/>
            <a:ext cx="2580172" cy="39857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lumMod val="95000"/>
                  </a:schemeClr>
                </a:solidFill>
                <a:latin typeface="方正超粗黑简体" panose="03000509000000000000" pitchFamily="65" charset="-122"/>
                <a:ea typeface="方正超粗黑简体" panose="03000509000000000000" pitchFamily="65" charset="-122"/>
                <a:sym typeface="Helvetica Light"/>
              </a:rPr>
              <a:t>在北京兴隆小学</a:t>
            </a:r>
          </a:p>
        </p:txBody>
      </p:sp>
      <p:sp>
        <p:nvSpPr>
          <p:cNvPr id="4" name="矩形 3"/>
          <p:cNvSpPr/>
          <p:nvPr/>
        </p:nvSpPr>
        <p:spPr>
          <a:xfrm>
            <a:off x="3445182" y="3753649"/>
            <a:ext cx="2254463" cy="577081"/>
          </a:xfrm>
          <a:prstGeom prst="rect">
            <a:avLst/>
          </a:prstGeom>
        </p:spPr>
        <p:txBody>
          <a:bodyPr wrap="none" lIns="68580" tIns="34290" rIns="68580" bIns="34290">
            <a:spAutoFit/>
          </a:bodyPr>
          <a:lstStyle/>
          <a:p>
            <a:pPr algn="ctr"/>
            <a:r>
              <a:rPr lang="zh-CN" altLang="en-US" sz="3300" dirty="0">
                <a:solidFill>
                  <a:srgbClr val="009899"/>
                </a:solidFill>
                <a:latin typeface="方正超粗黑简体" panose="03000509000000000000" pitchFamily="65" charset="-122"/>
                <a:ea typeface="方正超粗黑简体" panose="03000509000000000000" pitchFamily="65" charset="-122"/>
                <a:sym typeface="Helvetica Light"/>
              </a:rPr>
              <a:t>非遗进课堂</a:t>
            </a:r>
            <a:endParaRPr lang="zh-CN" altLang="en-US" sz="3300" dirty="0">
              <a:solidFill>
                <a:srgbClr val="009899"/>
              </a:solidFill>
              <a:latin typeface="方正超粗黑简体" panose="03000509000000000000" pitchFamily="65" charset="-122"/>
              <a:ea typeface="方正超粗黑简体" panose="03000509000000000000" pitchFamily="65" charset="-122"/>
            </a:endParaRPr>
          </a:p>
        </p:txBody>
      </p:sp>
      <p:grpSp>
        <p:nvGrpSpPr>
          <p:cNvPr id="5" name="组合 4"/>
          <p:cNvGrpSpPr/>
          <p:nvPr/>
        </p:nvGrpSpPr>
        <p:grpSpPr>
          <a:xfrm rot="871781">
            <a:off x="2928699" y="3519019"/>
            <a:ext cx="411703" cy="835514"/>
            <a:chOff x="6798621" y="1128235"/>
            <a:chExt cx="925471" cy="1878160"/>
          </a:xfrm>
          <a:solidFill>
            <a:srgbClr val="009899"/>
          </a:solidFill>
        </p:grpSpPr>
        <p:sp>
          <p:nvSpPr>
            <p:cNvPr id="6" name="任意多边形 5"/>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rot="2537975" flipH="1">
              <a:off x="6798621" y="1128235"/>
              <a:ext cx="925471" cy="911449"/>
              <a:chOff x="2286001" y="-455613"/>
              <a:chExt cx="2514600" cy="2476501"/>
            </a:xfrm>
            <a:grpFill/>
          </p:grpSpPr>
          <p:grpSp>
            <p:nvGrpSpPr>
              <p:cNvPr id="8" name="Group 205"/>
              <p:cNvGrpSpPr>
                <a:grpSpLocks/>
              </p:cNvGrpSpPr>
              <p:nvPr/>
            </p:nvGrpSpPr>
            <p:grpSpPr bwMode="auto">
              <a:xfrm>
                <a:off x="2286001" y="-455613"/>
                <a:ext cx="2514600" cy="2476501"/>
                <a:chOff x="1440" y="-287"/>
                <a:chExt cx="1584" cy="1560"/>
              </a:xfrm>
              <a:grpFill/>
            </p:grpSpPr>
            <p:sp>
              <p:nvSpPr>
                <p:cNvPr id="128"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342" name="矩形 341"/>
          <p:cNvSpPr/>
          <p:nvPr/>
        </p:nvSpPr>
        <p:spPr>
          <a:xfrm flipV="1">
            <a:off x="8307354" y="4324226"/>
            <a:ext cx="836646" cy="350004"/>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43" name="矩形 342"/>
          <p:cNvSpPr/>
          <p:nvPr/>
        </p:nvSpPr>
        <p:spPr>
          <a:xfrm flipV="1">
            <a:off x="-28942" y="4324226"/>
            <a:ext cx="865588" cy="350004"/>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extLst>
      <p:ext uri="{BB962C8B-B14F-4D97-AF65-F5344CB8AC3E}">
        <p14:creationId xmlns:p14="http://schemas.microsoft.com/office/powerpoint/2010/main" val="26149504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75079" y="528472"/>
            <a:ext cx="3401914" cy="429963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2400" dirty="0">
                <a:solidFill>
                  <a:schemeClr val="tx1">
                    <a:lumMod val="50000"/>
                    <a:lumOff val="50000"/>
                  </a:schemeClr>
                </a:solidFill>
                <a:latin typeface="方正超粗黑简体" panose="03000509000000000000" pitchFamily="65" charset="-122"/>
                <a:ea typeface="方正超粗黑简体" panose="03000509000000000000" pitchFamily="65" charset="-122"/>
                <a:sym typeface="Helvetica Light"/>
              </a:rPr>
              <a:t>以京剧大师</a:t>
            </a:r>
            <a:r>
              <a:rPr lang="zh-CN" altLang="en-US" sz="2400" dirty="0">
                <a:solidFill>
                  <a:srgbClr val="009899"/>
                </a:solidFill>
                <a:latin typeface="方正超粗黑简体" panose="03000509000000000000" pitchFamily="65" charset="-122"/>
                <a:ea typeface="方正超粗黑简体" panose="03000509000000000000" pitchFamily="65" charset="-122"/>
                <a:sym typeface="Helvetica Light"/>
              </a:rPr>
              <a:t>梅葆玖</a:t>
            </a:r>
            <a:r>
              <a:rPr lang="zh-CN" altLang="en-US" sz="2400" dirty="0">
                <a:solidFill>
                  <a:schemeClr val="tx1">
                    <a:lumMod val="50000"/>
                    <a:lumOff val="50000"/>
                  </a:schemeClr>
                </a:solidFill>
                <a:latin typeface="方正超粗黑简体" panose="03000509000000000000" pitchFamily="65" charset="-122"/>
                <a:ea typeface="方正超粗黑简体" panose="03000509000000000000" pitchFamily="65" charset="-122"/>
                <a:sym typeface="Helvetica Light"/>
              </a:rPr>
              <a:t>先生的遗志为核心，以京剧艺术为出发点，</a:t>
            </a:r>
            <a:r>
              <a:rPr lang="zh-CN" altLang="en-US" sz="2400" dirty="0">
                <a:solidFill>
                  <a:srgbClr val="009899"/>
                </a:solidFill>
                <a:latin typeface="方正超粗黑简体" panose="03000509000000000000" pitchFamily="65" charset="-122"/>
                <a:ea typeface="方正超粗黑简体" panose="03000509000000000000" pitchFamily="65" charset="-122"/>
                <a:sym typeface="Helvetica Light"/>
              </a:rPr>
              <a:t>打造思维变革</a:t>
            </a:r>
            <a:endParaRPr lang="en-US" altLang="zh-CN" sz="2400" dirty="0">
              <a:solidFill>
                <a:srgbClr val="009899"/>
              </a:solidFill>
              <a:latin typeface="方正超粗黑简体" panose="03000509000000000000" pitchFamily="65" charset="-122"/>
              <a:ea typeface="方正超粗黑简体" panose="03000509000000000000" pitchFamily="65" charset="-122"/>
              <a:sym typeface="Helvetica Light"/>
            </a:endParaRPr>
          </a:p>
          <a:p>
            <a:r>
              <a:rPr lang="zh-CN" altLang="en-US" sz="2400" dirty="0">
                <a:solidFill>
                  <a:schemeClr val="tx1">
                    <a:lumMod val="50000"/>
                    <a:lumOff val="50000"/>
                  </a:schemeClr>
                </a:solidFill>
                <a:latin typeface="方正超粗黑简体" panose="03000509000000000000" pitchFamily="65" charset="-122"/>
                <a:ea typeface="方正超粗黑简体" panose="03000509000000000000" pitchFamily="65" charset="-122"/>
                <a:sym typeface="Helvetica Light"/>
              </a:rPr>
              <a:t>式的京剧课程体系</a:t>
            </a:r>
            <a:endParaRPr lang="en-US" altLang="zh-CN" sz="2400" dirty="0">
              <a:solidFill>
                <a:schemeClr val="tx1">
                  <a:lumMod val="50000"/>
                  <a:lumOff val="50000"/>
                </a:schemeClr>
              </a:solidFill>
              <a:latin typeface="方正超粗黑简体" panose="03000509000000000000" pitchFamily="65" charset="-122"/>
              <a:ea typeface="方正超粗黑简体" panose="03000509000000000000" pitchFamily="65" charset="-122"/>
              <a:sym typeface="Helvetica Light"/>
            </a:endParaRPr>
          </a:p>
          <a:p>
            <a:endParaRPr lang="en-US" altLang="zh-CN" dirty="0">
              <a:sym typeface="Helvetica Light"/>
            </a:endParaRPr>
          </a:p>
          <a:p>
            <a:r>
              <a:rPr lang="zh-CN" altLang="en-US" dirty="0">
                <a:sym typeface="Helvetica Light"/>
              </a:rPr>
              <a:t>以“史”为纲，辅以“量身打造”的教具，拒绝传统枯燥的“唱念做打”模式，以“普众”的形象呈现给教师学生从根本上符合教育部</a:t>
            </a:r>
            <a:endParaRPr lang="en-US" altLang="zh-CN" dirty="0">
              <a:sym typeface="Helvetica Light"/>
            </a:endParaRPr>
          </a:p>
          <a:p>
            <a:r>
              <a:rPr lang="zh-CN" altLang="en-US" sz="3300" dirty="0">
                <a:solidFill>
                  <a:srgbClr val="009899"/>
                </a:solidFill>
                <a:latin typeface="方正超粗黑简体" panose="03000509000000000000" pitchFamily="65" charset="-122"/>
                <a:ea typeface="方正超粗黑简体" panose="03000509000000000000" pitchFamily="65" charset="-122"/>
                <a:sym typeface="Helvetica Light"/>
              </a:rPr>
              <a:t>戏曲进课堂</a:t>
            </a:r>
            <a:endParaRPr lang="en-US" altLang="zh-CN" dirty="0">
              <a:sym typeface="Helvetica Light"/>
            </a:endParaRPr>
          </a:p>
          <a:p>
            <a:r>
              <a:rPr lang="zh-CN" altLang="en-US" dirty="0">
                <a:sym typeface="Helvetica Light"/>
              </a:rPr>
              <a:t>的理念，惠及全国教育体系</a:t>
            </a:r>
          </a:p>
        </p:txBody>
      </p:sp>
      <p:pic>
        <p:nvPicPr>
          <p:cNvPr id="5" name="图片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857" y="0"/>
            <a:ext cx="5055197" cy="5143500"/>
          </a:xfrm>
          <a:prstGeom prst="rect">
            <a:avLst/>
          </a:prstGeom>
        </p:spPr>
      </p:pic>
      <p:sp>
        <p:nvSpPr>
          <p:cNvPr id="7" name="矩形 6"/>
          <p:cNvSpPr/>
          <p:nvPr/>
        </p:nvSpPr>
        <p:spPr>
          <a:xfrm>
            <a:off x="343444" y="330398"/>
            <a:ext cx="4374021" cy="4482704"/>
          </a:xfrm>
          <a:prstGeom prst="rect">
            <a:avLst/>
          </a:prstGeom>
          <a:noFill/>
          <a:ln>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矩形 7"/>
          <p:cNvSpPr/>
          <p:nvPr/>
        </p:nvSpPr>
        <p:spPr>
          <a:xfrm>
            <a:off x="8622450" y="4596762"/>
            <a:ext cx="521550" cy="243130"/>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extLst>
      <p:ext uri="{BB962C8B-B14F-4D97-AF65-F5344CB8AC3E}">
        <p14:creationId xmlns:p14="http://schemas.microsoft.com/office/powerpoint/2010/main" val="596659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478464"/>
            <a:ext cx="9144000" cy="3145514"/>
            <a:chOff x="0" y="1971285"/>
            <a:chExt cx="12192000" cy="4194019"/>
          </a:xfrm>
        </p:grpSpPr>
        <p:sp>
          <p:nvSpPr>
            <p:cNvPr id="23" name="矩形 22"/>
            <p:cNvSpPr/>
            <p:nvPr/>
          </p:nvSpPr>
          <p:spPr>
            <a:xfrm>
              <a:off x="0" y="3627469"/>
              <a:ext cx="12192000" cy="216024"/>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p:nvPr/>
          </p:nvPicPr>
          <p:blipFill>
            <a:blip r:embed="rId2" cstate="email">
              <a:extLst>
                <a:ext uri="{28A0092B-C50C-407E-A947-70E740481C1C}">
                  <a14:useLocalDpi xmlns:a14="http://schemas.microsoft.com/office/drawing/2010/main"/>
                </a:ext>
              </a:extLst>
            </a:blip>
            <a:srcRect/>
            <a:stretch>
              <a:fillRect/>
            </a:stretch>
          </p:blipFill>
          <p:spPr>
            <a:xfrm>
              <a:off x="4845942" y="1971285"/>
              <a:ext cx="2221609" cy="2221609"/>
            </a:xfrm>
            <a:custGeom>
              <a:avLst/>
              <a:gdLst>
                <a:gd name="connsiteX0" fmla="*/ 1224136 w 2448272"/>
                <a:gd name="connsiteY0" fmla="*/ 0 h 2448272"/>
                <a:gd name="connsiteX1" fmla="*/ 2448272 w 2448272"/>
                <a:gd name="connsiteY1" fmla="*/ 1224136 h 2448272"/>
                <a:gd name="connsiteX2" fmla="*/ 1224136 w 2448272"/>
                <a:gd name="connsiteY2" fmla="*/ 2448272 h 2448272"/>
                <a:gd name="connsiteX3" fmla="*/ 0 w 2448272"/>
                <a:gd name="connsiteY3" fmla="*/ 1224136 h 2448272"/>
                <a:gd name="connsiteX4" fmla="*/ 1224136 w 2448272"/>
                <a:gd name="connsiteY4" fmla="*/ 0 h 24482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8272" h="2448272">
                  <a:moveTo>
                    <a:pt x="1224136" y="0"/>
                  </a:moveTo>
                  <a:cubicBezTo>
                    <a:pt x="1900208" y="0"/>
                    <a:pt x="2448272" y="548064"/>
                    <a:pt x="2448272" y="1224136"/>
                  </a:cubicBezTo>
                  <a:cubicBezTo>
                    <a:pt x="2448272" y="1900208"/>
                    <a:pt x="1900208" y="2448272"/>
                    <a:pt x="1224136" y="2448272"/>
                  </a:cubicBezTo>
                  <a:cubicBezTo>
                    <a:pt x="548064" y="2448272"/>
                    <a:pt x="0" y="1900208"/>
                    <a:pt x="0" y="1224136"/>
                  </a:cubicBezTo>
                  <a:cubicBezTo>
                    <a:pt x="0" y="548064"/>
                    <a:pt x="548064" y="0"/>
                    <a:pt x="1224136" y="0"/>
                  </a:cubicBezTo>
                  <a:close/>
                </a:path>
              </a:pathLst>
            </a:custGeom>
            <a:ln w="12700">
              <a:solidFill>
                <a:schemeClr val="bg1">
                  <a:lumMod val="85000"/>
                </a:schemeClr>
              </a:solidFill>
              <a:miter lim="400000"/>
            </a:ln>
          </p:spPr>
        </p:pic>
        <p:pic>
          <p:nvPicPr>
            <p:cNvPr id="11" name="图片 10"/>
            <p:cNvPicPr/>
            <p:nvPr/>
          </p:nvPicPr>
          <p:blipFill>
            <a:blip r:embed="rId3" cstate="email">
              <a:extLst>
                <a:ext uri="{28A0092B-C50C-407E-A947-70E740481C1C}">
                  <a14:useLocalDpi xmlns:a14="http://schemas.microsoft.com/office/drawing/2010/main"/>
                </a:ext>
              </a:extLst>
            </a:blip>
            <a:srcRect/>
            <a:stretch>
              <a:fillRect/>
            </a:stretch>
          </p:blipFill>
          <p:spPr>
            <a:xfrm>
              <a:off x="8985599" y="1971285"/>
              <a:ext cx="2221609" cy="2221609"/>
            </a:xfrm>
            <a:custGeom>
              <a:avLst/>
              <a:gdLst>
                <a:gd name="connsiteX0" fmla="*/ 1224136 w 2448272"/>
                <a:gd name="connsiteY0" fmla="*/ 0 h 2448272"/>
                <a:gd name="connsiteX1" fmla="*/ 2448272 w 2448272"/>
                <a:gd name="connsiteY1" fmla="*/ 1224136 h 2448272"/>
                <a:gd name="connsiteX2" fmla="*/ 1224136 w 2448272"/>
                <a:gd name="connsiteY2" fmla="*/ 2448272 h 2448272"/>
                <a:gd name="connsiteX3" fmla="*/ 0 w 2448272"/>
                <a:gd name="connsiteY3" fmla="*/ 1224136 h 2448272"/>
                <a:gd name="connsiteX4" fmla="*/ 1224136 w 2448272"/>
                <a:gd name="connsiteY4" fmla="*/ 0 h 24482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8272" h="2448272">
                  <a:moveTo>
                    <a:pt x="1224136" y="0"/>
                  </a:moveTo>
                  <a:cubicBezTo>
                    <a:pt x="1900208" y="0"/>
                    <a:pt x="2448272" y="548064"/>
                    <a:pt x="2448272" y="1224136"/>
                  </a:cubicBezTo>
                  <a:cubicBezTo>
                    <a:pt x="2448272" y="1900208"/>
                    <a:pt x="1900208" y="2448272"/>
                    <a:pt x="1224136" y="2448272"/>
                  </a:cubicBezTo>
                  <a:cubicBezTo>
                    <a:pt x="548064" y="2448272"/>
                    <a:pt x="0" y="1900208"/>
                    <a:pt x="0" y="1224136"/>
                  </a:cubicBezTo>
                  <a:cubicBezTo>
                    <a:pt x="0" y="548064"/>
                    <a:pt x="548064" y="0"/>
                    <a:pt x="1224136" y="0"/>
                  </a:cubicBezTo>
                  <a:close/>
                </a:path>
              </a:pathLst>
            </a:custGeom>
            <a:ln w="12700">
              <a:solidFill>
                <a:schemeClr val="bg1">
                  <a:lumMod val="85000"/>
                </a:schemeClr>
              </a:solidFill>
              <a:miter lim="400000"/>
            </a:ln>
          </p:spPr>
        </p:pic>
        <p:pic>
          <p:nvPicPr>
            <p:cNvPr id="9" name="图片 8"/>
            <p:cNvPicPr/>
            <p:nvPr/>
          </p:nvPicPr>
          <p:blipFill>
            <a:blip r:embed="rId4" cstate="email">
              <a:extLst>
                <a:ext uri="{28A0092B-C50C-407E-A947-70E740481C1C}">
                  <a14:useLocalDpi xmlns:a14="http://schemas.microsoft.com/office/drawing/2010/main"/>
                </a:ext>
              </a:extLst>
            </a:blip>
            <a:srcRect/>
            <a:stretch>
              <a:fillRect/>
            </a:stretch>
          </p:blipFill>
          <p:spPr>
            <a:xfrm>
              <a:off x="881049" y="1971285"/>
              <a:ext cx="2221609" cy="2221609"/>
            </a:xfrm>
            <a:custGeom>
              <a:avLst/>
              <a:gdLst>
                <a:gd name="connsiteX0" fmla="*/ 1224136 w 2448272"/>
                <a:gd name="connsiteY0" fmla="*/ 0 h 2448272"/>
                <a:gd name="connsiteX1" fmla="*/ 2448272 w 2448272"/>
                <a:gd name="connsiteY1" fmla="*/ 1224136 h 2448272"/>
                <a:gd name="connsiteX2" fmla="*/ 1224136 w 2448272"/>
                <a:gd name="connsiteY2" fmla="*/ 2448272 h 2448272"/>
                <a:gd name="connsiteX3" fmla="*/ 0 w 2448272"/>
                <a:gd name="connsiteY3" fmla="*/ 1224136 h 2448272"/>
                <a:gd name="connsiteX4" fmla="*/ 1224136 w 2448272"/>
                <a:gd name="connsiteY4" fmla="*/ 0 h 24482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8272" h="2448272">
                  <a:moveTo>
                    <a:pt x="1224136" y="0"/>
                  </a:moveTo>
                  <a:cubicBezTo>
                    <a:pt x="1900208" y="0"/>
                    <a:pt x="2448272" y="548064"/>
                    <a:pt x="2448272" y="1224136"/>
                  </a:cubicBezTo>
                  <a:cubicBezTo>
                    <a:pt x="2448272" y="1900208"/>
                    <a:pt x="1900208" y="2448272"/>
                    <a:pt x="1224136" y="2448272"/>
                  </a:cubicBezTo>
                  <a:cubicBezTo>
                    <a:pt x="548064" y="2448272"/>
                    <a:pt x="0" y="1900208"/>
                    <a:pt x="0" y="1224136"/>
                  </a:cubicBezTo>
                  <a:cubicBezTo>
                    <a:pt x="0" y="548064"/>
                    <a:pt x="548064" y="0"/>
                    <a:pt x="1224136" y="0"/>
                  </a:cubicBezTo>
                  <a:close/>
                </a:path>
              </a:pathLst>
            </a:custGeom>
            <a:ln w="12700">
              <a:solidFill>
                <a:schemeClr val="bg1">
                  <a:lumMod val="85000"/>
                </a:schemeClr>
              </a:solidFill>
              <a:miter lim="400000"/>
            </a:ln>
          </p:spPr>
        </p:pic>
        <p:sp>
          <p:nvSpPr>
            <p:cNvPr id="16" name="矩形 15"/>
            <p:cNvSpPr/>
            <p:nvPr/>
          </p:nvSpPr>
          <p:spPr>
            <a:xfrm>
              <a:off x="5394480" y="4376187"/>
              <a:ext cx="1124532" cy="553997"/>
            </a:xfrm>
            <a:prstGeom prst="rect">
              <a:avLst/>
            </a:prstGeom>
          </p:spPr>
          <p:txBody>
            <a:bodyPr wrap="square">
              <a:spAutoFit/>
            </a:bodyPr>
            <a:lstStyle/>
            <a:p>
              <a:pPr lvl="0" algn="dist">
                <a:defRPr sz="1800"/>
              </a:pPr>
              <a:r>
                <a:rPr lang="zh-CN" altLang="en-US" sz="2100" dirty="0">
                  <a:solidFill>
                    <a:srgbClr val="009899"/>
                  </a:solidFill>
                  <a:latin typeface="方正正大黑简体" panose="02000000000000000000" pitchFamily="2" charset="-122"/>
                  <a:ea typeface="方正正大黑简体" panose="02000000000000000000" pitchFamily="2" charset="-122"/>
                  <a:cs typeface="+mj-cs"/>
                  <a:sym typeface="冬青黑体简体中文 W6"/>
                </a:rPr>
                <a:t>侯令</a:t>
              </a:r>
            </a:p>
          </p:txBody>
        </p:sp>
        <p:sp>
          <p:nvSpPr>
            <p:cNvPr id="17" name="矩形 16"/>
            <p:cNvSpPr/>
            <p:nvPr/>
          </p:nvSpPr>
          <p:spPr>
            <a:xfrm>
              <a:off x="1376713" y="4376187"/>
              <a:ext cx="1230280" cy="553997"/>
            </a:xfrm>
            <a:prstGeom prst="rect">
              <a:avLst/>
            </a:prstGeom>
          </p:spPr>
          <p:txBody>
            <a:bodyPr wrap="square">
              <a:spAutoFit/>
            </a:bodyPr>
            <a:lstStyle/>
            <a:p>
              <a:pPr lvl="0" algn="dist">
                <a:defRPr sz="1800"/>
              </a:pPr>
              <a:r>
                <a:rPr lang="zh-CN" altLang="en-US" sz="2100" dirty="0">
                  <a:solidFill>
                    <a:srgbClr val="009899"/>
                  </a:solidFill>
                  <a:latin typeface="方正正大黑简体" panose="02000000000000000000" pitchFamily="2" charset="-122"/>
                  <a:ea typeface="方正正大黑简体" panose="02000000000000000000" pitchFamily="2" charset="-122"/>
                  <a:cs typeface="+mj-cs"/>
                  <a:sym typeface="冬青黑体简体中文 W6"/>
                </a:rPr>
                <a:t>周杰</a:t>
              </a:r>
            </a:p>
          </p:txBody>
        </p:sp>
        <p:sp>
          <p:nvSpPr>
            <p:cNvPr id="18" name="矩形 17"/>
            <p:cNvSpPr/>
            <p:nvPr/>
          </p:nvSpPr>
          <p:spPr>
            <a:xfrm>
              <a:off x="9434684" y="4376187"/>
              <a:ext cx="1323439" cy="553997"/>
            </a:xfrm>
            <a:prstGeom prst="rect">
              <a:avLst/>
            </a:prstGeom>
          </p:spPr>
          <p:txBody>
            <a:bodyPr wrap="none">
              <a:spAutoFit/>
            </a:bodyPr>
            <a:lstStyle/>
            <a:p>
              <a:pPr lvl="0" algn="dist">
                <a:defRPr sz="1800">
                  <a:solidFill>
                    <a:srgbClr val="000000"/>
                  </a:solidFill>
                </a:defRPr>
              </a:pPr>
              <a:r>
                <a:rPr lang="zh-CN" altLang="en-US" sz="2100" dirty="0">
                  <a:solidFill>
                    <a:srgbClr val="009899"/>
                  </a:solidFill>
                  <a:latin typeface="方正正大黑简体" panose="02000000000000000000" pitchFamily="2" charset="-122"/>
                  <a:ea typeface="方正正大黑简体" panose="02000000000000000000" pitchFamily="2" charset="-122"/>
                </a:rPr>
                <a:t>尹少淳</a:t>
              </a:r>
            </a:p>
          </p:txBody>
        </p:sp>
        <p:sp>
          <p:nvSpPr>
            <p:cNvPr id="20" name="矩形 19"/>
            <p:cNvSpPr/>
            <p:nvPr/>
          </p:nvSpPr>
          <p:spPr>
            <a:xfrm>
              <a:off x="407987" y="4972670"/>
              <a:ext cx="3167733" cy="972574"/>
            </a:xfrm>
            <a:prstGeom prst="rect">
              <a:avLst/>
            </a:prstGeom>
          </p:spPr>
          <p:txBody>
            <a:bodyPr wrap="square">
              <a:spAutoFit/>
            </a:bodyPr>
            <a:lstStyle/>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西城区教育研修学院，体卫艺主任</a:t>
              </a:r>
            </a:p>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国家艺术教材副主编</a:t>
              </a:r>
            </a:p>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中央教育科学研究院艺术教育研究中心副主任</a:t>
              </a:r>
            </a:p>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高中艺术课标组核心成员</a:t>
              </a:r>
            </a:p>
          </p:txBody>
        </p:sp>
        <p:sp>
          <p:nvSpPr>
            <p:cNvPr id="21" name="矩形 20"/>
            <p:cNvSpPr/>
            <p:nvPr/>
          </p:nvSpPr>
          <p:spPr>
            <a:xfrm>
              <a:off x="4439816" y="4972671"/>
              <a:ext cx="3033860" cy="763285"/>
            </a:xfrm>
            <a:prstGeom prst="rect">
              <a:avLst/>
            </a:prstGeom>
          </p:spPr>
          <p:txBody>
            <a:bodyPr wrap="square">
              <a:spAutoFit/>
            </a:bodyPr>
            <a:lstStyle/>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教育部艺术教育委员会委员</a:t>
              </a:r>
            </a:p>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中国艺术教育促进会副秘书长</a:t>
              </a:r>
            </a:p>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国家美术课程标准研制组核心成</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Calibri"/>
                </a:rPr>
                <a:t>员</a:t>
              </a:r>
            </a:p>
          </p:txBody>
        </p:sp>
        <p:sp>
          <p:nvSpPr>
            <p:cNvPr id="22" name="矩形 21"/>
            <p:cNvSpPr/>
            <p:nvPr/>
          </p:nvSpPr>
          <p:spPr>
            <a:xfrm>
              <a:off x="8279002" y="4972670"/>
              <a:ext cx="3634802" cy="1192634"/>
            </a:xfrm>
            <a:prstGeom prst="rect">
              <a:avLst/>
            </a:prstGeom>
          </p:spPr>
          <p:txBody>
            <a:bodyPr wrap="square">
              <a:spAutoFit/>
            </a:bodyPr>
            <a:lstStyle/>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首都师范大学亚洲美术教育研究发展中心主任 </a:t>
              </a:r>
            </a:p>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教育部基础教育课程改革美术课程标准研制课题组组长</a:t>
              </a:r>
            </a:p>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教育部中小学美术教材审查委员</a:t>
              </a:r>
            </a:p>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中国美术家协会少儿艺术委员会主任</a:t>
              </a:r>
            </a:p>
            <a:p>
              <a:pPr algn="ctr">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美术教育国际协会会员中国美术教育专业委员会理事</a:t>
              </a:r>
            </a:p>
          </p:txBody>
        </p:sp>
        <p:sp>
          <p:nvSpPr>
            <p:cNvPr id="24" name="矩形 23"/>
            <p:cNvSpPr/>
            <p:nvPr/>
          </p:nvSpPr>
          <p:spPr>
            <a:xfrm>
              <a:off x="1376713" y="4880720"/>
              <a:ext cx="1219361"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347066" y="4880720"/>
              <a:ext cx="1219361"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486722" y="4880720"/>
              <a:ext cx="1219361"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矩形 26"/>
          <p:cNvSpPr/>
          <p:nvPr/>
        </p:nvSpPr>
        <p:spPr>
          <a:xfrm>
            <a:off x="3117755" y="524014"/>
            <a:ext cx="2908490" cy="438581"/>
          </a:xfrm>
          <a:prstGeom prst="rect">
            <a:avLst/>
          </a:prstGeom>
        </p:spPr>
        <p:txBody>
          <a:bodyPr wrap="none" lIns="68580" tIns="34290" rIns="68580" bIns="34290">
            <a:spAutoFit/>
          </a:bodyPr>
          <a:lstStyle/>
          <a:p>
            <a:pPr algn="ctr" defTabSz="309563" latinLnBrk="1" hangingPunct="0"/>
            <a:r>
              <a:rPr lang="zh-CN" altLang="en-US" sz="2400" dirty="0">
                <a:solidFill>
                  <a:srgbClr val="009899"/>
                </a:solidFill>
                <a:latin typeface="方正超粗黑简体" panose="03000509000000000000" pitchFamily="65" charset="-122"/>
                <a:ea typeface="方正超粗黑简体" panose="03000509000000000000" pitchFamily="65" charset="-122"/>
                <a:sym typeface="Helvetica Light"/>
              </a:rPr>
              <a:t>我们的专家顾问团队</a:t>
            </a:r>
          </a:p>
        </p:txBody>
      </p:sp>
    </p:spTree>
    <p:extLst>
      <p:ext uri="{BB962C8B-B14F-4D97-AF65-F5344CB8AC3E}">
        <p14:creationId xmlns:p14="http://schemas.microsoft.com/office/powerpoint/2010/main" val="39002126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310816" y="48605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6" name="矩形 5"/>
          <p:cNvSpPr/>
          <p:nvPr/>
        </p:nvSpPr>
        <p:spPr>
          <a:xfrm>
            <a:off x="0" y="2355726"/>
            <a:ext cx="9144000" cy="2484165"/>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305991" y="519522"/>
            <a:ext cx="8532019" cy="3456384"/>
          </a:xfrm>
          <a:prstGeom prst="rect">
            <a:avLst/>
          </a:prstGeom>
          <a:solidFill>
            <a:schemeClr val="bg1"/>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文本框 1"/>
          <p:cNvSpPr txBox="1"/>
          <p:nvPr/>
        </p:nvSpPr>
        <p:spPr>
          <a:xfrm>
            <a:off x="710571" y="3981873"/>
            <a:ext cx="7722858" cy="87870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艺术教育，是一种提高个人素质、修养的新兴教育，随着中国第三产业的发展，艺术教育已经逐步占据教育体系的主要地位，而除了北京电影学院、中央美术学院等高等艺术院校外，还有类似艺先锋、庶吉这样的权威培训机构在不断促进此板块的发展</a:t>
            </a:r>
          </a:p>
        </p:txBody>
      </p:sp>
      <p:sp>
        <p:nvSpPr>
          <p:cNvPr id="4" name="矩形 3"/>
          <p:cNvSpPr/>
          <p:nvPr/>
        </p:nvSpPr>
        <p:spPr>
          <a:xfrm>
            <a:off x="710571" y="4091332"/>
            <a:ext cx="2214246" cy="34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 name="矩形 10"/>
          <p:cNvSpPr/>
          <p:nvPr/>
        </p:nvSpPr>
        <p:spPr>
          <a:xfrm>
            <a:off x="548553" y="725600"/>
            <a:ext cx="324036" cy="324036"/>
          </a:xfrm>
          <a:prstGeom prst="rect">
            <a:avLst/>
          </a:prstGeom>
          <a:solidFill>
            <a:srgbClr val="009899"/>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35937" y="567070"/>
            <a:ext cx="3582170" cy="3319279"/>
          </a:xfrm>
          <a:prstGeom prst="rect">
            <a:avLst/>
          </a:prstGeom>
        </p:spPr>
      </p:pic>
      <p:sp>
        <p:nvSpPr>
          <p:cNvPr id="15" name="矩形 14"/>
          <p:cNvSpPr/>
          <p:nvPr/>
        </p:nvSpPr>
        <p:spPr>
          <a:xfrm>
            <a:off x="1297288" y="2657181"/>
            <a:ext cx="1831271" cy="577081"/>
          </a:xfrm>
          <a:prstGeom prst="rect">
            <a:avLst/>
          </a:prstGeom>
        </p:spPr>
        <p:txBody>
          <a:bodyPr wrap="none" lIns="68580" tIns="34290" rIns="68580" bIns="34290">
            <a:spAutoFit/>
          </a:bodyPr>
          <a:lstStyle/>
          <a:p>
            <a:pPr algn="ctr"/>
            <a:r>
              <a:rPr lang="zh-CN" altLang="en-US" sz="3300" dirty="0">
                <a:solidFill>
                  <a:srgbClr val="009899"/>
                </a:solidFill>
                <a:latin typeface="方正超粗黑简体" panose="03000509000000000000" pitchFamily="65" charset="-122"/>
                <a:ea typeface="方正超粗黑简体" panose="03000509000000000000" pitchFamily="65" charset="-122"/>
              </a:rPr>
              <a:t>学校咨询</a:t>
            </a:r>
            <a:endParaRPr lang="en-US" altLang="zh-CN" sz="3300" dirty="0">
              <a:solidFill>
                <a:srgbClr val="009899"/>
              </a:solidFill>
              <a:latin typeface="方正超粗黑简体" panose="03000509000000000000" pitchFamily="65" charset="-122"/>
              <a:ea typeface="方正超粗黑简体" panose="03000509000000000000" pitchFamily="65" charset="-122"/>
            </a:endParaRPr>
          </a:p>
        </p:txBody>
      </p:sp>
      <p:sp>
        <p:nvSpPr>
          <p:cNvPr id="16" name="矩形 15"/>
          <p:cNvSpPr/>
          <p:nvPr/>
        </p:nvSpPr>
        <p:spPr>
          <a:xfrm>
            <a:off x="1285264" y="1045896"/>
            <a:ext cx="1855316" cy="1661993"/>
          </a:xfrm>
          <a:prstGeom prst="rect">
            <a:avLst/>
          </a:prstGeom>
        </p:spPr>
        <p:txBody>
          <a:bodyPr wrap="none" lIns="68580" tIns="34290" rIns="68580" bIns="34290">
            <a:spAutoFit/>
          </a:bodyPr>
          <a:lstStyle/>
          <a:p>
            <a:r>
              <a:rPr lang="en-US" altLang="zh-CN" sz="10400" dirty="0">
                <a:solidFill>
                  <a:srgbClr val="009899"/>
                </a:solidFill>
                <a:latin typeface="Broadway" panose="04040905080B02020502" pitchFamily="82" charset="0"/>
              </a:rPr>
              <a:t>02</a:t>
            </a:r>
            <a:endParaRPr lang="zh-CN" altLang="en-US" sz="10400" dirty="0">
              <a:solidFill>
                <a:srgbClr val="009899"/>
              </a:solidFill>
              <a:latin typeface="Broadway" panose="04040905080B02020502" pitchFamily="82" charset="0"/>
            </a:endParaRPr>
          </a:p>
        </p:txBody>
      </p:sp>
    </p:spTree>
    <p:extLst>
      <p:ext uri="{BB962C8B-B14F-4D97-AF65-F5344CB8AC3E}">
        <p14:creationId xmlns:p14="http://schemas.microsoft.com/office/powerpoint/2010/main" val="33101589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32631" y="3804107"/>
            <a:ext cx="7683320" cy="59862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l"/>
            <a:r>
              <a:rPr lang="zh-CN" altLang="en-US" dirty="0">
                <a:sym typeface="Helvetica Light"/>
              </a:rPr>
              <a:t>在呼家楼中心小学开展</a:t>
            </a:r>
            <a:r>
              <a:rPr lang="en-US" altLang="zh-CN" dirty="0">
                <a:sym typeface="Helvetica Light"/>
              </a:rPr>
              <a:t>PDC</a:t>
            </a:r>
            <a:r>
              <a:rPr lang="zh-CN" altLang="en-US" dirty="0">
                <a:sym typeface="Helvetica Light"/>
              </a:rPr>
              <a:t>实践课程，将研究性课题和</a:t>
            </a:r>
            <a:r>
              <a:rPr lang="en-US" altLang="zh-CN" dirty="0"/>
              <a:t>3D</a:t>
            </a:r>
            <a:r>
              <a:rPr lang="zh-CN" altLang="en-US" dirty="0"/>
              <a:t>打印等先进技术以及传统非物质文化遗产表现手段相结合</a:t>
            </a:r>
            <a:endParaRPr lang="zh-CN" altLang="en-US" dirty="0">
              <a:sym typeface="Helvetica Light"/>
            </a:endParaRP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51562" y="1329612"/>
            <a:ext cx="2464389" cy="1848292"/>
          </a:xfrm>
          <a:prstGeom prst="rect">
            <a:avLst/>
          </a:prstGeom>
          <a:ln>
            <a:solidFill>
              <a:schemeClr val="bg1">
                <a:lumMod val="85000"/>
              </a:schemeClr>
            </a:solidFill>
          </a:ln>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2632" y="1329612"/>
            <a:ext cx="2464389" cy="1848292"/>
          </a:xfrm>
          <a:prstGeom prst="rect">
            <a:avLst/>
          </a:prstGeom>
          <a:ln>
            <a:solidFill>
              <a:schemeClr val="bg1">
                <a:lumMod val="85000"/>
              </a:schemeClr>
            </a:solidFill>
          </a:ln>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24919" y="1329612"/>
            <a:ext cx="2498744" cy="1848292"/>
          </a:xfrm>
          <a:prstGeom prst="rect">
            <a:avLst/>
          </a:prstGeom>
          <a:ln>
            <a:solidFill>
              <a:schemeClr val="bg1">
                <a:lumMod val="85000"/>
              </a:schemeClr>
            </a:solidFill>
          </a:ln>
        </p:spPr>
      </p:pic>
      <p:sp>
        <p:nvSpPr>
          <p:cNvPr id="8" name="矩形 7"/>
          <p:cNvSpPr/>
          <p:nvPr/>
        </p:nvSpPr>
        <p:spPr>
          <a:xfrm>
            <a:off x="732632" y="3324585"/>
            <a:ext cx="8415951" cy="216024"/>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矩形 8"/>
          <p:cNvSpPr/>
          <p:nvPr/>
        </p:nvSpPr>
        <p:spPr>
          <a:xfrm>
            <a:off x="732632" y="3575894"/>
            <a:ext cx="2069317" cy="438581"/>
          </a:xfrm>
          <a:prstGeom prst="rect">
            <a:avLst/>
          </a:prstGeom>
        </p:spPr>
        <p:txBody>
          <a:bodyPr wrap="none" lIns="68580" tIns="34290" rIns="68580" bIns="34290">
            <a:spAutoFit/>
          </a:bodyPr>
          <a:lstStyle/>
          <a:p>
            <a:r>
              <a:rPr lang="en-US" altLang="zh-CN" sz="2400" dirty="0">
                <a:solidFill>
                  <a:srgbClr val="009899"/>
                </a:solidFill>
                <a:latin typeface="方正超粗黑简体" panose="03000509000000000000" pitchFamily="65" charset="-122"/>
                <a:ea typeface="方正超粗黑简体" panose="03000509000000000000" pitchFamily="65" charset="-122"/>
                <a:sym typeface="Helvetica Light"/>
              </a:rPr>
              <a:t>PDC</a:t>
            </a:r>
            <a:r>
              <a:rPr lang="zh-CN" altLang="en-US" sz="2400" dirty="0">
                <a:solidFill>
                  <a:srgbClr val="009899"/>
                </a:solidFill>
                <a:latin typeface="方正超粗黑简体" panose="03000509000000000000" pitchFamily="65" charset="-122"/>
                <a:ea typeface="方正超粗黑简体" panose="03000509000000000000" pitchFamily="65" charset="-122"/>
                <a:sym typeface="Helvetica Light"/>
              </a:rPr>
              <a:t>实践课程</a:t>
            </a:r>
            <a:endParaRPr lang="zh-CN" altLang="en-US" sz="2400" dirty="0">
              <a:solidFill>
                <a:srgbClr val="009899"/>
              </a:solidFill>
              <a:latin typeface="方正超粗黑简体" panose="03000509000000000000" pitchFamily="65" charset="-122"/>
              <a:ea typeface="方正超粗黑简体" panose="03000509000000000000" pitchFamily="65" charset="-122"/>
            </a:endParaRPr>
          </a:p>
        </p:txBody>
      </p:sp>
    </p:spTree>
    <p:extLst>
      <p:ext uri="{BB962C8B-B14F-4D97-AF65-F5344CB8AC3E}">
        <p14:creationId xmlns:p14="http://schemas.microsoft.com/office/powerpoint/2010/main" val="10909657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32631" y="1329610"/>
            <a:ext cx="7683320" cy="1848293"/>
            <a:chOff x="976842" y="1772814"/>
            <a:chExt cx="10244426" cy="2464390"/>
          </a:xfrm>
        </p:grpSpPr>
        <p:pic>
          <p:nvPicPr>
            <p:cNvPr id="10" name="图片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6842" y="1772815"/>
              <a:ext cx="3285852" cy="2464389"/>
            </a:xfrm>
            <a:prstGeom prst="rect">
              <a:avLst/>
            </a:prstGeom>
            <a:ln>
              <a:solidFill>
                <a:schemeClr val="bg1">
                  <a:lumMod val="85000"/>
                </a:schemeClr>
              </a:solidFill>
            </a:ln>
          </p:spPr>
        </p:pic>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35416" y="1772814"/>
              <a:ext cx="3285852" cy="2464389"/>
            </a:xfrm>
            <a:prstGeom prst="rect">
              <a:avLst/>
            </a:prstGeom>
            <a:ln>
              <a:solidFill>
                <a:schemeClr val="bg1">
                  <a:lumMod val="85000"/>
                </a:schemeClr>
              </a:solidFill>
            </a:ln>
          </p:spPr>
        </p:pic>
        <p:pic>
          <p:nvPicPr>
            <p:cNvPr id="12" name="图片 1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33226" y="1772816"/>
              <a:ext cx="3331658" cy="2464388"/>
            </a:xfrm>
            <a:prstGeom prst="rect">
              <a:avLst/>
            </a:prstGeom>
            <a:ln>
              <a:solidFill>
                <a:schemeClr val="bg1">
                  <a:lumMod val="85000"/>
                </a:schemeClr>
              </a:solidFill>
            </a:ln>
          </p:spPr>
        </p:pic>
      </p:grpSp>
      <p:sp>
        <p:nvSpPr>
          <p:cNvPr id="2" name="文本框 1"/>
          <p:cNvSpPr txBox="1"/>
          <p:nvPr/>
        </p:nvSpPr>
        <p:spPr>
          <a:xfrm>
            <a:off x="732631" y="3804107"/>
            <a:ext cx="7683320" cy="59862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r"/>
            <a:r>
              <a:rPr lang="zh-CN" altLang="en-US" dirty="0">
                <a:sym typeface="Helvetica Light"/>
              </a:rPr>
              <a:t>在呼家楼中心小学开展</a:t>
            </a:r>
            <a:r>
              <a:rPr lang="en-US" altLang="zh-CN" dirty="0">
                <a:sym typeface="Helvetica Light"/>
              </a:rPr>
              <a:t>PDC</a:t>
            </a:r>
            <a:r>
              <a:rPr lang="zh-CN" altLang="en-US" dirty="0">
                <a:sym typeface="Helvetica Light"/>
              </a:rPr>
              <a:t>实践课程，将研究性课题和</a:t>
            </a:r>
            <a:r>
              <a:rPr lang="en-US" altLang="zh-CN" dirty="0"/>
              <a:t>3D</a:t>
            </a:r>
            <a:r>
              <a:rPr lang="zh-CN" altLang="en-US" dirty="0"/>
              <a:t>打印等先进技术以及传统非物质文化遗产表现手段相结合</a:t>
            </a:r>
            <a:endParaRPr lang="zh-CN" altLang="en-US" dirty="0">
              <a:sym typeface="Helvetica Light"/>
            </a:endParaRPr>
          </a:p>
        </p:txBody>
      </p:sp>
      <p:sp>
        <p:nvSpPr>
          <p:cNvPr id="8" name="矩形 7"/>
          <p:cNvSpPr/>
          <p:nvPr/>
        </p:nvSpPr>
        <p:spPr>
          <a:xfrm>
            <a:off x="0" y="3324585"/>
            <a:ext cx="8415951" cy="216024"/>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矩形 8"/>
          <p:cNvSpPr/>
          <p:nvPr/>
        </p:nvSpPr>
        <p:spPr>
          <a:xfrm>
            <a:off x="6346635" y="3575894"/>
            <a:ext cx="2069317" cy="438581"/>
          </a:xfrm>
          <a:prstGeom prst="rect">
            <a:avLst/>
          </a:prstGeom>
        </p:spPr>
        <p:txBody>
          <a:bodyPr wrap="none" lIns="68580" tIns="34290" rIns="68580" bIns="34290">
            <a:spAutoFit/>
          </a:bodyPr>
          <a:lstStyle/>
          <a:p>
            <a:pPr algn="r"/>
            <a:r>
              <a:rPr lang="en-US" altLang="zh-CN" sz="2400" dirty="0">
                <a:solidFill>
                  <a:srgbClr val="009899"/>
                </a:solidFill>
                <a:latin typeface="方正超粗黑简体" panose="03000509000000000000" pitchFamily="65" charset="-122"/>
                <a:ea typeface="方正超粗黑简体" panose="03000509000000000000" pitchFamily="65" charset="-122"/>
                <a:sym typeface="Helvetica Light"/>
              </a:rPr>
              <a:t>PDC</a:t>
            </a:r>
            <a:r>
              <a:rPr lang="zh-CN" altLang="en-US" sz="2400" dirty="0">
                <a:solidFill>
                  <a:srgbClr val="009899"/>
                </a:solidFill>
                <a:latin typeface="方正超粗黑简体" panose="03000509000000000000" pitchFamily="65" charset="-122"/>
                <a:ea typeface="方正超粗黑简体" panose="03000509000000000000" pitchFamily="65" charset="-122"/>
                <a:sym typeface="Helvetica Light"/>
              </a:rPr>
              <a:t>实践课程</a:t>
            </a:r>
            <a:endParaRPr lang="zh-CN" altLang="en-US" sz="2400" dirty="0">
              <a:solidFill>
                <a:srgbClr val="009899"/>
              </a:solidFill>
              <a:latin typeface="方正超粗黑简体" panose="03000509000000000000" pitchFamily="65" charset="-122"/>
              <a:ea typeface="方正超粗黑简体" panose="03000509000000000000" pitchFamily="65" charset="-122"/>
            </a:endParaRPr>
          </a:p>
        </p:txBody>
      </p:sp>
    </p:spTree>
    <p:extLst>
      <p:ext uri="{BB962C8B-B14F-4D97-AF65-F5344CB8AC3E}">
        <p14:creationId xmlns:p14="http://schemas.microsoft.com/office/powerpoint/2010/main" val="299308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05991" y="375522"/>
            <a:ext cx="8536744" cy="4471132"/>
            <a:chOff x="407988" y="500696"/>
            <a:chExt cx="11382325" cy="5961509"/>
          </a:xfrm>
        </p:grpSpPr>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122437" y="500696"/>
              <a:ext cx="3139999" cy="1882092"/>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22437" y="2522749"/>
              <a:ext cx="3140000" cy="3939456"/>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7988" y="3908499"/>
              <a:ext cx="4539922" cy="2553706"/>
            </a:xfrm>
            <a:prstGeom prst="rect">
              <a:avLst/>
            </a:prstGeom>
          </p:spPr>
        </p:pic>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436964" y="500696"/>
              <a:ext cx="3353349" cy="5961509"/>
            </a:xfrm>
            <a:prstGeom prst="rect">
              <a:avLst/>
            </a:prstGeom>
          </p:spPr>
        </p:pic>
      </p:grpSp>
      <p:sp>
        <p:nvSpPr>
          <p:cNvPr id="7" name="文本框 6"/>
          <p:cNvSpPr txBox="1"/>
          <p:nvPr/>
        </p:nvSpPr>
        <p:spPr>
          <a:xfrm>
            <a:off x="349923" y="1134287"/>
            <a:ext cx="3186354" cy="87870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r">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l"/>
            <a:r>
              <a:rPr lang="zh-CN" altLang="en-US" dirty="0">
                <a:sym typeface="Helvetica Light"/>
              </a:rPr>
              <a:t>联合北京珐琅厂、市教委、文化局</a:t>
            </a:r>
            <a:endParaRPr lang="en-US" altLang="zh-CN" dirty="0">
              <a:sym typeface="Helvetica Light"/>
            </a:endParaRPr>
          </a:p>
          <a:p>
            <a:pPr algn="l"/>
            <a:r>
              <a:rPr lang="zh-CN" altLang="en-US" dirty="0">
                <a:sym typeface="Helvetica Light"/>
              </a:rPr>
              <a:t>于</a:t>
            </a:r>
            <a:r>
              <a:rPr lang="en-US" altLang="zh-CN" dirty="0">
                <a:sym typeface="Helvetica Light"/>
              </a:rPr>
              <a:t>2016</a:t>
            </a:r>
            <a:r>
              <a:rPr lang="zh-CN" altLang="en-US" dirty="0">
                <a:sym typeface="Helvetica Light"/>
              </a:rPr>
              <a:t>年“六一”儿童节期间在国家大剧院举办</a:t>
            </a:r>
            <a:endParaRPr lang="en-US" altLang="zh-CN" dirty="0">
              <a:sym typeface="Helvetica Light"/>
            </a:endParaRPr>
          </a:p>
        </p:txBody>
      </p:sp>
      <p:sp>
        <p:nvSpPr>
          <p:cNvPr id="8" name="矩形 7"/>
          <p:cNvSpPr/>
          <p:nvPr/>
        </p:nvSpPr>
        <p:spPr>
          <a:xfrm>
            <a:off x="296002" y="1863139"/>
            <a:ext cx="2292935" cy="438581"/>
          </a:xfrm>
          <a:prstGeom prst="rect">
            <a:avLst/>
          </a:prstGeom>
        </p:spPr>
        <p:txBody>
          <a:bodyPr wrap="none" lIns="68580" tIns="34290" rIns="68580" bIns="34290">
            <a:spAutoFit/>
          </a:bodyPr>
          <a:lstStyle/>
          <a:p>
            <a:r>
              <a:rPr lang="zh-CN" altLang="en-US" sz="2400" dirty="0">
                <a:solidFill>
                  <a:srgbClr val="009899"/>
                </a:solidFill>
                <a:latin typeface="方正超粗黑简体" panose="03000509000000000000" pitchFamily="65" charset="-122"/>
                <a:ea typeface="方正超粗黑简体" panose="03000509000000000000" pitchFamily="65" charset="-122"/>
                <a:sym typeface="Helvetica Light"/>
              </a:rPr>
              <a:t>童趣景泰蓝展览</a:t>
            </a:r>
          </a:p>
        </p:txBody>
      </p:sp>
      <p:sp>
        <p:nvSpPr>
          <p:cNvPr id="12" name="矩形 11"/>
          <p:cNvSpPr/>
          <p:nvPr/>
        </p:nvSpPr>
        <p:spPr>
          <a:xfrm>
            <a:off x="349923" y="936470"/>
            <a:ext cx="225633" cy="225633"/>
          </a:xfrm>
          <a:prstGeom prst="rect">
            <a:avLst/>
          </a:prstGeom>
          <a:solidFill>
            <a:srgbClr val="009899">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extLst>
      <p:ext uri="{BB962C8B-B14F-4D97-AF65-F5344CB8AC3E}">
        <p14:creationId xmlns:p14="http://schemas.microsoft.com/office/powerpoint/2010/main" val="37080832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904858" y="577848"/>
            <a:ext cx="2933153" cy="4262044"/>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文本框 2"/>
          <p:cNvSpPr txBox="1"/>
          <p:nvPr/>
        </p:nvSpPr>
        <p:spPr>
          <a:xfrm>
            <a:off x="6194047" y="2195646"/>
            <a:ext cx="2354776" cy="59862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ctr"/>
            <a:r>
              <a:rPr lang="zh-CN" altLang="en-US" dirty="0">
                <a:solidFill>
                  <a:schemeClr val="bg1"/>
                </a:solidFill>
                <a:sym typeface="Helvetica Light"/>
              </a:rPr>
              <a:t>协助首都师范大学第二附属中学开办</a:t>
            </a:r>
          </a:p>
        </p:txBody>
      </p:sp>
      <p:sp>
        <p:nvSpPr>
          <p:cNvPr id="4" name="矩形 3"/>
          <p:cNvSpPr/>
          <p:nvPr/>
        </p:nvSpPr>
        <p:spPr>
          <a:xfrm>
            <a:off x="6241749" y="2619223"/>
            <a:ext cx="2292935" cy="438581"/>
          </a:xfrm>
          <a:prstGeom prst="rect">
            <a:avLst/>
          </a:prstGeom>
        </p:spPr>
        <p:txBody>
          <a:bodyPr wrap="none" lIns="68580" tIns="34290" rIns="68580" bIns="34290">
            <a:spAutoFit/>
          </a:bodyPr>
          <a:lstStyle/>
          <a:p>
            <a:r>
              <a:rPr lang="zh-CN" altLang="en-US" sz="2400" dirty="0">
                <a:solidFill>
                  <a:schemeClr val="bg1"/>
                </a:solidFill>
                <a:latin typeface="方正超粗黑简体" panose="03000509000000000000" pitchFamily="65" charset="-122"/>
                <a:ea typeface="方正超粗黑简体" panose="03000509000000000000" pitchFamily="65" charset="-122"/>
                <a:sym typeface="Helvetica Light"/>
              </a:rPr>
              <a:t>国际交流艺术节</a:t>
            </a:r>
          </a:p>
        </p:txBody>
      </p:sp>
      <p:pic>
        <p:nvPicPr>
          <p:cNvPr id="7" name="图片 6"/>
          <p:cNvPicPr>
            <a:picLocks noChangeAspect="1"/>
          </p:cNvPicPr>
          <p:nvPr/>
        </p:nvPicPr>
        <p:blipFill>
          <a:blip r:embed="rId2" cstate="email">
            <a:extLst>
              <a:ext uri="{BEBA8EAE-BF5A-486C-A8C5-ECC9F3942E4B}">
                <a14:imgProps xmlns:a14="http://schemas.microsoft.com/office/drawing/2010/main">
                  <a14:imgLayer r:embed="rId3">
                    <a14:imgEffect>
                      <a14:brightnessContrast contrast="11000"/>
                    </a14:imgEffect>
                  </a14:imgLayer>
                </a14:imgProps>
              </a:ext>
              <a:ext uri="{28A0092B-C50C-407E-A947-70E740481C1C}">
                <a14:useLocalDpi xmlns:a14="http://schemas.microsoft.com/office/drawing/2010/main"/>
              </a:ext>
            </a:extLst>
          </a:blip>
          <a:stretch>
            <a:fillRect/>
          </a:stretch>
        </p:blipFill>
        <p:spPr>
          <a:xfrm>
            <a:off x="307474" y="577848"/>
            <a:ext cx="3514556" cy="2385358"/>
          </a:xfrm>
          <a:prstGeom prst="rect">
            <a:avLst/>
          </a:prstGeom>
        </p:spPr>
      </p:pic>
      <p:pic>
        <p:nvPicPr>
          <p:cNvPr id="8" name="图片 7"/>
          <p:cNvPicPr>
            <a:picLocks noChangeAspect="1"/>
          </p:cNvPicPr>
          <p:nvPr/>
        </p:nvPicPr>
        <p:blipFill>
          <a:blip r:embed="rId4" cstate="email">
            <a:extLst>
              <a:ext uri="{BEBA8EAE-BF5A-486C-A8C5-ECC9F3942E4B}">
                <a14:imgProps xmlns:a14="http://schemas.microsoft.com/office/drawing/2010/main">
                  <a14:imgLayer r:embed="rId5">
                    <a14:imgEffect>
                      <a14:sharpenSoften amount="4000"/>
                    </a14:imgEffect>
                    <a14:imgEffect>
                      <a14:brightnessContrast bright="33000"/>
                    </a14:imgEffect>
                  </a14:imgLayer>
                </a14:imgProps>
              </a:ext>
              <a:ext uri="{28A0092B-C50C-407E-A947-70E740481C1C}">
                <a14:useLocalDpi xmlns:a14="http://schemas.microsoft.com/office/drawing/2010/main"/>
              </a:ext>
            </a:extLst>
          </a:blip>
          <a:stretch>
            <a:fillRect/>
          </a:stretch>
        </p:blipFill>
        <p:spPr>
          <a:xfrm>
            <a:off x="3937204" y="577848"/>
            <a:ext cx="1852481" cy="2385358"/>
          </a:xfrm>
          <a:prstGeom prst="rect">
            <a:avLst/>
          </a:prstGeom>
        </p:spPr>
      </p:pic>
      <p:pic>
        <p:nvPicPr>
          <p:cNvPr id="9" name="图片 8"/>
          <p:cNvPicPr>
            <a:picLocks noChangeAspect="1"/>
          </p:cNvPicPr>
          <p:nvPr/>
        </p:nvPicPr>
        <p:blipFill>
          <a:blip r:embed="rId6" cstate="email">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a:ext>
            </a:extLst>
          </a:blip>
          <a:stretch>
            <a:fillRect/>
          </a:stretch>
        </p:blipFill>
        <p:spPr>
          <a:xfrm>
            <a:off x="305991" y="3109527"/>
            <a:ext cx="2566474" cy="1730365"/>
          </a:xfrm>
          <a:prstGeom prst="rect">
            <a:avLst/>
          </a:prstGeom>
        </p:spPr>
      </p:pic>
      <p:pic>
        <p:nvPicPr>
          <p:cNvPr id="10" name="图片 9"/>
          <p:cNvPicPr>
            <a:picLocks noChangeAspect="1"/>
          </p:cNvPicPr>
          <p:nvPr/>
        </p:nvPicPr>
        <p:blipFill>
          <a:blip r:embed="rId8" cstate="email">
            <a:extLst>
              <a:ext uri="{BEBA8EAE-BF5A-486C-A8C5-ECC9F3942E4B}">
                <a14:imgProps xmlns:a14="http://schemas.microsoft.com/office/drawing/2010/main">
                  <a14:imgLayer r:embed="rId9">
                    <a14:imgEffect>
                      <a14:colorTemperature colorTemp="8359"/>
                    </a14:imgEffect>
                    <a14:imgEffect>
                      <a14:saturation sat="101000"/>
                    </a14:imgEffect>
                  </a14:imgLayer>
                </a14:imgProps>
              </a:ext>
              <a:ext uri="{28A0092B-C50C-407E-A947-70E740481C1C}">
                <a14:useLocalDpi xmlns:a14="http://schemas.microsoft.com/office/drawing/2010/main"/>
              </a:ext>
            </a:extLst>
          </a:blip>
          <a:stretch>
            <a:fillRect/>
          </a:stretch>
        </p:blipFill>
        <p:spPr>
          <a:xfrm>
            <a:off x="3021733" y="3109527"/>
            <a:ext cx="2767952" cy="1730365"/>
          </a:xfrm>
          <a:prstGeom prst="rect">
            <a:avLst/>
          </a:prstGeom>
        </p:spPr>
      </p:pic>
    </p:spTree>
    <p:extLst>
      <p:ext uri="{BB962C8B-B14F-4D97-AF65-F5344CB8AC3E}">
        <p14:creationId xmlns:p14="http://schemas.microsoft.com/office/powerpoint/2010/main" val="27702781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117755" y="494494"/>
            <a:ext cx="2908490" cy="438581"/>
          </a:xfrm>
          <a:prstGeom prst="rect">
            <a:avLst/>
          </a:prstGeom>
        </p:spPr>
        <p:txBody>
          <a:bodyPr wrap="none" lIns="68580" tIns="34290" rIns="68580" bIns="34290">
            <a:spAutoFit/>
          </a:bodyPr>
          <a:lstStyle/>
          <a:p>
            <a:pPr algn="ctr" defTabSz="309563" latinLnBrk="1" hangingPunct="0"/>
            <a:r>
              <a:rPr lang="zh-CN" altLang="en-US" sz="2400" dirty="0">
                <a:solidFill>
                  <a:srgbClr val="009899"/>
                </a:solidFill>
                <a:latin typeface="方正超粗黑简体" panose="03000509000000000000" pitchFamily="65" charset="-122"/>
                <a:ea typeface="方正超粗黑简体" panose="03000509000000000000" pitchFamily="65" charset="-122"/>
                <a:sym typeface="Helvetica Light"/>
              </a:rPr>
              <a:t>我们的专家顾问团队</a:t>
            </a:r>
          </a:p>
        </p:txBody>
      </p:sp>
      <p:grpSp>
        <p:nvGrpSpPr>
          <p:cNvPr id="6" name="组合 5"/>
          <p:cNvGrpSpPr/>
          <p:nvPr/>
        </p:nvGrpSpPr>
        <p:grpSpPr>
          <a:xfrm>
            <a:off x="0" y="1206426"/>
            <a:ext cx="9144000" cy="3607707"/>
            <a:chOff x="0" y="1608568"/>
            <a:chExt cx="12192000" cy="4810276"/>
          </a:xfrm>
        </p:grpSpPr>
        <p:sp>
          <p:nvSpPr>
            <p:cNvPr id="23" name="矩形 22"/>
            <p:cNvSpPr/>
            <p:nvPr/>
          </p:nvSpPr>
          <p:spPr>
            <a:xfrm>
              <a:off x="0" y="2596198"/>
              <a:ext cx="12192000" cy="109513"/>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394075" y="1608568"/>
              <a:ext cx="2084774" cy="2084774"/>
            </a:xfrm>
            <a:custGeom>
              <a:avLst/>
              <a:gdLst>
                <a:gd name="connsiteX0" fmla="*/ 1042387 w 2084774"/>
                <a:gd name="connsiteY0" fmla="*/ 0 h 2084774"/>
                <a:gd name="connsiteX1" fmla="*/ 2084774 w 2084774"/>
                <a:gd name="connsiteY1" fmla="*/ 1042387 h 2084774"/>
                <a:gd name="connsiteX2" fmla="*/ 1042387 w 2084774"/>
                <a:gd name="connsiteY2" fmla="*/ 2084774 h 2084774"/>
                <a:gd name="connsiteX3" fmla="*/ 0 w 2084774"/>
                <a:gd name="connsiteY3" fmla="*/ 1042387 h 2084774"/>
                <a:gd name="connsiteX4" fmla="*/ 1042387 w 2084774"/>
                <a:gd name="connsiteY4" fmla="*/ 0 h 2084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4774" h="2084774">
                  <a:moveTo>
                    <a:pt x="1042387" y="0"/>
                  </a:moveTo>
                  <a:cubicBezTo>
                    <a:pt x="1618081" y="0"/>
                    <a:pt x="2084774" y="466693"/>
                    <a:pt x="2084774" y="1042387"/>
                  </a:cubicBezTo>
                  <a:cubicBezTo>
                    <a:pt x="2084774" y="1618081"/>
                    <a:pt x="1618081" y="2084774"/>
                    <a:pt x="1042387" y="2084774"/>
                  </a:cubicBezTo>
                  <a:cubicBezTo>
                    <a:pt x="466693" y="2084774"/>
                    <a:pt x="0" y="1618081"/>
                    <a:pt x="0" y="1042387"/>
                  </a:cubicBezTo>
                  <a:cubicBezTo>
                    <a:pt x="0" y="466693"/>
                    <a:pt x="466693" y="0"/>
                    <a:pt x="1042387" y="0"/>
                  </a:cubicBezTo>
                  <a:close/>
                </a:path>
              </a:pathLst>
            </a:custGeom>
            <a:ln w="57150">
              <a:solidFill>
                <a:srgbClr val="009899"/>
              </a:solidFill>
            </a:ln>
          </p:spPr>
        </p:pic>
        <p:pic>
          <p:nvPicPr>
            <p:cNvPr id="32" name="图片 31"/>
            <p:cNvPicPr>
              <a:picLocks noChangeAspect="1"/>
            </p:cNvPicPr>
            <p:nvPr/>
          </p:nvPicPr>
          <p:blipFill>
            <a:blip r:embed="rId3" cstate="email">
              <a:extLst>
                <a:ext uri="{BEBA8EAE-BF5A-486C-A8C5-ECC9F3942E4B}">
                  <a14:imgProps xmlns:a14="http://schemas.microsoft.com/office/drawing/2010/main">
                    <a14:imgLayer r:embed="rId4">
                      <a14:imgEffect>
                        <a14:sharpenSoften amount="48000"/>
                      </a14:imgEffect>
                      <a14:imgEffect>
                        <a14:brightnessContrast bright="12000"/>
                      </a14:imgEffect>
                    </a14:imgLayer>
                  </a14:imgProps>
                </a:ext>
                <a:ext uri="{28A0092B-C50C-407E-A947-70E740481C1C}">
                  <a14:useLocalDpi xmlns:a14="http://schemas.microsoft.com/office/drawing/2010/main"/>
                </a:ext>
              </a:extLst>
            </a:blip>
            <a:srcRect/>
            <a:stretch>
              <a:fillRect/>
            </a:stretch>
          </p:blipFill>
          <p:spPr>
            <a:xfrm>
              <a:off x="658610" y="1608568"/>
              <a:ext cx="2084774" cy="2084774"/>
            </a:xfrm>
            <a:custGeom>
              <a:avLst/>
              <a:gdLst>
                <a:gd name="connsiteX0" fmla="*/ 1296144 w 2592288"/>
                <a:gd name="connsiteY0" fmla="*/ 0 h 2592288"/>
                <a:gd name="connsiteX1" fmla="*/ 2592288 w 2592288"/>
                <a:gd name="connsiteY1" fmla="*/ 1296144 h 2592288"/>
                <a:gd name="connsiteX2" fmla="*/ 1296144 w 2592288"/>
                <a:gd name="connsiteY2" fmla="*/ 2592288 h 2592288"/>
                <a:gd name="connsiteX3" fmla="*/ 0 w 2592288"/>
                <a:gd name="connsiteY3" fmla="*/ 1296144 h 2592288"/>
                <a:gd name="connsiteX4" fmla="*/ 1296144 w 2592288"/>
                <a:gd name="connsiteY4" fmla="*/ 0 h 259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2288" h="2592288">
                  <a:moveTo>
                    <a:pt x="1296144" y="0"/>
                  </a:moveTo>
                  <a:cubicBezTo>
                    <a:pt x="2011985" y="0"/>
                    <a:pt x="2592288" y="580303"/>
                    <a:pt x="2592288" y="1296144"/>
                  </a:cubicBezTo>
                  <a:cubicBezTo>
                    <a:pt x="2592288" y="2011985"/>
                    <a:pt x="2011985" y="2592288"/>
                    <a:pt x="1296144" y="2592288"/>
                  </a:cubicBezTo>
                  <a:cubicBezTo>
                    <a:pt x="580303" y="2592288"/>
                    <a:pt x="0" y="2011985"/>
                    <a:pt x="0" y="1296144"/>
                  </a:cubicBezTo>
                  <a:cubicBezTo>
                    <a:pt x="0" y="580303"/>
                    <a:pt x="580303" y="0"/>
                    <a:pt x="1296144" y="0"/>
                  </a:cubicBezTo>
                  <a:close/>
                </a:path>
              </a:pathLst>
            </a:custGeom>
            <a:ln w="57150">
              <a:solidFill>
                <a:srgbClr val="009899"/>
              </a:solidFill>
            </a:ln>
          </p:spPr>
        </p:pic>
        <p:pic>
          <p:nvPicPr>
            <p:cNvPr id="33" name="图片 32"/>
            <p:cNvPicPr>
              <a:picLocks noChangeAspect="1"/>
            </p:cNvPicPr>
            <p:nvPr/>
          </p:nvPicPr>
          <p:blipFill>
            <a:blip r:embed="rId5" cstate="email">
              <a:extLst>
                <a:ext uri="{BEBA8EAE-BF5A-486C-A8C5-ECC9F3942E4B}">
                  <a14:imgProps xmlns:a14="http://schemas.microsoft.com/office/drawing/2010/main">
                    <a14:imgLayer r:embed="rId6">
                      <a14:imgEffect>
                        <a14:brightnessContrast bright="6000"/>
                      </a14:imgEffect>
                    </a14:imgLayer>
                  </a14:imgProps>
                </a:ext>
                <a:ext uri="{28A0092B-C50C-407E-A947-70E740481C1C}">
                  <a14:useLocalDpi xmlns:a14="http://schemas.microsoft.com/office/drawing/2010/main"/>
                </a:ext>
              </a:extLst>
            </a:blip>
            <a:srcRect/>
            <a:stretch>
              <a:fillRect/>
            </a:stretch>
          </p:blipFill>
          <p:spPr>
            <a:xfrm>
              <a:off x="3570432" y="1608568"/>
              <a:ext cx="2084774" cy="2084774"/>
            </a:xfrm>
            <a:custGeom>
              <a:avLst/>
              <a:gdLst>
                <a:gd name="connsiteX0" fmla="*/ 1296144 w 2592288"/>
                <a:gd name="connsiteY0" fmla="*/ 0 h 2592288"/>
                <a:gd name="connsiteX1" fmla="*/ 2592288 w 2592288"/>
                <a:gd name="connsiteY1" fmla="*/ 1296144 h 2592288"/>
                <a:gd name="connsiteX2" fmla="*/ 1296144 w 2592288"/>
                <a:gd name="connsiteY2" fmla="*/ 2592288 h 2592288"/>
                <a:gd name="connsiteX3" fmla="*/ 0 w 2592288"/>
                <a:gd name="connsiteY3" fmla="*/ 1296144 h 2592288"/>
                <a:gd name="connsiteX4" fmla="*/ 1296144 w 2592288"/>
                <a:gd name="connsiteY4" fmla="*/ 0 h 259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2288" h="2592288">
                  <a:moveTo>
                    <a:pt x="1296144" y="0"/>
                  </a:moveTo>
                  <a:cubicBezTo>
                    <a:pt x="2011985" y="0"/>
                    <a:pt x="2592288" y="580303"/>
                    <a:pt x="2592288" y="1296144"/>
                  </a:cubicBezTo>
                  <a:cubicBezTo>
                    <a:pt x="2592288" y="2011985"/>
                    <a:pt x="2011985" y="2592288"/>
                    <a:pt x="1296144" y="2592288"/>
                  </a:cubicBezTo>
                  <a:cubicBezTo>
                    <a:pt x="580303" y="2592288"/>
                    <a:pt x="0" y="2011985"/>
                    <a:pt x="0" y="1296144"/>
                  </a:cubicBezTo>
                  <a:cubicBezTo>
                    <a:pt x="0" y="580303"/>
                    <a:pt x="580303" y="0"/>
                    <a:pt x="1296144" y="0"/>
                  </a:cubicBezTo>
                  <a:close/>
                </a:path>
              </a:pathLst>
            </a:custGeom>
            <a:ln w="57150">
              <a:solidFill>
                <a:srgbClr val="009899"/>
              </a:solidFill>
            </a:ln>
          </p:spPr>
        </p:pic>
        <p:pic>
          <p:nvPicPr>
            <p:cNvPr id="34" name="图片 33"/>
            <p:cNvPicPr>
              <a:picLocks noChangeAspect="1"/>
            </p:cNvPicPr>
            <p:nvPr/>
          </p:nvPicPr>
          <p:blipFill>
            <a:blip r:embed="rId7" cstate="email">
              <a:extLst>
                <a:ext uri="{BEBA8EAE-BF5A-486C-A8C5-ECC9F3942E4B}">
                  <a14:imgProps xmlns:a14="http://schemas.microsoft.com/office/drawing/2010/main">
                    <a14:imgLayer r:embed="rId8">
                      <a14:imgEffect>
                        <a14:brightnessContrast bright="29000"/>
                      </a14:imgEffect>
                    </a14:imgLayer>
                  </a14:imgProps>
                </a:ext>
                <a:ext uri="{28A0092B-C50C-407E-A947-70E740481C1C}">
                  <a14:useLocalDpi xmlns:a14="http://schemas.microsoft.com/office/drawing/2010/main"/>
                </a:ext>
              </a:extLst>
            </a:blip>
            <a:srcRect/>
            <a:stretch>
              <a:fillRect/>
            </a:stretch>
          </p:blipFill>
          <p:spPr>
            <a:xfrm>
              <a:off x="6482254" y="1608568"/>
              <a:ext cx="2084774" cy="2084774"/>
            </a:xfrm>
            <a:custGeom>
              <a:avLst/>
              <a:gdLst>
                <a:gd name="connsiteX0" fmla="*/ 1296144 w 2592288"/>
                <a:gd name="connsiteY0" fmla="*/ 0 h 2592288"/>
                <a:gd name="connsiteX1" fmla="*/ 2592288 w 2592288"/>
                <a:gd name="connsiteY1" fmla="*/ 1296144 h 2592288"/>
                <a:gd name="connsiteX2" fmla="*/ 1296144 w 2592288"/>
                <a:gd name="connsiteY2" fmla="*/ 2592288 h 2592288"/>
                <a:gd name="connsiteX3" fmla="*/ 0 w 2592288"/>
                <a:gd name="connsiteY3" fmla="*/ 1296144 h 2592288"/>
                <a:gd name="connsiteX4" fmla="*/ 1296144 w 2592288"/>
                <a:gd name="connsiteY4" fmla="*/ 0 h 2592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2288" h="2592288">
                  <a:moveTo>
                    <a:pt x="1296144" y="0"/>
                  </a:moveTo>
                  <a:cubicBezTo>
                    <a:pt x="2011985" y="0"/>
                    <a:pt x="2592288" y="580303"/>
                    <a:pt x="2592288" y="1296144"/>
                  </a:cubicBezTo>
                  <a:cubicBezTo>
                    <a:pt x="2592288" y="2011985"/>
                    <a:pt x="2011985" y="2592288"/>
                    <a:pt x="1296144" y="2592288"/>
                  </a:cubicBezTo>
                  <a:cubicBezTo>
                    <a:pt x="580303" y="2592288"/>
                    <a:pt x="0" y="2011985"/>
                    <a:pt x="0" y="1296144"/>
                  </a:cubicBezTo>
                  <a:cubicBezTo>
                    <a:pt x="0" y="580303"/>
                    <a:pt x="580303" y="0"/>
                    <a:pt x="1296144" y="0"/>
                  </a:cubicBezTo>
                  <a:close/>
                </a:path>
              </a:pathLst>
            </a:custGeom>
            <a:ln w="57150">
              <a:solidFill>
                <a:srgbClr val="009899"/>
              </a:solidFill>
            </a:ln>
          </p:spPr>
        </p:pic>
        <p:sp>
          <p:nvSpPr>
            <p:cNvPr id="16" name="矩形 15"/>
            <p:cNvSpPr/>
            <p:nvPr/>
          </p:nvSpPr>
          <p:spPr>
            <a:xfrm>
              <a:off x="3981876" y="3992484"/>
              <a:ext cx="1261887" cy="984885"/>
            </a:xfrm>
            <a:prstGeom prst="rect">
              <a:avLst/>
            </a:prstGeom>
          </p:spPr>
          <p:txBody>
            <a:bodyPr wrap="square">
              <a:spAutoFit/>
            </a:bodyPr>
            <a:lstStyle/>
            <a:p>
              <a:pPr lvl="0" algn="dist">
                <a:defRPr sz="1800"/>
              </a:pPr>
              <a:r>
                <a:rPr lang="zh-CN" altLang="en-US" sz="2100" dirty="0">
                  <a:solidFill>
                    <a:srgbClr val="009899"/>
                  </a:solidFill>
                  <a:latin typeface="方正正大黑简体" panose="02000000000000000000" pitchFamily="2" charset="-122"/>
                  <a:ea typeface="方正正大黑简体" panose="02000000000000000000" pitchFamily="2" charset="-122"/>
                  <a:cs typeface="+mj-cs"/>
                  <a:sym typeface="冬青黑体简体中文 W6"/>
                </a:rPr>
                <a:t>孙彩平</a:t>
              </a:r>
            </a:p>
          </p:txBody>
        </p:sp>
        <p:sp>
          <p:nvSpPr>
            <p:cNvPr id="17" name="矩形 16"/>
            <p:cNvSpPr/>
            <p:nvPr/>
          </p:nvSpPr>
          <p:spPr>
            <a:xfrm>
              <a:off x="1085857" y="3992484"/>
              <a:ext cx="1230280" cy="553997"/>
            </a:xfrm>
            <a:prstGeom prst="rect">
              <a:avLst/>
            </a:prstGeom>
          </p:spPr>
          <p:txBody>
            <a:bodyPr wrap="square">
              <a:spAutoFit/>
            </a:bodyPr>
            <a:lstStyle/>
            <a:p>
              <a:pPr lvl="0" algn="dist">
                <a:defRPr sz="1800"/>
              </a:pPr>
              <a:r>
                <a:rPr lang="zh-CN" altLang="en-US" sz="2100" dirty="0">
                  <a:solidFill>
                    <a:srgbClr val="009899"/>
                  </a:solidFill>
                  <a:latin typeface="方正正大黑简体" panose="02000000000000000000" pitchFamily="2" charset="-122"/>
                  <a:ea typeface="方正正大黑简体" panose="02000000000000000000" pitchFamily="2" charset="-122"/>
                  <a:cs typeface="+mj-cs"/>
                  <a:sym typeface="冬青黑体简体中文 W6"/>
                </a:rPr>
                <a:t>张明</a:t>
              </a:r>
            </a:p>
          </p:txBody>
        </p:sp>
        <p:sp>
          <p:nvSpPr>
            <p:cNvPr id="18" name="矩形 17"/>
            <p:cNvSpPr/>
            <p:nvPr/>
          </p:nvSpPr>
          <p:spPr>
            <a:xfrm>
              <a:off x="6862921" y="3997245"/>
              <a:ext cx="1323439" cy="553997"/>
            </a:xfrm>
            <a:prstGeom prst="rect">
              <a:avLst/>
            </a:prstGeom>
          </p:spPr>
          <p:txBody>
            <a:bodyPr wrap="none">
              <a:spAutoFit/>
            </a:bodyPr>
            <a:lstStyle/>
            <a:p>
              <a:pPr lvl="0" algn="dist">
                <a:defRPr sz="1800">
                  <a:solidFill>
                    <a:srgbClr val="000000"/>
                  </a:solidFill>
                </a:defRPr>
              </a:pPr>
              <a:r>
                <a:rPr lang="zh-CN" altLang="en-US" sz="2100" dirty="0">
                  <a:solidFill>
                    <a:srgbClr val="009899"/>
                  </a:solidFill>
                  <a:latin typeface="方正正大黑简体" panose="02000000000000000000" pitchFamily="2" charset="-122"/>
                  <a:ea typeface="方正正大黑简体" panose="02000000000000000000" pitchFamily="2" charset="-122"/>
                </a:rPr>
                <a:t>盖笑松</a:t>
              </a:r>
            </a:p>
          </p:txBody>
        </p:sp>
        <p:sp>
          <p:nvSpPr>
            <p:cNvPr id="20" name="矩形 19"/>
            <p:cNvSpPr/>
            <p:nvPr/>
          </p:nvSpPr>
          <p:spPr>
            <a:xfrm>
              <a:off x="441167" y="4566029"/>
              <a:ext cx="2519660" cy="1852815"/>
            </a:xfrm>
            <a:prstGeom prst="rect">
              <a:avLst/>
            </a:prstGeom>
          </p:spPr>
          <p:txBody>
            <a:bodyPr wrap="square">
              <a:spAutoFit/>
            </a:bodyPr>
            <a:lstStyle/>
            <a:p>
              <a:pPr algn="just">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教授，博士生导师。苏州大学特聘教授。</a:t>
              </a:r>
              <a:r>
                <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rPr>
                <a:t>2009</a:t>
              </a: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年被中国心理学会评定为中国心理学家。现任教育部心理学教学指导委员会委员、中国心理学会理事、中国心理学会心理学教学工作委员会副主任、中国心理学会普通心理学与实验心理学分会副会长、中国教育学会脑科学与教育研究分会理事</a:t>
              </a:r>
            </a:p>
          </p:txBody>
        </p:sp>
        <p:sp>
          <p:nvSpPr>
            <p:cNvPr id="21" name="矩形 20"/>
            <p:cNvSpPr/>
            <p:nvPr/>
          </p:nvSpPr>
          <p:spPr>
            <a:xfrm>
              <a:off x="3352988" y="4566029"/>
              <a:ext cx="2519661" cy="1852815"/>
            </a:xfrm>
            <a:prstGeom prst="rect">
              <a:avLst/>
            </a:prstGeom>
          </p:spPr>
          <p:txBody>
            <a:bodyPr wrap="square">
              <a:spAutoFit/>
            </a:bodyPr>
            <a:lstStyle/>
            <a:p>
              <a:pPr algn="just">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教授，博士生导师，教育学博士。南京师范大学教育科学学院教授，教育部人文社会科学重点研究基地南京师范大学道德教育研究所教授。加拿大英属哥伦比亚大学教育学院访问学者，美国威斯康星大学课程与教学学院访问学者。主要研究方向是德育原理，教育伦理，学校德育等</a:t>
              </a:r>
            </a:p>
          </p:txBody>
        </p:sp>
        <p:sp>
          <p:nvSpPr>
            <p:cNvPr id="22" name="矩形 21"/>
            <p:cNvSpPr/>
            <p:nvPr/>
          </p:nvSpPr>
          <p:spPr>
            <a:xfrm>
              <a:off x="6264810" y="4538297"/>
              <a:ext cx="2519661" cy="1852815"/>
            </a:xfrm>
            <a:prstGeom prst="rect">
              <a:avLst/>
            </a:prstGeom>
          </p:spPr>
          <p:txBody>
            <a:bodyPr wrap="square">
              <a:spAutoFit/>
            </a:bodyPr>
            <a:lstStyle/>
            <a:p>
              <a:pPr algn="just">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教授，博士生导师，心理学博士。东北师范大学教育学部副部长，心理学院院长。中国儿童少年基金会“中国儿童少年安全健康成长计划”专家委员，中国科协全国青少年科技活动指导专家，中国心理卫生协会青少年心理卫生专业委员会委员，吉林省心理学会副秘书长、常务理事</a:t>
              </a:r>
            </a:p>
          </p:txBody>
        </p:sp>
        <p:sp>
          <p:nvSpPr>
            <p:cNvPr id="29" name="矩形 28"/>
            <p:cNvSpPr/>
            <p:nvPr/>
          </p:nvSpPr>
          <p:spPr>
            <a:xfrm>
              <a:off x="9774743" y="3971139"/>
              <a:ext cx="1323439" cy="553997"/>
            </a:xfrm>
            <a:prstGeom prst="rect">
              <a:avLst/>
            </a:prstGeom>
          </p:spPr>
          <p:txBody>
            <a:bodyPr wrap="none">
              <a:spAutoFit/>
            </a:bodyPr>
            <a:lstStyle/>
            <a:p>
              <a:pPr lvl="0" algn="dist">
                <a:defRPr sz="1800">
                  <a:solidFill>
                    <a:srgbClr val="000000"/>
                  </a:solidFill>
                </a:defRPr>
              </a:pPr>
              <a:r>
                <a:rPr lang="zh-CN" altLang="en-US" sz="2100" dirty="0">
                  <a:solidFill>
                    <a:srgbClr val="009899"/>
                  </a:solidFill>
                  <a:latin typeface="方正正大黑简体" panose="02000000000000000000" pitchFamily="2" charset="-122"/>
                  <a:ea typeface="方正正大黑简体" panose="02000000000000000000" pitchFamily="2" charset="-122"/>
                </a:rPr>
                <a:t>盖笑松</a:t>
              </a:r>
            </a:p>
          </p:txBody>
        </p:sp>
        <p:sp>
          <p:nvSpPr>
            <p:cNvPr id="31" name="矩形 30"/>
            <p:cNvSpPr/>
            <p:nvPr/>
          </p:nvSpPr>
          <p:spPr>
            <a:xfrm>
              <a:off x="9176631" y="4538297"/>
              <a:ext cx="2519661" cy="1611339"/>
            </a:xfrm>
            <a:prstGeom prst="rect">
              <a:avLst/>
            </a:prstGeom>
          </p:spPr>
          <p:txBody>
            <a:bodyPr wrap="square">
              <a:spAutoFit/>
            </a:bodyPr>
            <a:lstStyle/>
            <a:p>
              <a:pPr algn="just">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教授，博士生导师。教育学博士，教育部“长江学者”特聘教授。东北师范大学教育学部部长。中国教育学会农村教育分会副秘书长；中国教育学会教育管理分会理事。研究领域为教育管理与学校管理，教育学原理，教育政策，农村教育等</a:t>
              </a:r>
            </a:p>
          </p:txBody>
        </p:sp>
      </p:grpSp>
    </p:spTree>
    <p:extLst>
      <p:ext uri="{BB962C8B-B14F-4D97-AF65-F5344CB8AC3E}">
        <p14:creationId xmlns:p14="http://schemas.microsoft.com/office/powerpoint/2010/main" val="2232451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355726"/>
            <a:ext cx="9144000" cy="2484165"/>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305991" y="519522"/>
            <a:ext cx="8532019" cy="3456384"/>
          </a:xfrm>
          <a:prstGeom prst="rect">
            <a:avLst/>
          </a:prstGeom>
          <a:solidFill>
            <a:schemeClr val="bg1"/>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文本框 1"/>
          <p:cNvSpPr txBox="1"/>
          <p:nvPr/>
        </p:nvSpPr>
        <p:spPr>
          <a:xfrm>
            <a:off x="710571" y="3981873"/>
            <a:ext cx="7587843" cy="87870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艺术教育，是一种提高个人素质、修养的新兴教育，随着中国第三产业的发展，艺术教育已经逐步占据教育体系的主要地位，而除了北京电影学院、中央美术学院等高等艺术院校外，还有类似艺先锋、庶吉这样的权威培训机构在不断促进此板块的发展</a:t>
            </a:r>
          </a:p>
        </p:txBody>
      </p:sp>
      <p:sp>
        <p:nvSpPr>
          <p:cNvPr id="4" name="矩形 3"/>
          <p:cNvSpPr/>
          <p:nvPr/>
        </p:nvSpPr>
        <p:spPr>
          <a:xfrm>
            <a:off x="710571" y="4091332"/>
            <a:ext cx="2214246" cy="34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 name="矩形 10"/>
          <p:cNvSpPr/>
          <p:nvPr/>
        </p:nvSpPr>
        <p:spPr>
          <a:xfrm>
            <a:off x="548553" y="725600"/>
            <a:ext cx="324036" cy="324036"/>
          </a:xfrm>
          <a:prstGeom prst="rect">
            <a:avLst/>
          </a:prstGeom>
          <a:solidFill>
            <a:srgbClr val="009899"/>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 name="矩形 14"/>
          <p:cNvSpPr/>
          <p:nvPr/>
        </p:nvSpPr>
        <p:spPr>
          <a:xfrm>
            <a:off x="874095" y="2657181"/>
            <a:ext cx="2677657" cy="577081"/>
          </a:xfrm>
          <a:prstGeom prst="rect">
            <a:avLst/>
          </a:prstGeom>
        </p:spPr>
        <p:txBody>
          <a:bodyPr wrap="none" lIns="68580" tIns="34290" rIns="68580" bIns="34290">
            <a:spAutoFit/>
          </a:bodyPr>
          <a:lstStyle/>
          <a:p>
            <a:pPr algn="ctr"/>
            <a:r>
              <a:rPr lang="zh-CN" altLang="en-US" sz="3300" dirty="0">
                <a:solidFill>
                  <a:srgbClr val="009899"/>
                </a:solidFill>
                <a:latin typeface="方正超粗黑简体" panose="03000509000000000000" pitchFamily="65" charset="-122"/>
                <a:ea typeface="方正超粗黑简体" panose="03000509000000000000" pitchFamily="65" charset="-122"/>
              </a:rPr>
              <a:t>教育活动服务</a:t>
            </a:r>
            <a:endParaRPr lang="en-US" altLang="zh-CN" sz="3300" dirty="0">
              <a:solidFill>
                <a:srgbClr val="009899"/>
              </a:solidFill>
              <a:latin typeface="方正超粗黑简体" panose="03000509000000000000" pitchFamily="65" charset="-122"/>
              <a:ea typeface="方正超粗黑简体" panose="03000509000000000000" pitchFamily="65" charset="-122"/>
            </a:endParaRPr>
          </a:p>
        </p:txBody>
      </p:sp>
      <p:sp>
        <p:nvSpPr>
          <p:cNvPr id="16" name="矩形 15"/>
          <p:cNvSpPr/>
          <p:nvPr/>
        </p:nvSpPr>
        <p:spPr>
          <a:xfrm>
            <a:off x="1285264" y="1045896"/>
            <a:ext cx="1855316" cy="1661993"/>
          </a:xfrm>
          <a:prstGeom prst="rect">
            <a:avLst/>
          </a:prstGeom>
        </p:spPr>
        <p:txBody>
          <a:bodyPr wrap="none" lIns="68580" tIns="34290" rIns="68580" bIns="34290">
            <a:spAutoFit/>
          </a:bodyPr>
          <a:lstStyle/>
          <a:p>
            <a:r>
              <a:rPr lang="en-US" altLang="zh-CN" sz="10400" dirty="0">
                <a:solidFill>
                  <a:srgbClr val="009899"/>
                </a:solidFill>
                <a:latin typeface="Broadway" panose="04040905080B02020502" pitchFamily="82" charset="0"/>
              </a:rPr>
              <a:t>03</a:t>
            </a:r>
            <a:endParaRPr lang="zh-CN" altLang="en-US" sz="10400" dirty="0">
              <a:solidFill>
                <a:srgbClr val="009899"/>
              </a:solidFill>
              <a:latin typeface="Broadway" panose="04040905080B02020502" pitchFamily="82" charset="0"/>
            </a:endParaRPr>
          </a:p>
        </p:txBody>
      </p:sp>
      <p:pic>
        <p:nvPicPr>
          <p:cNvPr id="13" name="图片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13496" y="824472"/>
            <a:ext cx="2602914" cy="3143779"/>
          </a:xfrm>
          <a:prstGeom prst="rect">
            <a:avLst/>
          </a:prstGeom>
          <a:effectLst>
            <a:outerShdw blurRad="177800" sx="102000" sy="102000" algn="ctr" rotWithShape="0">
              <a:schemeClr val="tx1">
                <a:lumMod val="75000"/>
                <a:lumOff val="25000"/>
                <a:alpha val="40000"/>
              </a:schemeClr>
            </a:outerShdw>
          </a:effectLst>
        </p:spPr>
      </p:pic>
    </p:spTree>
    <p:extLst>
      <p:ext uri="{BB962C8B-B14F-4D97-AF65-F5344CB8AC3E}">
        <p14:creationId xmlns:p14="http://schemas.microsoft.com/office/powerpoint/2010/main" val="10844363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572000" y="0"/>
            <a:ext cx="4572001" cy="5143500"/>
          </a:xfrm>
          <a:prstGeom prst="rect">
            <a:avLst/>
          </a:prstGeom>
        </p:spPr>
      </p:pic>
      <p:sp>
        <p:nvSpPr>
          <p:cNvPr id="13" name="矩形 12"/>
          <p:cNvSpPr/>
          <p:nvPr/>
        </p:nvSpPr>
        <p:spPr>
          <a:xfrm>
            <a:off x="4572000" y="0"/>
            <a:ext cx="4572000" cy="5143500"/>
          </a:xfrm>
          <a:prstGeom prst="rect">
            <a:avLst/>
          </a:prstGeom>
          <a:solidFill>
            <a:srgbClr val="00989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矩形 3"/>
          <p:cNvSpPr/>
          <p:nvPr/>
        </p:nvSpPr>
        <p:spPr>
          <a:xfrm>
            <a:off x="305991" y="2291214"/>
            <a:ext cx="4261395" cy="2063642"/>
          </a:xfrm>
          <a:prstGeom prst="rect">
            <a:avLst/>
          </a:prstGeom>
        </p:spPr>
        <p:txBody>
          <a:bodyPr wrap="square" lIns="68580" tIns="34290" rIns="68580" bIns="34290">
            <a:spAutoFit/>
          </a:bodyPr>
          <a:lstStyle/>
          <a:p>
            <a:pPr lvl="0">
              <a:lnSpc>
                <a:spcPct val="120000"/>
              </a:lnSpc>
              <a:defRPr sz="1800"/>
            </a:pPr>
            <a:r>
              <a:rPr lang="zh-CN" altLang="en-US" sz="2400" dirty="0">
                <a:solidFill>
                  <a:schemeClr val="tx1">
                    <a:lumMod val="50000"/>
                    <a:lumOff val="50000"/>
                  </a:schemeClr>
                </a:solidFill>
                <a:latin typeface="方正超粗黑简体" panose="03000509000000000000" pitchFamily="65" charset="-122"/>
                <a:ea typeface="方正超粗黑简体" panose="03000509000000000000" pitchFamily="65" charset="-122"/>
                <a:sym typeface="冬青黑体简体中文 W6"/>
              </a:rPr>
              <a:t>李克强总理</a:t>
            </a:r>
            <a:endParaRPr lang="en-US" altLang="zh-CN" sz="2400" dirty="0">
              <a:solidFill>
                <a:schemeClr val="tx1">
                  <a:lumMod val="50000"/>
                  <a:lumOff val="50000"/>
                </a:schemeClr>
              </a:solidFill>
              <a:latin typeface="方正超粗黑简体" panose="03000509000000000000" pitchFamily="65" charset="-122"/>
              <a:ea typeface="方正超粗黑简体" panose="03000509000000000000" pitchFamily="65" charset="-122"/>
              <a:sym typeface="冬青黑体简体中文 W6"/>
            </a:endParaRPr>
          </a:p>
          <a:p>
            <a:pPr lvl="0">
              <a:lnSpc>
                <a:spcPct val="120000"/>
              </a:lnSpc>
              <a:defRPr sz="1800"/>
            </a:pPr>
            <a:r>
              <a:rPr lang="zh-CN" altLang="en-US"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rPr>
              <a:t> 在</a:t>
            </a:r>
            <a:r>
              <a:rPr lang="en-US" altLang="zh-CN"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rPr>
              <a:t>2015</a:t>
            </a:r>
            <a:r>
              <a:rPr lang="zh-CN" altLang="en-US"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rPr>
              <a:t>年</a:t>
            </a:r>
            <a:r>
              <a:rPr lang="en-US" altLang="zh-CN"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rPr>
              <a:t>3</a:t>
            </a:r>
            <a:r>
              <a:rPr lang="zh-CN" altLang="en-US"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rPr>
              <a:t>月</a:t>
            </a:r>
            <a:r>
              <a:rPr lang="en-US" altLang="zh-CN"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rPr>
              <a:t>25</a:t>
            </a:r>
            <a:r>
              <a:rPr lang="zh-CN" altLang="en-US"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rPr>
              <a:t>日提出</a:t>
            </a:r>
            <a:endParaRPr lang="en-US" altLang="zh-CN"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endParaRPr>
          </a:p>
          <a:p>
            <a:pPr>
              <a:lnSpc>
                <a:spcPct val="120000"/>
              </a:lnSpc>
              <a:defRPr sz="1800"/>
            </a:pPr>
            <a:r>
              <a:rPr lang="zh-CN" altLang="en-US" sz="4500" dirty="0">
                <a:solidFill>
                  <a:srgbClr val="009899"/>
                </a:solidFill>
                <a:latin typeface="方正超粗黑简体" panose="03000509000000000000" pitchFamily="65" charset="-122"/>
                <a:ea typeface="方正超粗黑简体" panose="03000509000000000000" pitchFamily="65" charset="-122"/>
                <a:sym typeface="冬青黑体简体中文 W6"/>
              </a:rPr>
              <a:t>创客精神</a:t>
            </a:r>
          </a:p>
          <a:p>
            <a:pPr lvl="0">
              <a:lnSpc>
                <a:spcPct val="120000"/>
              </a:lnSpc>
              <a:defRPr sz="1800"/>
            </a:pPr>
            <a:r>
              <a:rPr lang="en-US" altLang="zh-CN"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rPr>
              <a:t>2015</a:t>
            </a:r>
            <a:r>
              <a:rPr lang="zh-CN" altLang="en-US"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rPr>
              <a:t>年秋 国务院办公厅发文提出</a:t>
            </a:r>
            <a:endParaRPr lang="en-US" altLang="zh-CN" sz="900" dirty="0">
              <a:solidFill>
                <a:schemeClr val="tx1">
                  <a:lumMod val="50000"/>
                  <a:lumOff val="50000"/>
                </a:schemeClr>
              </a:solidFill>
              <a:latin typeface="汉真广标" panose="02010609000101010101" pitchFamily="49" charset="-122"/>
              <a:ea typeface="汉真广标" panose="02010609000101010101" pitchFamily="49" charset="-122"/>
              <a:sym typeface="冬青黑体简体中文 W6"/>
            </a:endParaRPr>
          </a:p>
          <a:p>
            <a:pPr>
              <a:lnSpc>
                <a:spcPct val="120000"/>
              </a:lnSpc>
              <a:defRPr sz="1800"/>
            </a:pPr>
            <a:r>
              <a:rPr lang="zh-CN" altLang="en-US" sz="2100" dirty="0">
                <a:solidFill>
                  <a:schemeClr val="tx1">
                    <a:lumMod val="50000"/>
                    <a:lumOff val="50000"/>
                  </a:schemeClr>
                </a:solidFill>
                <a:latin typeface="方正超粗黑简体" panose="03000509000000000000" pitchFamily="65" charset="-122"/>
                <a:ea typeface="方正超粗黑简体" panose="03000509000000000000" pitchFamily="65" charset="-122"/>
                <a:sym typeface="冬青黑体简体中文 W6"/>
              </a:rPr>
              <a:t>全面加强和改进学校美育工作</a:t>
            </a:r>
            <a:endParaRPr lang="zh-CN" altLang="en-US" sz="2100" dirty="0">
              <a:solidFill>
                <a:schemeClr val="tx1">
                  <a:lumMod val="50000"/>
                  <a:lumOff val="50000"/>
                </a:schemeClr>
              </a:solidFill>
              <a:latin typeface="方正超粗黑简体" panose="03000509000000000000" pitchFamily="65" charset="-122"/>
              <a:ea typeface="方正超粗黑简体" panose="03000509000000000000" pitchFamily="65" charset="-122"/>
            </a:endParaRPr>
          </a:p>
        </p:txBody>
      </p:sp>
      <p:sp>
        <p:nvSpPr>
          <p:cNvPr id="15" name="矩形 14"/>
          <p:cNvSpPr/>
          <p:nvPr/>
        </p:nvSpPr>
        <p:spPr>
          <a:xfrm>
            <a:off x="0" y="4515855"/>
            <a:ext cx="845586" cy="324036"/>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9899"/>
              </a:solidFill>
            </a:endParaRPr>
          </a:p>
        </p:txBody>
      </p:sp>
      <p:grpSp>
        <p:nvGrpSpPr>
          <p:cNvPr id="17" name="组合 16"/>
          <p:cNvGrpSpPr/>
          <p:nvPr/>
        </p:nvGrpSpPr>
        <p:grpSpPr>
          <a:xfrm rot="20728219" flipH="1">
            <a:off x="6636614" y="1432815"/>
            <a:ext cx="1862828" cy="3780442"/>
            <a:chOff x="6798621" y="1128235"/>
            <a:chExt cx="925471" cy="1878160"/>
          </a:xfrm>
          <a:solidFill>
            <a:schemeClr val="bg1"/>
          </a:solidFill>
        </p:grpSpPr>
        <p:sp>
          <p:nvSpPr>
            <p:cNvPr id="18" name="任意多边形 17"/>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rot="2537975" flipH="1">
              <a:off x="6798621" y="1128235"/>
              <a:ext cx="925471" cy="911449"/>
              <a:chOff x="2286001" y="-455613"/>
              <a:chExt cx="2514600" cy="2476501"/>
            </a:xfrm>
            <a:grpFill/>
          </p:grpSpPr>
          <p:grpSp>
            <p:nvGrpSpPr>
              <p:cNvPr id="20" name="Group 205"/>
              <p:cNvGrpSpPr>
                <a:grpSpLocks/>
              </p:cNvGrpSpPr>
              <p:nvPr/>
            </p:nvGrpSpPr>
            <p:grpSpPr bwMode="auto">
              <a:xfrm>
                <a:off x="2286001" y="-455613"/>
                <a:ext cx="2514600" cy="2476501"/>
                <a:chOff x="1440" y="-287"/>
                <a:chExt cx="1584" cy="1560"/>
              </a:xfrm>
              <a:grpFill/>
            </p:grpSpPr>
            <p:sp>
              <p:nvSpPr>
                <p:cNvPr id="140"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340" name="矩形 339"/>
          <p:cNvSpPr/>
          <p:nvPr/>
        </p:nvSpPr>
        <p:spPr>
          <a:xfrm>
            <a:off x="4463988" y="357188"/>
            <a:ext cx="918102" cy="162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41" name="矩形 340"/>
          <p:cNvSpPr/>
          <p:nvPr/>
        </p:nvSpPr>
        <p:spPr>
          <a:xfrm>
            <a:off x="4463988" y="573529"/>
            <a:ext cx="918102" cy="34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extLst>
      <p:ext uri="{BB962C8B-B14F-4D97-AF65-F5344CB8AC3E}">
        <p14:creationId xmlns:p14="http://schemas.microsoft.com/office/powerpoint/2010/main" val="12453595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17823" y="551703"/>
            <a:ext cx="8520187" cy="4280785"/>
            <a:chOff x="423764" y="735603"/>
            <a:chExt cx="11360249" cy="5707713"/>
          </a:xfrm>
        </p:grpSpPr>
        <p:grpSp>
          <p:nvGrpSpPr>
            <p:cNvPr id="12" name="组合 11"/>
            <p:cNvGrpSpPr/>
            <p:nvPr/>
          </p:nvGrpSpPr>
          <p:grpSpPr>
            <a:xfrm>
              <a:off x="423764" y="735603"/>
              <a:ext cx="8020006" cy="3179863"/>
              <a:chOff x="423764" y="735604"/>
              <a:chExt cx="6543668" cy="2594508"/>
            </a:xfrm>
          </p:grpSpPr>
          <p:pic>
            <p:nvPicPr>
              <p:cNvPr id="2" name="图片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15104" y="735604"/>
                <a:ext cx="2952328" cy="2594508"/>
              </a:xfrm>
              <a:prstGeom prst="rect">
                <a:avLst/>
              </a:prstGeom>
            </p:spPr>
          </p:pic>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3764" y="735604"/>
                <a:ext cx="3507804" cy="2594508"/>
              </a:xfrm>
              <a:prstGeom prst="rect">
                <a:avLst/>
              </a:prstGeom>
            </p:spPr>
          </p:pic>
        </p:grpSp>
        <p:pic>
          <p:nvPicPr>
            <p:cNvPr id="4" name="图片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472966" y="739052"/>
              <a:ext cx="2311047" cy="2650244"/>
            </a:xfrm>
            <a:prstGeom prst="rect">
              <a:avLst/>
            </a:prstGeom>
          </p:spPr>
        </p:pic>
        <p:pic>
          <p:nvPicPr>
            <p:cNvPr id="5" name="图片 4"/>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544272" y="3501008"/>
              <a:ext cx="2288461" cy="2942308"/>
            </a:xfrm>
            <a:prstGeom prst="rect">
              <a:avLst/>
            </a:prstGeom>
          </p:spPr>
        </p:pic>
      </p:grpSp>
      <p:sp>
        <p:nvSpPr>
          <p:cNvPr id="9" name="矩形 8"/>
          <p:cNvSpPr/>
          <p:nvPr/>
        </p:nvSpPr>
        <p:spPr>
          <a:xfrm>
            <a:off x="317823" y="3022374"/>
            <a:ext cx="6015005" cy="1817518"/>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矩形 9"/>
          <p:cNvSpPr/>
          <p:nvPr/>
        </p:nvSpPr>
        <p:spPr>
          <a:xfrm>
            <a:off x="8190402" y="2625757"/>
            <a:ext cx="651496" cy="2206731"/>
          </a:xfrm>
          <a:prstGeom prst="rect">
            <a:avLst/>
          </a:prstGeom>
          <a:solidFill>
            <a:srgbClr val="009899">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 name="矩形 10"/>
          <p:cNvSpPr/>
          <p:nvPr/>
        </p:nvSpPr>
        <p:spPr>
          <a:xfrm>
            <a:off x="6408204" y="551703"/>
            <a:ext cx="641971" cy="1990269"/>
          </a:xfrm>
          <a:prstGeom prst="rect">
            <a:avLst/>
          </a:prstGeom>
          <a:solidFill>
            <a:srgbClr val="009899">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12"/>
          <p:cNvSpPr/>
          <p:nvPr/>
        </p:nvSpPr>
        <p:spPr>
          <a:xfrm>
            <a:off x="2347592" y="4046833"/>
            <a:ext cx="1955468" cy="25853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p>
            <a:pPr algn="dist">
              <a:lnSpc>
                <a:spcPct val="130000"/>
              </a:lnSpc>
            </a:pPr>
            <a:r>
              <a:rPr lang="zh-CN" altLang="en-US" sz="1100" dirty="0">
                <a:solidFill>
                  <a:schemeClr val="bg1"/>
                </a:solidFill>
                <a:latin typeface="微软雅黑" panose="020B0503020204020204" pitchFamily="34" charset="-122"/>
                <a:ea typeface="微软雅黑" panose="020B0503020204020204" pitchFamily="34" charset="-122"/>
                <a:sym typeface="Helvetica Light"/>
              </a:rPr>
              <a:t>在北大附小，并录制成课</a:t>
            </a:r>
          </a:p>
        </p:txBody>
      </p:sp>
      <p:sp>
        <p:nvSpPr>
          <p:cNvPr id="14" name="矩形 13"/>
          <p:cNvSpPr/>
          <p:nvPr/>
        </p:nvSpPr>
        <p:spPr>
          <a:xfrm>
            <a:off x="2332746" y="3471925"/>
            <a:ext cx="1985159" cy="623248"/>
          </a:xfrm>
          <a:prstGeom prst="rect">
            <a:avLst/>
          </a:prstGeom>
        </p:spPr>
        <p:txBody>
          <a:bodyPr wrap="none" lIns="68580" tIns="34290" rIns="68580" bIns="34290">
            <a:spAutoFit/>
          </a:bodyPr>
          <a:lstStyle/>
          <a:p>
            <a:pPr algn="dist"/>
            <a:r>
              <a:rPr lang="zh-CN" altLang="en-US" sz="3600" dirty="0">
                <a:solidFill>
                  <a:schemeClr val="bg1"/>
                </a:solidFill>
                <a:latin typeface="方正超粗黑简体" panose="03000509000000000000" pitchFamily="65" charset="-122"/>
                <a:ea typeface="方正超粗黑简体" panose="03000509000000000000" pitchFamily="65" charset="-122"/>
                <a:sym typeface="Helvetica Light"/>
              </a:rPr>
              <a:t>艺术创客</a:t>
            </a:r>
            <a:endParaRPr lang="zh-CN" altLang="en-US" sz="3600" dirty="0">
              <a:solidFill>
                <a:schemeClr val="bg1"/>
              </a:solidFill>
              <a:latin typeface="方正超粗黑简体" panose="03000509000000000000" pitchFamily="65" charset="-122"/>
              <a:ea typeface="方正超粗黑简体" panose="03000509000000000000" pitchFamily="65" charset="-122"/>
            </a:endParaRPr>
          </a:p>
        </p:txBody>
      </p:sp>
    </p:spTree>
    <p:extLst>
      <p:ext uri="{BB962C8B-B14F-4D97-AF65-F5344CB8AC3E}">
        <p14:creationId xmlns:p14="http://schemas.microsoft.com/office/powerpoint/2010/main" val="8740615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4367" y="627535"/>
            <a:ext cx="6982745" cy="3834426"/>
            <a:chOff x="-19156" y="836712"/>
            <a:chExt cx="10221937" cy="5613159"/>
          </a:xfrm>
        </p:grpSpPr>
        <p:pic>
          <p:nvPicPr>
            <p:cNvPr id="19" name="图片 1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322269" y="2324267"/>
              <a:ext cx="2207566" cy="2204984"/>
            </a:xfrm>
            <a:custGeom>
              <a:avLst/>
              <a:gdLst>
                <a:gd name="connsiteX0" fmla="*/ 1103783 w 2207566"/>
                <a:gd name="connsiteY0" fmla="*/ 0 h 2204984"/>
                <a:gd name="connsiteX1" fmla="*/ 2207566 w 2207566"/>
                <a:gd name="connsiteY1" fmla="*/ 1103783 h 2204984"/>
                <a:gd name="connsiteX2" fmla="*/ 1106365 w 2207566"/>
                <a:gd name="connsiteY2" fmla="*/ 2204984 h 2204984"/>
                <a:gd name="connsiteX3" fmla="*/ 1101201 w 2207566"/>
                <a:gd name="connsiteY3" fmla="*/ 2204984 h 2204984"/>
                <a:gd name="connsiteX4" fmla="*/ 0 w 2207566"/>
                <a:gd name="connsiteY4" fmla="*/ 1103783 h 22049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7566" h="2204984">
                  <a:moveTo>
                    <a:pt x="1103783" y="0"/>
                  </a:moveTo>
                  <a:lnTo>
                    <a:pt x="2207566" y="1103783"/>
                  </a:lnTo>
                  <a:lnTo>
                    <a:pt x="1106365" y="2204984"/>
                  </a:lnTo>
                  <a:lnTo>
                    <a:pt x="1101201" y="2204984"/>
                  </a:lnTo>
                  <a:lnTo>
                    <a:pt x="0" y="1103783"/>
                  </a:lnTo>
                  <a:close/>
                </a:path>
              </a:pathLst>
            </a:custGeom>
          </p:spPr>
        </p:pic>
        <p:pic>
          <p:nvPicPr>
            <p:cNvPr id="21" name="图片 20"/>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6448627" y="2695717"/>
              <a:ext cx="3754154" cy="3754154"/>
            </a:xfrm>
            <a:custGeom>
              <a:avLst/>
              <a:gdLst>
                <a:gd name="connsiteX0" fmla="*/ 1877077 w 3754154"/>
                <a:gd name="connsiteY0" fmla="*/ 0 h 3754154"/>
                <a:gd name="connsiteX1" fmla="*/ 3754154 w 3754154"/>
                <a:gd name="connsiteY1" fmla="*/ 1877077 h 3754154"/>
                <a:gd name="connsiteX2" fmla="*/ 1877077 w 3754154"/>
                <a:gd name="connsiteY2" fmla="*/ 3754154 h 3754154"/>
                <a:gd name="connsiteX3" fmla="*/ 0 w 3754154"/>
                <a:gd name="connsiteY3" fmla="*/ 1877077 h 3754154"/>
              </a:gdLst>
              <a:ahLst/>
              <a:cxnLst>
                <a:cxn ang="0">
                  <a:pos x="connsiteX0" y="connsiteY0"/>
                </a:cxn>
                <a:cxn ang="0">
                  <a:pos x="connsiteX1" y="connsiteY1"/>
                </a:cxn>
                <a:cxn ang="0">
                  <a:pos x="connsiteX2" y="connsiteY2"/>
                </a:cxn>
                <a:cxn ang="0">
                  <a:pos x="connsiteX3" y="connsiteY3"/>
                </a:cxn>
              </a:cxnLst>
              <a:rect l="l" t="t" r="r" b="b"/>
              <a:pathLst>
                <a:path w="3754154" h="3754154">
                  <a:moveTo>
                    <a:pt x="1877077" y="0"/>
                  </a:moveTo>
                  <a:lnTo>
                    <a:pt x="3754154" y="1877077"/>
                  </a:lnTo>
                  <a:lnTo>
                    <a:pt x="1877077" y="3754154"/>
                  </a:lnTo>
                  <a:lnTo>
                    <a:pt x="0" y="1877077"/>
                  </a:lnTo>
                  <a:close/>
                </a:path>
              </a:pathLst>
            </a:custGeom>
          </p:spPr>
        </p:pic>
        <p:pic>
          <p:nvPicPr>
            <p:cNvPr id="16" name="图片 15"/>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3321887" y="2857404"/>
              <a:ext cx="2801414" cy="2803997"/>
            </a:xfrm>
            <a:custGeom>
              <a:avLst/>
              <a:gdLst>
                <a:gd name="connsiteX0" fmla="*/ 1400707 w 2801414"/>
                <a:gd name="connsiteY0" fmla="*/ 0 h 2803997"/>
                <a:gd name="connsiteX1" fmla="*/ 2801414 w 2801414"/>
                <a:gd name="connsiteY1" fmla="*/ 1401999 h 2803997"/>
                <a:gd name="connsiteX2" fmla="*/ 1400707 w 2801414"/>
                <a:gd name="connsiteY2" fmla="*/ 2803997 h 2803997"/>
                <a:gd name="connsiteX3" fmla="*/ 0 w 2801414"/>
                <a:gd name="connsiteY3" fmla="*/ 1401999 h 2803997"/>
              </a:gdLst>
              <a:ahLst/>
              <a:cxnLst>
                <a:cxn ang="0">
                  <a:pos x="connsiteX0" y="connsiteY0"/>
                </a:cxn>
                <a:cxn ang="0">
                  <a:pos x="connsiteX1" y="connsiteY1"/>
                </a:cxn>
                <a:cxn ang="0">
                  <a:pos x="connsiteX2" y="connsiteY2"/>
                </a:cxn>
                <a:cxn ang="0">
                  <a:pos x="connsiteX3" y="connsiteY3"/>
                </a:cxn>
              </a:cxnLst>
              <a:rect l="l" t="t" r="r" b="b"/>
              <a:pathLst>
                <a:path w="2801414" h="2803997">
                  <a:moveTo>
                    <a:pt x="1400707" y="0"/>
                  </a:moveTo>
                  <a:lnTo>
                    <a:pt x="2801414" y="1401999"/>
                  </a:lnTo>
                  <a:lnTo>
                    <a:pt x="1400707" y="2803997"/>
                  </a:lnTo>
                  <a:lnTo>
                    <a:pt x="0" y="1401999"/>
                  </a:lnTo>
                  <a:close/>
                </a:path>
              </a:pathLst>
            </a:custGeom>
          </p:spPr>
        </p:pic>
        <p:pic>
          <p:nvPicPr>
            <p:cNvPr id="15" name="图片 14"/>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2763207" y="1162390"/>
              <a:ext cx="2416705" cy="2416704"/>
            </a:xfrm>
            <a:custGeom>
              <a:avLst/>
              <a:gdLst>
                <a:gd name="connsiteX0" fmla="*/ 1208353 w 2416705"/>
                <a:gd name="connsiteY0" fmla="*/ 0 h 2416704"/>
                <a:gd name="connsiteX1" fmla="*/ 2416705 w 2416705"/>
                <a:gd name="connsiteY1" fmla="*/ 1208352 h 2416704"/>
                <a:gd name="connsiteX2" fmla="*/ 1208353 w 2416705"/>
                <a:gd name="connsiteY2" fmla="*/ 2416704 h 2416704"/>
                <a:gd name="connsiteX3" fmla="*/ 0 w 2416705"/>
                <a:gd name="connsiteY3" fmla="*/ 1208352 h 2416704"/>
              </a:gdLst>
              <a:ahLst/>
              <a:cxnLst>
                <a:cxn ang="0">
                  <a:pos x="connsiteX0" y="connsiteY0"/>
                </a:cxn>
                <a:cxn ang="0">
                  <a:pos x="connsiteX1" y="connsiteY1"/>
                </a:cxn>
                <a:cxn ang="0">
                  <a:pos x="connsiteX2" y="connsiteY2"/>
                </a:cxn>
                <a:cxn ang="0">
                  <a:pos x="connsiteX3" y="connsiteY3"/>
                </a:cxn>
              </a:cxnLst>
              <a:rect l="l" t="t" r="r" b="b"/>
              <a:pathLst>
                <a:path w="2416705" h="2416704">
                  <a:moveTo>
                    <a:pt x="1208353" y="0"/>
                  </a:moveTo>
                  <a:lnTo>
                    <a:pt x="2416705" y="1208352"/>
                  </a:lnTo>
                  <a:lnTo>
                    <a:pt x="1208353" y="2416704"/>
                  </a:lnTo>
                  <a:lnTo>
                    <a:pt x="0" y="1208352"/>
                  </a:lnTo>
                  <a:close/>
                </a:path>
              </a:pathLst>
            </a:custGeom>
          </p:spPr>
        </p:pic>
        <p:pic>
          <p:nvPicPr>
            <p:cNvPr id="20" name="图片 19"/>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19156" y="836712"/>
              <a:ext cx="3973621" cy="5556354"/>
            </a:xfrm>
            <a:custGeom>
              <a:avLst/>
              <a:gdLst>
                <a:gd name="connsiteX0" fmla="*/ 1199048 w 3973621"/>
                <a:gd name="connsiteY0" fmla="*/ 0 h 5556354"/>
                <a:gd name="connsiteX1" fmla="*/ 3973621 w 3973621"/>
                <a:gd name="connsiteY1" fmla="*/ 2778177 h 5556354"/>
                <a:gd name="connsiteX2" fmla="*/ 1199048 w 3973621"/>
                <a:gd name="connsiteY2" fmla="*/ 5556354 h 5556354"/>
                <a:gd name="connsiteX3" fmla="*/ 0 w 3973621"/>
                <a:gd name="connsiteY3" fmla="*/ 4355749 h 5556354"/>
                <a:gd name="connsiteX4" fmla="*/ 0 w 3973621"/>
                <a:gd name="connsiteY4" fmla="*/ 1200606 h 5556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73621" h="5556354">
                  <a:moveTo>
                    <a:pt x="1199048" y="0"/>
                  </a:moveTo>
                  <a:lnTo>
                    <a:pt x="3973621" y="2778177"/>
                  </a:lnTo>
                  <a:lnTo>
                    <a:pt x="1199048" y="5556354"/>
                  </a:lnTo>
                  <a:lnTo>
                    <a:pt x="0" y="4355749"/>
                  </a:lnTo>
                  <a:lnTo>
                    <a:pt x="0" y="1200606"/>
                  </a:lnTo>
                  <a:close/>
                </a:path>
              </a:pathLst>
            </a:custGeom>
          </p:spPr>
        </p:pic>
        <p:sp>
          <p:nvSpPr>
            <p:cNvPr id="5" name="MH_Other_1"/>
            <p:cNvSpPr>
              <a:spLocks noChangeArrowheads="1"/>
            </p:cNvSpPr>
            <p:nvPr>
              <p:custDataLst>
                <p:tags r:id="rId1"/>
              </p:custDataLst>
            </p:nvPr>
          </p:nvSpPr>
          <p:spPr bwMode="auto">
            <a:xfrm>
              <a:off x="2300411" y="4300360"/>
              <a:ext cx="2013920" cy="2013920"/>
            </a:xfrm>
            <a:prstGeom prst="diamond">
              <a:avLst/>
            </a:prstGeom>
            <a:solidFill>
              <a:srgbClr val="009899">
                <a:alpha val="87000"/>
              </a:srgbClr>
            </a:solidFill>
            <a:ln w="3175">
              <a:solidFill>
                <a:srgbClr val="FFFFF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400">
                <a:solidFill>
                  <a:srgbClr val="FFFFFF"/>
                </a:solidFill>
                <a:latin typeface="Arial" panose="020B0604020202020204" pitchFamily="34" charset="0"/>
              </a:endParaRPr>
            </a:p>
          </p:txBody>
        </p:sp>
        <p:sp>
          <p:nvSpPr>
            <p:cNvPr id="8" name="MH_Other_2"/>
            <p:cNvSpPr>
              <a:spLocks noChangeArrowheads="1"/>
            </p:cNvSpPr>
            <p:nvPr>
              <p:custDataLst>
                <p:tags r:id="rId2"/>
              </p:custDataLst>
            </p:nvPr>
          </p:nvSpPr>
          <p:spPr bwMode="auto">
            <a:xfrm>
              <a:off x="6918540" y="2109338"/>
              <a:ext cx="1301302" cy="1301302"/>
            </a:xfrm>
            <a:prstGeom prst="diamond">
              <a:avLst/>
            </a:prstGeom>
            <a:solidFill>
              <a:srgbClr val="009899">
                <a:alpha val="31000"/>
              </a:srgbClr>
            </a:solidFill>
            <a:ln w="3175">
              <a:solidFill>
                <a:srgbClr val="FFFFF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400">
                <a:solidFill>
                  <a:srgbClr val="FFFFFF"/>
                </a:solidFill>
                <a:latin typeface="Arial" panose="020B0604020202020204" pitchFamily="34" charset="0"/>
              </a:endParaRPr>
            </a:p>
          </p:txBody>
        </p:sp>
        <p:sp>
          <p:nvSpPr>
            <p:cNvPr id="10" name="MH_Other_4"/>
            <p:cNvSpPr>
              <a:spLocks noChangeArrowheads="1"/>
            </p:cNvSpPr>
            <p:nvPr>
              <p:custDataLst>
                <p:tags r:id="rId3"/>
              </p:custDataLst>
            </p:nvPr>
          </p:nvSpPr>
          <p:spPr bwMode="auto">
            <a:xfrm>
              <a:off x="5472648" y="4261982"/>
              <a:ext cx="1301302" cy="1301302"/>
            </a:xfrm>
            <a:prstGeom prst="diamond">
              <a:avLst/>
            </a:prstGeom>
            <a:solidFill>
              <a:srgbClr val="009899">
                <a:alpha val="74000"/>
              </a:srgbClr>
            </a:solidFill>
            <a:ln w="3175">
              <a:solidFill>
                <a:srgbClr val="FFFFF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zh-CN" sz="1400">
                <a:solidFill>
                  <a:srgbClr val="FFFFFF"/>
                </a:solidFill>
                <a:latin typeface="Arial" panose="020B0604020202020204" pitchFamily="34" charset="0"/>
              </a:endParaRPr>
            </a:p>
          </p:txBody>
        </p:sp>
      </p:grpSp>
      <p:sp>
        <p:nvSpPr>
          <p:cNvPr id="22" name="矩形 21"/>
          <p:cNvSpPr/>
          <p:nvPr/>
        </p:nvSpPr>
        <p:spPr>
          <a:xfrm>
            <a:off x="6554871" y="1298889"/>
            <a:ext cx="1955468" cy="25853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p>
            <a:pPr algn="dist">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Helvetica Light"/>
              </a:rPr>
              <a:t>在宣武外国语实验学校</a:t>
            </a:r>
          </a:p>
        </p:txBody>
      </p:sp>
      <p:sp>
        <p:nvSpPr>
          <p:cNvPr id="23" name="矩形 22"/>
          <p:cNvSpPr/>
          <p:nvPr/>
        </p:nvSpPr>
        <p:spPr>
          <a:xfrm>
            <a:off x="6540025" y="723981"/>
            <a:ext cx="1985159" cy="623248"/>
          </a:xfrm>
          <a:prstGeom prst="rect">
            <a:avLst/>
          </a:prstGeom>
        </p:spPr>
        <p:txBody>
          <a:bodyPr wrap="none" lIns="68580" tIns="34290" rIns="68580" bIns="34290">
            <a:spAutoFit/>
          </a:bodyPr>
          <a:lstStyle/>
          <a:p>
            <a:pPr algn="dist"/>
            <a:r>
              <a:rPr lang="zh-CN" altLang="en-US" sz="3600" dirty="0">
                <a:solidFill>
                  <a:srgbClr val="009899"/>
                </a:solidFill>
                <a:latin typeface="方正超粗黑简体" panose="03000509000000000000" pitchFamily="65" charset="-122"/>
                <a:ea typeface="方正超粗黑简体" panose="03000509000000000000" pitchFamily="65" charset="-122"/>
                <a:sym typeface="Helvetica Light"/>
              </a:rPr>
              <a:t>艺术创客</a:t>
            </a:r>
            <a:endParaRPr lang="zh-CN" altLang="en-US" sz="3600" dirty="0">
              <a:solidFill>
                <a:srgbClr val="009899"/>
              </a:solidFill>
              <a:latin typeface="方正超粗黑简体" panose="03000509000000000000" pitchFamily="65" charset="-122"/>
              <a:ea typeface="方正超粗黑简体" panose="03000509000000000000" pitchFamily="65" charset="-122"/>
            </a:endParaRPr>
          </a:p>
        </p:txBody>
      </p:sp>
      <p:sp>
        <p:nvSpPr>
          <p:cNvPr id="25" name="矩形 24"/>
          <p:cNvSpPr/>
          <p:nvPr/>
        </p:nvSpPr>
        <p:spPr>
          <a:xfrm>
            <a:off x="8471685" y="4569972"/>
            <a:ext cx="672316" cy="269919"/>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7" name="组合 16"/>
          <p:cNvGrpSpPr/>
          <p:nvPr/>
        </p:nvGrpSpPr>
        <p:grpSpPr>
          <a:xfrm rot="871781">
            <a:off x="6241603" y="296861"/>
            <a:ext cx="433518" cy="879786"/>
            <a:chOff x="6798621" y="1128235"/>
            <a:chExt cx="925471" cy="1878160"/>
          </a:xfrm>
          <a:solidFill>
            <a:srgbClr val="009899"/>
          </a:solidFill>
        </p:grpSpPr>
        <p:sp>
          <p:nvSpPr>
            <p:cNvPr id="18" name="任意多边形 17"/>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rot="2537975" flipH="1">
              <a:off x="6798621" y="1128235"/>
              <a:ext cx="925471" cy="911449"/>
              <a:chOff x="2286001" y="-455613"/>
              <a:chExt cx="2514600" cy="2476501"/>
            </a:xfrm>
            <a:grpFill/>
          </p:grpSpPr>
          <p:grpSp>
            <p:nvGrpSpPr>
              <p:cNvPr id="27" name="Group 205"/>
              <p:cNvGrpSpPr>
                <a:grpSpLocks/>
              </p:cNvGrpSpPr>
              <p:nvPr/>
            </p:nvGrpSpPr>
            <p:grpSpPr bwMode="auto">
              <a:xfrm>
                <a:off x="2286001" y="-455613"/>
                <a:ext cx="2514600" cy="2476501"/>
                <a:chOff x="1440" y="-287"/>
                <a:chExt cx="1584" cy="1560"/>
              </a:xfrm>
              <a:grpFill/>
            </p:grpSpPr>
            <p:sp>
              <p:nvSpPr>
                <p:cNvPr id="147"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8330841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9144000" cy="5160533"/>
            <a:chOff x="0" y="-1"/>
            <a:chExt cx="12192000" cy="6880711"/>
          </a:xfrm>
        </p:grpSpPr>
        <p:sp>
          <p:nvSpPr>
            <p:cNvPr id="9" name="矩形 8"/>
            <p:cNvSpPr/>
            <p:nvPr/>
          </p:nvSpPr>
          <p:spPr>
            <a:xfrm>
              <a:off x="0" y="1125306"/>
              <a:ext cx="7176120" cy="5327882"/>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7176120" y="-1"/>
              <a:ext cx="5015880" cy="6880711"/>
              <a:chOff x="7176120" y="-1"/>
              <a:chExt cx="5015880" cy="6880711"/>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6674311" y="501808"/>
                <a:ext cx="3439713" cy="2436095"/>
              </a:xfrm>
              <a:prstGeom prst="rect">
                <a:avLst/>
              </a:prstGeom>
            </p:spPr>
          </p:pic>
          <p:pic>
            <p:nvPicPr>
              <p:cNvPr id="5" name="图片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612215" y="3439712"/>
                <a:ext cx="2579784" cy="3440998"/>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6673669" y="3942163"/>
                <a:ext cx="3440997" cy="2436095"/>
              </a:xfrm>
              <a:prstGeom prst="rect">
                <a:avLst/>
              </a:prstGeom>
            </p:spPr>
          </p:pic>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12215" y="-1"/>
                <a:ext cx="2579785" cy="3439713"/>
              </a:xfrm>
              <a:prstGeom prst="rect">
                <a:avLst/>
              </a:prstGeom>
            </p:spPr>
          </p:pic>
        </p:grpSp>
        <p:pic>
          <p:nvPicPr>
            <p:cNvPr id="4" name="图片 3"/>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37270" y="1768745"/>
              <a:ext cx="5725212" cy="3391465"/>
            </a:xfrm>
            <a:prstGeom prst="rect">
              <a:avLst/>
            </a:prstGeom>
          </p:spPr>
        </p:pic>
        <p:sp>
          <p:nvSpPr>
            <p:cNvPr id="10" name="矩形 9"/>
            <p:cNvSpPr/>
            <p:nvPr/>
          </p:nvSpPr>
          <p:spPr>
            <a:xfrm>
              <a:off x="763749" y="5983486"/>
              <a:ext cx="5672255" cy="36180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dist">
                <a:lnSpc>
                  <a:spcPct val="130000"/>
                </a:lnSpc>
              </a:pPr>
              <a:r>
                <a:rPr lang="zh-CN" altLang="en-US" sz="1100" dirty="0">
                  <a:solidFill>
                    <a:schemeClr val="bg1"/>
                  </a:solidFill>
                  <a:latin typeface="微软雅黑" panose="020B0503020204020204" pitchFamily="34" charset="-122"/>
                  <a:ea typeface="微软雅黑" panose="020B0503020204020204" pitchFamily="34" charset="-122"/>
                  <a:sym typeface="Helvetica Light"/>
                </a:rPr>
                <a:t>为八十中学全体老师做“艺术创客”教师培训，部分课程作品展示</a:t>
              </a:r>
            </a:p>
          </p:txBody>
        </p:sp>
        <p:sp>
          <p:nvSpPr>
            <p:cNvPr id="11" name="矩形 10"/>
            <p:cNvSpPr/>
            <p:nvPr/>
          </p:nvSpPr>
          <p:spPr>
            <a:xfrm>
              <a:off x="713639" y="5352373"/>
              <a:ext cx="2172579" cy="677108"/>
            </a:xfrm>
            <a:prstGeom prst="rect">
              <a:avLst/>
            </a:prstGeom>
          </p:spPr>
          <p:txBody>
            <a:bodyPr wrap="square">
              <a:spAutoFit/>
            </a:bodyPr>
            <a:lstStyle/>
            <a:p>
              <a:pPr algn="dist"/>
              <a:r>
                <a:rPr lang="zh-CN" altLang="en-US" sz="2700" dirty="0">
                  <a:solidFill>
                    <a:schemeClr val="bg1"/>
                  </a:solidFill>
                  <a:latin typeface="方正超粗黑简体" panose="03000509000000000000" pitchFamily="65" charset="-122"/>
                  <a:ea typeface="方正超粗黑简体" panose="03000509000000000000" pitchFamily="65" charset="-122"/>
                  <a:sym typeface="Helvetica Light"/>
                </a:rPr>
                <a:t>艺术创客</a:t>
              </a:r>
              <a:endParaRPr lang="zh-CN" altLang="en-US" sz="2700" dirty="0">
                <a:solidFill>
                  <a:schemeClr val="bg1"/>
                </a:solidFill>
                <a:latin typeface="方正超粗黑简体" panose="03000509000000000000" pitchFamily="65" charset="-122"/>
                <a:ea typeface="方正超粗黑简体" panose="03000509000000000000" pitchFamily="65" charset="-122"/>
              </a:endParaRPr>
            </a:p>
          </p:txBody>
        </p:sp>
      </p:grpSp>
    </p:spTree>
    <p:extLst>
      <p:ext uri="{BB962C8B-B14F-4D97-AF65-F5344CB8AC3E}">
        <p14:creationId xmlns:p14="http://schemas.microsoft.com/office/powerpoint/2010/main" val="13407508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735546"/>
            <a:ext cx="9144000" cy="3672408"/>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28759" y="1761661"/>
            <a:ext cx="4709252" cy="2431748"/>
          </a:xfrm>
          <a:prstGeom prst="rect">
            <a:avLst/>
          </a:prstGeom>
        </p:spPr>
      </p:pic>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5991" y="985004"/>
            <a:ext cx="3725949" cy="2294570"/>
          </a:xfrm>
          <a:prstGeom prst="rect">
            <a:avLst/>
          </a:prstGeom>
        </p:spPr>
      </p:pic>
      <p:sp>
        <p:nvSpPr>
          <p:cNvPr id="6" name="矩形 5"/>
          <p:cNvSpPr/>
          <p:nvPr/>
        </p:nvSpPr>
        <p:spPr>
          <a:xfrm>
            <a:off x="4247964" y="1111041"/>
            <a:ext cx="4470842" cy="4585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p>
            <a:pPr algn="dist">
              <a:lnSpc>
                <a:spcPct val="130000"/>
              </a:lnSpc>
            </a:pPr>
            <a:r>
              <a:rPr lang="en-US" altLang="zh-CN" sz="2100" dirty="0">
                <a:solidFill>
                  <a:schemeClr val="bg1"/>
                </a:solidFill>
                <a:latin typeface="方正超粗黑简体" panose="03000509000000000000" pitchFamily="65" charset="-122"/>
                <a:ea typeface="方正超粗黑简体" panose="03000509000000000000" pitchFamily="65" charset="-122"/>
                <a:sym typeface="Helvetica Light"/>
              </a:rPr>
              <a:t>2016</a:t>
            </a:r>
            <a:r>
              <a:rPr lang="zh-CN" altLang="en-US" sz="2100" dirty="0">
                <a:solidFill>
                  <a:schemeClr val="bg1"/>
                </a:solidFill>
                <a:latin typeface="方正超粗黑简体" panose="03000509000000000000" pitchFamily="65" charset="-122"/>
                <a:ea typeface="方正超粗黑简体" panose="03000509000000000000" pitchFamily="65" charset="-122"/>
                <a:sym typeface="Helvetica Light"/>
              </a:rPr>
              <a:t>年朝阳区学校文化节系列展演</a:t>
            </a:r>
          </a:p>
        </p:txBody>
      </p:sp>
      <p:sp>
        <p:nvSpPr>
          <p:cNvPr id="7" name="矩形 6"/>
          <p:cNvSpPr/>
          <p:nvPr/>
        </p:nvSpPr>
        <p:spPr>
          <a:xfrm>
            <a:off x="1277634" y="3597025"/>
            <a:ext cx="1782663" cy="484748"/>
          </a:xfrm>
          <a:prstGeom prst="rect">
            <a:avLst/>
          </a:prstGeom>
        </p:spPr>
        <p:txBody>
          <a:bodyPr wrap="square" lIns="68580" tIns="34290" rIns="68580" bIns="34290">
            <a:spAutoFit/>
          </a:bodyPr>
          <a:lstStyle/>
          <a:p>
            <a:pPr algn="dist"/>
            <a:r>
              <a:rPr lang="zh-CN" altLang="en-US" sz="2700" dirty="0">
                <a:solidFill>
                  <a:schemeClr val="bg1"/>
                </a:solidFill>
                <a:latin typeface="方正超粗黑简体" panose="03000509000000000000" pitchFamily="65" charset="-122"/>
                <a:ea typeface="方正超粗黑简体" panose="03000509000000000000" pitchFamily="65" charset="-122"/>
                <a:sym typeface="Helvetica Light"/>
              </a:rPr>
              <a:t>组织设计</a:t>
            </a:r>
            <a:endParaRPr lang="zh-CN" altLang="en-US" sz="2700" dirty="0">
              <a:solidFill>
                <a:schemeClr val="bg1"/>
              </a:solidFill>
              <a:latin typeface="方正超粗黑简体" panose="03000509000000000000" pitchFamily="65" charset="-122"/>
              <a:ea typeface="方正超粗黑简体" panose="03000509000000000000" pitchFamily="65" charset="-122"/>
            </a:endParaRPr>
          </a:p>
        </p:txBody>
      </p:sp>
      <p:cxnSp>
        <p:nvCxnSpPr>
          <p:cNvPr id="9" name="直接连接符 8"/>
          <p:cNvCxnSpPr/>
          <p:nvPr/>
        </p:nvCxnSpPr>
        <p:spPr>
          <a:xfrm>
            <a:off x="982625" y="3489852"/>
            <a:ext cx="237268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982625" y="4188946"/>
            <a:ext cx="237268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96203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10800000">
            <a:off x="305990" y="2733712"/>
            <a:ext cx="2137718" cy="2106179"/>
          </a:xfrm>
          <a:custGeom>
            <a:avLst/>
            <a:gdLst>
              <a:gd name="connsiteX0" fmla="*/ 2850290 w 2850290"/>
              <a:gd name="connsiteY0" fmla="*/ 2808238 h 2808238"/>
              <a:gd name="connsiteX1" fmla="*/ 0 w 2850290"/>
              <a:gd name="connsiteY1" fmla="*/ 2808238 h 2808238"/>
              <a:gd name="connsiteX2" fmla="*/ 0 w 2850290"/>
              <a:gd name="connsiteY2" fmla="*/ 0 h 2808238"/>
              <a:gd name="connsiteX3" fmla="*/ 2850290 w 2850290"/>
              <a:gd name="connsiteY3" fmla="*/ 0 h 2808238"/>
            </a:gdLst>
            <a:ahLst/>
            <a:cxnLst>
              <a:cxn ang="0">
                <a:pos x="connsiteX0" y="connsiteY0"/>
              </a:cxn>
              <a:cxn ang="0">
                <a:pos x="connsiteX1" y="connsiteY1"/>
              </a:cxn>
              <a:cxn ang="0">
                <a:pos x="connsiteX2" y="connsiteY2"/>
              </a:cxn>
              <a:cxn ang="0">
                <a:pos x="connsiteX3" y="connsiteY3"/>
              </a:cxn>
            </a:cxnLst>
            <a:rect l="l" t="t" r="r" b="b"/>
            <a:pathLst>
              <a:path w="2850290" h="2808238">
                <a:moveTo>
                  <a:pt x="2850290" y="2808238"/>
                </a:moveTo>
                <a:lnTo>
                  <a:pt x="0" y="2808238"/>
                </a:lnTo>
                <a:lnTo>
                  <a:pt x="0" y="0"/>
                </a:lnTo>
                <a:lnTo>
                  <a:pt x="2850290" y="0"/>
                </a:lnTo>
                <a:close/>
              </a:path>
            </a:pathLst>
          </a:custGeom>
        </p:spPr>
      </p:pic>
      <p:pic>
        <p:nvPicPr>
          <p:cNvPr id="18" name="图片 17"/>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rot="5400000">
            <a:off x="2453821" y="611764"/>
            <a:ext cx="2106179" cy="2137718"/>
          </a:xfrm>
          <a:custGeom>
            <a:avLst/>
            <a:gdLst>
              <a:gd name="connsiteX0" fmla="*/ 0 w 2808238"/>
              <a:gd name="connsiteY0" fmla="*/ 2850290 h 2850290"/>
              <a:gd name="connsiteX1" fmla="*/ 0 w 2808238"/>
              <a:gd name="connsiteY1" fmla="*/ 0 h 2850290"/>
              <a:gd name="connsiteX2" fmla="*/ 2808238 w 2808238"/>
              <a:gd name="connsiteY2" fmla="*/ 0 h 2850290"/>
              <a:gd name="connsiteX3" fmla="*/ 2808238 w 2808238"/>
              <a:gd name="connsiteY3" fmla="*/ 2850290 h 2850290"/>
            </a:gdLst>
            <a:ahLst/>
            <a:cxnLst>
              <a:cxn ang="0">
                <a:pos x="connsiteX0" y="connsiteY0"/>
              </a:cxn>
              <a:cxn ang="0">
                <a:pos x="connsiteX1" y="connsiteY1"/>
              </a:cxn>
              <a:cxn ang="0">
                <a:pos x="connsiteX2" y="connsiteY2"/>
              </a:cxn>
              <a:cxn ang="0">
                <a:pos x="connsiteX3" y="connsiteY3"/>
              </a:cxn>
            </a:cxnLst>
            <a:rect l="l" t="t" r="r" b="b"/>
            <a:pathLst>
              <a:path w="2808238" h="2850290">
                <a:moveTo>
                  <a:pt x="0" y="2850290"/>
                </a:moveTo>
                <a:lnTo>
                  <a:pt x="0" y="0"/>
                </a:lnTo>
                <a:lnTo>
                  <a:pt x="2808238" y="0"/>
                </a:lnTo>
                <a:lnTo>
                  <a:pt x="2808238" y="2850290"/>
                </a:lnTo>
                <a:close/>
              </a:path>
            </a:pathLst>
          </a:custGeom>
        </p:spPr>
      </p:pic>
      <p:pic>
        <p:nvPicPr>
          <p:cNvPr id="20" name="图片 19"/>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rot="5400000">
            <a:off x="2453821" y="2717944"/>
            <a:ext cx="2106179" cy="2137718"/>
          </a:xfrm>
          <a:custGeom>
            <a:avLst/>
            <a:gdLst>
              <a:gd name="connsiteX0" fmla="*/ 0 w 2808238"/>
              <a:gd name="connsiteY0" fmla="*/ 2850290 h 2850290"/>
              <a:gd name="connsiteX1" fmla="*/ 0 w 2808238"/>
              <a:gd name="connsiteY1" fmla="*/ 0 h 2850290"/>
              <a:gd name="connsiteX2" fmla="*/ 2808238 w 2808238"/>
              <a:gd name="connsiteY2" fmla="*/ 0 h 2850290"/>
              <a:gd name="connsiteX3" fmla="*/ 2808238 w 2808238"/>
              <a:gd name="connsiteY3" fmla="*/ 2850290 h 2850290"/>
            </a:gdLst>
            <a:ahLst/>
            <a:cxnLst>
              <a:cxn ang="0">
                <a:pos x="connsiteX0" y="connsiteY0"/>
              </a:cxn>
              <a:cxn ang="0">
                <a:pos x="connsiteX1" y="connsiteY1"/>
              </a:cxn>
              <a:cxn ang="0">
                <a:pos x="connsiteX2" y="connsiteY2"/>
              </a:cxn>
              <a:cxn ang="0">
                <a:pos x="connsiteX3" y="connsiteY3"/>
              </a:cxn>
            </a:cxnLst>
            <a:rect l="l" t="t" r="r" b="b"/>
            <a:pathLst>
              <a:path w="2808238" h="2850290">
                <a:moveTo>
                  <a:pt x="0" y="2850290"/>
                </a:moveTo>
                <a:lnTo>
                  <a:pt x="0" y="0"/>
                </a:lnTo>
                <a:lnTo>
                  <a:pt x="2808238" y="0"/>
                </a:lnTo>
                <a:lnTo>
                  <a:pt x="2808238" y="2850290"/>
                </a:lnTo>
                <a:close/>
              </a:path>
            </a:pathLst>
          </a:custGeom>
        </p:spPr>
      </p:pic>
      <p:pic>
        <p:nvPicPr>
          <p:cNvPr id="21" name="图片 20"/>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rot="5400000">
            <a:off x="6716061" y="2717944"/>
            <a:ext cx="2106179" cy="2137718"/>
          </a:xfrm>
          <a:custGeom>
            <a:avLst/>
            <a:gdLst>
              <a:gd name="connsiteX0" fmla="*/ 0 w 2808238"/>
              <a:gd name="connsiteY0" fmla="*/ 2850290 h 2850290"/>
              <a:gd name="connsiteX1" fmla="*/ 0 w 2808238"/>
              <a:gd name="connsiteY1" fmla="*/ 0 h 2850290"/>
              <a:gd name="connsiteX2" fmla="*/ 2808238 w 2808238"/>
              <a:gd name="connsiteY2" fmla="*/ 0 h 2850290"/>
              <a:gd name="connsiteX3" fmla="*/ 2808238 w 2808238"/>
              <a:gd name="connsiteY3" fmla="*/ 2850290 h 2850290"/>
            </a:gdLst>
            <a:ahLst/>
            <a:cxnLst>
              <a:cxn ang="0">
                <a:pos x="connsiteX0" y="connsiteY0"/>
              </a:cxn>
              <a:cxn ang="0">
                <a:pos x="connsiteX1" y="connsiteY1"/>
              </a:cxn>
              <a:cxn ang="0">
                <a:pos x="connsiteX2" y="connsiteY2"/>
              </a:cxn>
              <a:cxn ang="0">
                <a:pos x="connsiteX3" y="connsiteY3"/>
              </a:cxn>
            </a:cxnLst>
            <a:rect l="l" t="t" r="r" b="b"/>
            <a:pathLst>
              <a:path w="2808238" h="2850290">
                <a:moveTo>
                  <a:pt x="0" y="2850290"/>
                </a:moveTo>
                <a:lnTo>
                  <a:pt x="0" y="0"/>
                </a:lnTo>
                <a:lnTo>
                  <a:pt x="2808238" y="0"/>
                </a:lnTo>
                <a:lnTo>
                  <a:pt x="2808238" y="2850290"/>
                </a:lnTo>
                <a:close/>
              </a:path>
            </a:pathLst>
          </a:custGeom>
        </p:spPr>
      </p:pic>
      <p:pic>
        <p:nvPicPr>
          <p:cNvPr id="19" name="图片 18"/>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rot="5400000">
            <a:off x="4583999" y="611764"/>
            <a:ext cx="2106179" cy="2137718"/>
          </a:xfrm>
          <a:custGeom>
            <a:avLst/>
            <a:gdLst>
              <a:gd name="connsiteX0" fmla="*/ 0 w 2808238"/>
              <a:gd name="connsiteY0" fmla="*/ 2850290 h 2850290"/>
              <a:gd name="connsiteX1" fmla="*/ 0 w 2808238"/>
              <a:gd name="connsiteY1" fmla="*/ 0 h 2850290"/>
              <a:gd name="connsiteX2" fmla="*/ 2808238 w 2808238"/>
              <a:gd name="connsiteY2" fmla="*/ 0 h 2850290"/>
              <a:gd name="connsiteX3" fmla="*/ 2808238 w 2808238"/>
              <a:gd name="connsiteY3" fmla="*/ 2850290 h 2850290"/>
            </a:gdLst>
            <a:ahLst/>
            <a:cxnLst>
              <a:cxn ang="0">
                <a:pos x="connsiteX0" y="connsiteY0"/>
              </a:cxn>
              <a:cxn ang="0">
                <a:pos x="connsiteX1" y="connsiteY1"/>
              </a:cxn>
              <a:cxn ang="0">
                <a:pos x="connsiteX2" y="connsiteY2"/>
              </a:cxn>
              <a:cxn ang="0">
                <a:pos x="connsiteX3" y="connsiteY3"/>
              </a:cxn>
            </a:cxnLst>
            <a:rect l="l" t="t" r="r" b="b"/>
            <a:pathLst>
              <a:path w="2808238" h="2850290">
                <a:moveTo>
                  <a:pt x="0" y="2850290"/>
                </a:moveTo>
                <a:lnTo>
                  <a:pt x="0" y="0"/>
                </a:lnTo>
                <a:lnTo>
                  <a:pt x="2808238" y="0"/>
                </a:lnTo>
                <a:lnTo>
                  <a:pt x="2808238" y="2850290"/>
                </a:lnTo>
                <a:close/>
              </a:path>
            </a:pathLst>
          </a:custGeom>
        </p:spPr>
      </p:pic>
      <p:sp>
        <p:nvSpPr>
          <p:cNvPr id="3" name="MH_SubTitle_1"/>
          <p:cNvSpPr/>
          <p:nvPr>
            <p:custDataLst>
              <p:tags r:id="rId1"/>
            </p:custDataLst>
          </p:nvPr>
        </p:nvSpPr>
        <p:spPr>
          <a:xfrm>
            <a:off x="305991" y="627534"/>
            <a:ext cx="2137718" cy="2106179"/>
          </a:xfrm>
          <a:prstGeom prst="rect">
            <a:avLst/>
          </a:prstGeom>
          <a:solidFill>
            <a:srgbClr val="009899"/>
          </a:solidFill>
          <a:ln w="12700" cap="flat" cmpd="sng" algn="ctr">
            <a:noFill/>
            <a:prstDash val="solid"/>
            <a:miter lim="800000"/>
          </a:ln>
          <a:effectLst/>
        </p:spPr>
        <p:txBody>
          <a:bodyPr lIns="68580" tIns="34290" rIns="68580" bIns="34290" anchor="ctr">
            <a:normAutofit/>
          </a:bodyPr>
          <a:lstStyle/>
          <a:p>
            <a:pPr algn="ctr" defTabSz="309563" latinLnBrk="1" hangingPunct="0"/>
            <a:r>
              <a:rPr lang="zh-CN" altLang="en-US" sz="2100" dirty="0">
                <a:solidFill>
                  <a:schemeClr val="bg1"/>
                </a:solidFill>
                <a:latin typeface="方正超粗黑简体" panose="03000509000000000000" pitchFamily="65" charset="-122"/>
                <a:ea typeface="方正超粗黑简体" panose="03000509000000000000" pitchFamily="65" charset="-122"/>
              </a:rPr>
              <a:t>朝 阳 区</a:t>
            </a:r>
          </a:p>
        </p:txBody>
      </p:sp>
      <p:sp>
        <p:nvSpPr>
          <p:cNvPr id="7" name="MH_SubTitle_2"/>
          <p:cNvSpPr/>
          <p:nvPr>
            <p:custDataLst>
              <p:tags r:id="rId2"/>
            </p:custDataLst>
          </p:nvPr>
        </p:nvSpPr>
        <p:spPr>
          <a:xfrm>
            <a:off x="6700292" y="627534"/>
            <a:ext cx="2137718" cy="2106179"/>
          </a:xfrm>
          <a:prstGeom prst="rect">
            <a:avLst/>
          </a:prstGeom>
          <a:solidFill>
            <a:srgbClr val="009899"/>
          </a:solidFill>
          <a:ln w="12700" cap="flat" cmpd="sng" algn="ctr">
            <a:noFill/>
            <a:prstDash val="solid"/>
            <a:miter lim="800000"/>
          </a:ln>
          <a:effectLst/>
        </p:spPr>
        <p:txBody>
          <a:bodyPr lIns="68580" tIns="34290" rIns="68580" bIns="34290" anchor="ctr">
            <a:normAutofit/>
          </a:bodyPr>
          <a:lstStyle/>
          <a:p>
            <a:pPr algn="ctr" defTabSz="309563" latinLnBrk="1" hangingPunct="0"/>
            <a:r>
              <a:rPr lang="zh-CN" altLang="en-US" sz="2100" dirty="0">
                <a:solidFill>
                  <a:schemeClr val="bg1"/>
                </a:solidFill>
                <a:latin typeface="方正超粗黑简体" panose="03000509000000000000" pitchFamily="65" charset="-122"/>
                <a:ea typeface="方正超粗黑简体" panose="03000509000000000000" pitchFamily="65" charset="-122"/>
                <a:sym typeface="Helvetica Light"/>
              </a:rPr>
              <a:t>毕业典礼</a:t>
            </a:r>
            <a:endParaRPr lang="en-US" altLang="zh-CN" sz="2100" dirty="0">
              <a:solidFill>
                <a:schemeClr val="bg1"/>
              </a:solidFill>
              <a:latin typeface="方正超粗黑简体" panose="03000509000000000000" pitchFamily="65" charset="-122"/>
              <a:ea typeface="方正超粗黑简体" panose="03000509000000000000" pitchFamily="65" charset="-122"/>
              <a:sym typeface="Helvetica Light"/>
            </a:endParaRPr>
          </a:p>
        </p:txBody>
      </p:sp>
      <p:sp>
        <p:nvSpPr>
          <p:cNvPr id="8" name="MH_SubTitle_3"/>
          <p:cNvSpPr/>
          <p:nvPr>
            <p:custDataLst>
              <p:tags r:id="rId3"/>
            </p:custDataLst>
          </p:nvPr>
        </p:nvSpPr>
        <p:spPr>
          <a:xfrm>
            <a:off x="4568230" y="2733712"/>
            <a:ext cx="2137718" cy="2106179"/>
          </a:xfrm>
          <a:prstGeom prst="rect">
            <a:avLst/>
          </a:prstGeom>
          <a:solidFill>
            <a:srgbClr val="009899"/>
          </a:solidFill>
          <a:ln w="12700" cap="flat" cmpd="sng" algn="ctr">
            <a:noFill/>
            <a:prstDash val="solid"/>
            <a:miter lim="800000"/>
          </a:ln>
          <a:effectLst/>
        </p:spPr>
        <p:txBody>
          <a:bodyPr lIns="68580" tIns="34290" rIns="68580" bIns="34290" anchor="ctr">
            <a:normAutofit/>
          </a:bodyPr>
          <a:lstStyle/>
          <a:p>
            <a:pPr algn="ctr" defTabSz="309563" latinLnBrk="1" hangingPunct="0"/>
            <a:r>
              <a:rPr lang="zh-CN" altLang="en-US" sz="2100" dirty="0">
                <a:solidFill>
                  <a:schemeClr val="bg1"/>
                </a:solidFill>
                <a:latin typeface="方正超粗黑简体" panose="03000509000000000000" pitchFamily="65" charset="-122"/>
                <a:ea typeface="方正超粗黑简体" panose="03000509000000000000" pitchFamily="65" charset="-122"/>
                <a:sym typeface="Helvetica Light"/>
              </a:rPr>
              <a:t>第二实验学校</a:t>
            </a:r>
            <a:endParaRPr lang="zh-CN" altLang="en-US" sz="2100" dirty="0">
              <a:solidFill>
                <a:schemeClr val="bg1"/>
              </a:solidFill>
              <a:latin typeface="方正超粗黑简体" panose="03000509000000000000" pitchFamily="65" charset="-122"/>
              <a:ea typeface="方正超粗黑简体" panose="03000509000000000000" pitchFamily="65" charset="-122"/>
            </a:endParaRPr>
          </a:p>
        </p:txBody>
      </p:sp>
    </p:spTree>
    <p:extLst>
      <p:ext uri="{BB962C8B-B14F-4D97-AF65-F5344CB8AC3E}">
        <p14:creationId xmlns:p14="http://schemas.microsoft.com/office/powerpoint/2010/main" val="23318390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117755" y="524014"/>
            <a:ext cx="2908490" cy="438581"/>
          </a:xfrm>
          <a:prstGeom prst="rect">
            <a:avLst/>
          </a:prstGeom>
        </p:spPr>
        <p:txBody>
          <a:bodyPr wrap="none" lIns="68580" tIns="34290" rIns="68580" bIns="34290">
            <a:spAutoFit/>
          </a:bodyPr>
          <a:lstStyle/>
          <a:p>
            <a:pPr algn="ctr" defTabSz="309563" latinLnBrk="1" hangingPunct="0"/>
            <a:r>
              <a:rPr lang="zh-CN" altLang="en-US" sz="2400" dirty="0">
                <a:solidFill>
                  <a:srgbClr val="009899"/>
                </a:solidFill>
                <a:latin typeface="方正超粗黑简体" panose="03000509000000000000" pitchFamily="65" charset="-122"/>
                <a:ea typeface="方正超粗黑简体" panose="03000509000000000000" pitchFamily="65" charset="-122"/>
                <a:sym typeface="Helvetica Light"/>
              </a:rPr>
              <a:t>我们的专家顾问团队</a:t>
            </a:r>
          </a:p>
        </p:txBody>
      </p:sp>
      <p:grpSp>
        <p:nvGrpSpPr>
          <p:cNvPr id="5" name="组合 4"/>
          <p:cNvGrpSpPr/>
          <p:nvPr/>
        </p:nvGrpSpPr>
        <p:grpSpPr>
          <a:xfrm>
            <a:off x="0" y="1116850"/>
            <a:ext cx="9144000" cy="3592319"/>
            <a:chOff x="0" y="1489133"/>
            <a:chExt cx="12192000" cy="4789758"/>
          </a:xfrm>
        </p:grpSpPr>
        <p:sp>
          <p:nvSpPr>
            <p:cNvPr id="23" name="矩形 22"/>
            <p:cNvSpPr/>
            <p:nvPr/>
          </p:nvSpPr>
          <p:spPr>
            <a:xfrm>
              <a:off x="0" y="2492896"/>
              <a:ext cx="12192000" cy="345720"/>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图片 3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8746254" y="1489133"/>
              <a:ext cx="2231554" cy="2231554"/>
            </a:xfrm>
            <a:custGeom>
              <a:avLst/>
              <a:gdLst>
                <a:gd name="connsiteX0" fmla="*/ 1229678 w 2459356"/>
                <a:gd name="connsiteY0" fmla="*/ 0 h 2459356"/>
                <a:gd name="connsiteX1" fmla="*/ 2459356 w 2459356"/>
                <a:gd name="connsiteY1" fmla="*/ 1229678 h 2459356"/>
                <a:gd name="connsiteX2" fmla="*/ 1229678 w 2459356"/>
                <a:gd name="connsiteY2" fmla="*/ 2459356 h 2459356"/>
                <a:gd name="connsiteX3" fmla="*/ 0 w 2459356"/>
                <a:gd name="connsiteY3" fmla="*/ 1229678 h 2459356"/>
                <a:gd name="connsiteX4" fmla="*/ 1229678 w 2459356"/>
                <a:gd name="connsiteY4" fmla="*/ 0 h 2459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9356" h="2459356">
                  <a:moveTo>
                    <a:pt x="1229678" y="0"/>
                  </a:moveTo>
                  <a:cubicBezTo>
                    <a:pt x="1908810" y="0"/>
                    <a:pt x="2459356" y="550546"/>
                    <a:pt x="2459356" y="1229678"/>
                  </a:cubicBezTo>
                  <a:cubicBezTo>
                    <a:pt x="2459356" y="1908810"/>
                    <a:pt x="1908810" y="2459356"/>
                    <a:pt x="1229678" y="2459356"/>
                  </a:cubicBezTo>
                  <a:cubicBezTo>
                    <a:pt x="550546" y="2459356"/>
                    <a:pt x="0" y="1908810"/>
                    <a:pt x="0" y="1229678"/>
                  </a:cubicBezTo>
                  <a:cubicBezTo>
                    <a:pt x="0" y="550546"/>
                    <a:pt x="550546" y="0"/>
                    <a:pt x="1229678" y="0"/>
                  </a:cubicBezTo>
                  <a:close/>
                </a:path>
              </a:pathLst>
            </a:custGeom>
          </p:spPr>
        </p:pic>
        <p:pic>
          <p:nvPicPr>
            <p:cNvPr id="33" name="图片 3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072233" y="1489133"/>
              <a:ext cx="2231554" cy="2231554"/>
            </a:xfrm>
            <a:custGeom>
              <a:avLst/>
              <a:gdLst>
                <a:gd name="connsiteX0" fmla="*/ 1229678 w 2459356"/>
                <a:gd name="connsiteY0" fmla="*/ 0 h 2459356"/>
                <a:gd name="connsiteX1" fmla="*/ 2459356 w 2459356"/>
                <a:gd name="connsiteY1" fmla="*/ 1229678 h 2459356"/>
                <a:gd name="connsiteX2" fmla="*/ 1229678 w 2459356"/>
                <a:gd name="connsiteY2" fmla="*/ 2459356 h 2459356"/>
                <a:gd name="connsiteX3" fmla="*/ 0 w 2459356"/>
                <a:gd name="connsiteY3" fmla="*/ 1229678 h 2459356"/>
                <a:gd name="connsiteX4" fmla="*/ 1229678 w 2459356"/>
                <a:gd name="connsiteY4" fmla="*/ 0 h 2459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9356" h="2459356">
                  <a:moveTo>
                    <a:pt x="1229678" y="0"/>
                  </a:moveTo>
                  <a:cubicBezTo>
                    <a:pt x="1908810" y="0"/>
                    <a:pt x="2459356" y="550546"/>
                    <a:pt x="2459356" y="1229678"/>
                  </a:cubicBezTo>
                  <a:cubicBezTo>
                    <a:pt x="2459356" y="1908810"/>
                    <a:pt x="1908810" y="2459356"/>
                    <a:pt x="1229678" y="2459356"/>
                  </a:cubicBezTo>
                  <a:cubicBezTo>
                    <a:pt x="550546" y="2459356"/>
                    <a:pt x="0" y="1908810"/>
                    <a:pt x="0" y="1229678"/>
                  </a:cubicBezTo>
                  <a:cubicBezTo>
                    <a:pt x="0" y="550546"/>
                    <a:pt x="550546" y="0"/>
                    <a:pt x="1229678" y="0"/>
                  </a:cubicBezTo>
                  <a:close/>
                </a:path>
              </a:pathLst>
            </a:custGeom>
          </p:spPr>
        </p:pic>
        <p:pic>
          <p:nvPicPr>
            <p:cNvPr id="31" name="图片 3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987508" y="1489133"/>
              <a:ext cx="2231554" cy="2231554"/>
            </a:xfrm>
            <a:custGeom>
              <a:avLst/>
              <a:gdLst>
                <a:gd name="connsiteX0" fmla="*/ 1229678 w 2459356"/>
                <a:gd name="connsiteY0" fmla="*/ 0 h 2459356"/>
                <a:gd name="connsiteX1" fmla="*/ 2459356 w 2459356"/>
                <a:gd name="connsiteY1" fmla="*/ 1229678 h 2459356"/>
                <a:gd name="connsiteX2" fmla="*/ 1229678 w 2459356"/>
                <a:gd name="connsiteY2" fmla="*/ 2459356 h 2459356"/>
                <a:gd name="connsiteX3" fmla="*/ 0 w 2459356"/>
                <a:gd name="connsiteY3" fmla="*/ 1229678 h 2459356"/>
                <a:gd name="connsiteX4" fmla="*/ 1229678 w 2459356"/>
                <a:gd name="connsiteY4" fmla="*/ 0 h 2459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9356" h="2459356">
                  <a:moveTo>
                    <a:pt x="1229678" y="0"/>
                  </a:moveTo>
                  <a:cubicBezTo>
                    <a:pt x="1908810" y="0"/>
                    <a:pt x="2459356" y="550546"/>
                    <a:pt x="2459356" y="1229678"/>
                  </a:cubicBezTo>
                  <a:cubicBezTo>
                    <a:pt x="2459356" y="1908810"/>
                    <a:pt x="1908810" y="2459356"/>
                    <a:pt x="1229678" y="2459356"/>
                  </a:cubicBezTo>
                  <a:cubicBezTo>
                    <a:pt x="550546" y="2459356"/>
                    <a:pt x="0" y="1908810"/>
                    <a:pt x="0" y="1229678"/>
                  </a:cubicBezTo>
                  <a:cubicBezTo>
                    <a:pt x="0" y="550546"/>
                    <a:pt x="550546" y="0"/>
                    <a:pt x="1229678" y="0"/>
                  </a:cubicBezTo>
                  <a:close/>
                </a:path>
              </a:pathLst>
            </a:custGeom>
          </p:spPr>
        </p:pic>
        <p:sp>
          <p:nvSpPr>
            <p:cNvPr id="16" name="矩形 15"/>
            <p:cNvSpPr/>
            <p:nvPr/>
          </p:nvSpPr>
          <p:spPr>
            <a:xfrm>
              <a:off x="5428489" y="3861047"/>
              <a:ext cx="1349592" cy="553997"/>
            </a:xfrm>
            <a:prstGeom prst="rect">
              <a:avLst/>
            </a:prstGeom>
          </p:spPr>
          <p:txBody>
            <a:bodyPr wrap="square">
              <a:spAutoFit/>
            </a:bodyPr>
            <a:lstStyle/>
            <a:p>
              <a:pPr lvl="0" algn="dist">
                <a:defRPr sz="1800"/>
              </a:pPr>
              <a:r>
                <a:rPr lang="zh-CN" altLang="en-US" sz="2100" dirty="0">
                  <a:solidFill>
                    <a:srgbClr val="009899"/>
                  </a:solidFill>
                  <a:latin typeface="方正正大黑简体" panose="02000000000000000000" pitchFamily="2" charset="-122"/>
                  <a:ea typeface="方正正大黑简体" panose="02000000000000000000" pitchFamily="2" charset="-122"/>
                  <a:cs typeface="+mj-cs"/>
                  <a:sym typeface="冬青黑体简体中文 W6"/>
                </a:rPr>
                <a:t>冯建军</a:t>
              </a:r>
            </a:p>
          </p:txBody>
        </p:sp>
        <p:sp>
          <p:nvSpPr>
            <p:cNvPr id="17" name="矩形 16"/>
            <p:cNvSpPr/>
            <p:nvPr/>
          </p:nvSpPr>
          <p:spPr>
            <a:xfrm>
              <a:off x="1554623" y="3861047"/>
              <a:ext cx="1266775" cy="984885"/>
            </a:xfrm>
            <a:prstGeom prst="rect">
              <a:avLst/>
            </a:prstGeom>
          </p:spPr>
          <p:txBody>
            <a:bodyPr wrap="square">
              <a:spAutoFit/>
            </a:bodyPr>
            <a:lstStyle/>
            <a:p>
              <a:pPr lvl="0" algn="dist">
                <a:defRPr sz="1800"/>
              </a:pPr>
              <a:r>
                <a:rPr lang="zh-CN" altLang="en-US" sz="2100" dirty="0">
                  <a:solidFill>
                    <a:srgbClr val="009899"/>
                  </a:solidFill>
                  <a:latin typeface="方正正大黑简体" panose="02000000000000000000" pitchFamily="2" charset="-122"/>
                  <a:ea typeface="方正正大黑简体" panose="02000000000000000000" pitchFamily="2" charset="-122"/>
                  <a:cs typeface="+mj-cs"/>
                  <a:sym typeface="冬青黑体简体中文 W6"/>
                </a:rPr>
                <a:t>袁桂林</a:t>
              </a:r>
            </a:p>
          </p:txBody>
        </p:sp>
        <p:sp>
          <p:nvSpPr>
            <p:cNvPr id="18" name="矩形 17"/>
            <p:cNvSpPr/>
            <p:nvPr/>
          </p:nvSpPr>
          <p:spPr>
            <a:xfrm>
              <a:off x="9329620" y="3869747"/>
              <a:ext cx="1064823" cy="553997"/>
            </a:xfrm>
            <a:prstGeom prst="rect">
              <a:avLst/>
            </a:prstGeom>
          </p:spPr>
          <p:txBody>
            <a:bodyPr wrap="none">
              <a:spAutoFit/>
            </a:bodyPr>
            <a:lstStyle/>
            <a:p>
              <a:pPr lvl="0" algn="dist">
                <a:defRPr sz="1800">
                  <a:solidFill>
                    <a:srgbClr val="000000"/>
                  </a:solidFill>
                </a:defRPr>
              </a:pPr>
              <a:r>
                <a:rPr lang="zh-CN" altLang="en-US" sz="2100" dirty="0">
                  <a:solidFill>
                    <a:srgbClr val="009899"/>
                  </a:solidFill>
                  <a:latin typeface="方正正大黑简体" panose="02000000000000000000" pitchFamily="2" charset="-122"/>
                  <a:ea typeface="方正正大黑简体" panose="02000000000000000000" pitchFamily="2" charset="-122"/>
                </a:rPr>
                <a:t>于 伟</a:t>
              </a:r>
            </a:p>
          </p:txBody>
        </p:sp>
        <p:sp>
          <p:nvSpPr>
            <p:cNvPr id="24" name="矩形 23"/>
            <p:cNvSpPr/>
            <p:nvPr/>
          </p:nvSpPr>
          <p:spPr>
            <a:xfrm>
              <a:off x="1578330" y="4365581"/>
              <a:ext cx="1219361"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493605" y="4365581"/>
              <a:ext cx="1219361"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252351" y="4365581"/>
              <a:ext cx="1219361" cy="3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782029" y="4426077"/>
              <a:ext cx="2963893" cy="1830244"/>
            </a:xfrm>
            <a:prstGeom prst="rect">
              <a:avLst/>
            </a:prstGeom>
          </p:spPr>
          <p:txBody>
            <a:bodyPr wrap="square">
              <a:spAutoFit/>
            </a:bodyPr>
            <a:lstStyle/>
            <a:p>
              <a:pPr algn="just">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教授，博士生导师，国家督学。北京师范大学教育学部教授。中国教育学会学术委员会委员、教育部人文社科重点研究基地农村教育研究所学术委员会常务副主任、国家基础教育实验中心学术委员会委员、教育部心理健康教育专家咨询委员会委员、全国德育专业委员会理事。主要研究方向是教育基本理论、教育发展战略、农村教育理论与实践、比较教育、道德教育等</a:t>
              </a:r>
            </a:p>
          </p:txBody>
        </p:sp>
        <p:sp>
          <p:nvSpPr>
            <p:cNvPr id="36" name="矩形 35"/>
            <p:cNvSpPr/>
            <p:nvPr/>
          </p:nvSpPr>
          <p:spPr>
            <a:xfrm>
              <a:off x="4843455" y="4426076"/>
              <a:ext cx="2519661" cy="1852815"/>
            </a:xfrm>
            <a:prstGeom prst="rect">
              <a:avLst/>
            </a:prstGeom>
          </p:spPr>
          <p:txBody>
            <a:bodyPr wrap="square">
              <a:spAutoFit/>
            </a:bodyPr>
            <a:lstStyle/>
            <a:p>
              <a:pPr algn="just">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教授，博士生导师。教育学博士，哲学博士后，南京师范大学教育科学学院副院长。南京师范大学国家重点学科教育学原理带头人，教育部人文社科重点研基地南京师范大学道德教育研究所研究员。主要研究方向是教育基本理论、教育哲学、道德教育原理研究等</a:t>
              </a:r>
            </a:p>
          </p:txBody>
        </p:sp>
        <p:sp>
          <p:nvSpPr>
            <p:cNvPr id="37" name="矩形 36"/>
            <p:cNvSpPr/>
            <p:nvPr/>
          </p:nvSpPr>
          <p:spPr>
            <a:xfrm>
              <a:off x="8456051" y="4426077"/>
              <a:ext cx="2955977" cy="1830244"/>
            </a:xfrm>
            <a:prstGeom prst="rect">
              <a:avLst/>
            </a:prstGeom>
          </p:spPr>
          <p:txBody>
            <a:bodyPr wrap="square">
              <a:spAutoFit/>
            </a:bodyPr>
            <a:lstStyle/>
            <a:p>
              <a:pPr algn="just">
                <a:lnSpc>
                  <a:spcPct val="130000"/>
                </a:lnSpc>
              </a:pPr>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sym typeface="冬青黑体简体中文 W3"/>
                </a:rPr>
                <a:t>教授，博士生导师。东北师范大学校长助理东北师范大学附属小学校长。中国教育学会教育哲学专业委员会副主任，中国教育学会教育基本理论专业委员会委员，中国青少年研究会理事，全国教师教育课程资源专家委员会工作委员会委员、教师培训组召集人。主要是从事教育哲学的教学与研究，主要研究方向是现代性与教育、中小学校长与教师原生态教育思想等</a:t>
              </a:r>
            </a:p>
          </p:txBody>
        </p:sp>
      </p:grpSp>
    </p:spTree>
    <p:extLst>
      <p:ext uri="{BB962C8B-B14F-4D97-AF65-F5344CB8AC3E}">
        <p14:creationId xmlns:p14="http://schemas.microsoft.com/office/powerpoint/2010/main" val="14025826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355726"/>
            <a:ext cx="9144000" cy="2484165"/>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305991" y="519522"/>
            <a:ext cx="8532019" cy="3456384"/>
          </a:xfrm>
          <a:prstGeom prst="rect">
            <a:avLst/>
          </a:prstGeom>
          <a:solidFill>
            <a:schemeClr val="bg1"/>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文本框 1"/>
          <p:cNvSpPr txBox="1"/>
          <p:nvPr/>
        </p:nvSpPr>
        <p:spPr>
          <a:xfrm>
            <a:off x="710571" y="3981873"/>
            <a:ext cx="7587843" cy="87870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艺术教育，是一种提高个人素质、修养的新兴教育，随着中国第三产业的发展，艺术教育已经逐步占据教育体系的主要地位，而除了北京电影学院、中央美术学院等高等艺术院校外，还有类似艺先锋、庶吉这样的权威培训机构在不断促进此板块的发展</a:t>
            </a:r>
          </a:p>
        </p:txBody>
      </p:sp>
      <p:sp>
        <p:nvSpPr>
          <p:cNvPr id="4" name="矩形 3"/>
          <p:cNvSpPr/>
          <p:nvPr/>
        </p:nvSpPr>
        <p:spPr>
          <a:xfrm>
            <a:off x="710571" y="4091332"/>
            <a:ext cx="2214246" cy="34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 name="矩形 10"/>
          <p:cNvSpPr/>
          <p:nvPr/>
        </p:nvSpPr>
        <p:spPr>
          <a:xfrm>
            <a:off x="548553" y="725600"/>
            <a:ext cx="324036" cy="324036"/>
          </a:xfrm>
          <a:prstGeom prst="rect">
            <a:avLst/>
          </a:prstGeom>
          <a:solidFill>
            <a:srgbClr val="009899"/>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 name="矩形 14"/>
          <p:cNvSpPr/>
          <p:nvPr/>
        </p:nvSpPr>
        <p:spPr>
          <a:xfrm>
            <a:off x="1297287" y="2657181"/>
            <a:ext cx="1831271" cy="577081"/>
          </a:xfrm>
          <a:prstGeom prst="rect">
            <a:avLst/>
          </a:prstGeom>
        </p:spPr>
        <p:txBody>
          <a:bodyPr wrap="none" lIns="68580" tIns="34290" rIns="68580" bIns="34290">
            <a:spAutoFit/>
          </a:bodyPr>
          <a:lstStyle/>
          <a:p>
            <a:pPr algn="ctr"/>
            <a:r>
              <a:rPr lang="zh-CN" altLang="en-US" sz="3300" dirty="0">
                <a:solidFill>
                  <a:srgbClr val="009899"/>
                </a:solidFill>
                <a:latin typeface="方正超粗黑简体" panose="03000509000000000000" pitchFamily="65" charset="-122"/>
                <a:ea typeface="方正超粗黑简体" panose="03000509000000000000" pitchFamily="65" charset="-122"/>
              </a:rPr>
              <a:t>出版服务</a:t>
            </a:r>
            <a:endParaRPr lang="en-US" altLang="zh-CN" sz="3300" dirty="0">
              <a:solidFill>
                <a:srgbClr val="009899"/>
              </a:solidFill>
              <a:latin typeface="方正超粗黑简体" panose="03000509000000000000" pitchFamily="65" charset="-122"/>
              <a:ea typeface="方正超粗黑简体" panose="03000509000000000000" pitchFamily="65" charset="-122"/>
            </a:endParaRPr>
          </a:p>
        </p:txBody>
      </p:sp>
      <p:sp>
        <p:nvSpPr>
          <p:cNvPr id="16" name="矩形 15"/>
          <p:cNvSpPr/>
          <p:nvPr/>
        </p:nvSpPr>
        <p:spPr>
          <a:xfrm>
            <a:off x="1285265" y="1045896"/>
            <a:ext cx="1839783" cy="1661993"/>
          </a:xfrm>
          <a:prstGeom prst="rect">
            <a:avLst/>
          </a:prstGeom>
        </p:spPr>
        <p:txBody>
          <a:bodyPr wrap="none" lIns="68580" tIns="34290" rIns="68580" bIns="34290">
            <a:spAutoFit/>
          </a:bodyPr>
          <a:lstStyle/>
          <a:p>
            <a:r>
              <a:rPr lang="en-US" altLang="zh-CN" sz="10400" dirty="0">
                <a:solidFill>
                  <a:srgbClr val="009899"/>
                </a:solidFill>
                <a:latin typeface="Broadway" panose="04040905080B02020502" pitchFamily="82" charset="0"/>
              </a:rPr>
              <a:t>04</a:t>
            </a:r>
            <a:endParaRPr lang="zh-CN" altLang="en-US" sz="10400" dirty="0">
              <a:solidFill>
                <a:srgbClr val="009899"/>
              </a:solidFill>
              <a:latin typeface="Broadway" panose="04040905080B02020502" pitchFamily="82" charset="0"/>
            </a:endParaRP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02802" y="459834"/>
            <a:ext cx="3657600" cy="3657600"/>
          </a:xfrm>
          <a:prstGeom prst="rect">
            <a:avLst/>
          </a:prstGeom>
        </p:spPr>
      </p:pic>
    </p:spTree>
    <p:extLst>
      <p:ext uri="{BB962C8B-B14F-4D97-AF65-F5344CB8AC3E}">
        <p14:creationId xmlns:p14="http://schemas.microsoft.com/office/powerpoint/2010/main" val="3253930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6" y="1532626"/>
            <a:ext cx="9144000" cy="2983340"/>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8" name="组合 17"/>
          <p:cNvGrpSpPr/>
          <p:nvPr/>
        </p:nvGrpSpPr>
        <p:grpSpPr>
          <a:xfrm>
            <a:off x="322407" y="2079296"/>
            <a:ext cx="8504698" cy="1890000"/>
            <a:chOff x="430376" y="3645024"/>
            <a:chExt cx="11339597" cy="2520000"/>
          </a:xfrm>
        </p:grpSpPr>
        <p:pic>
          <p:nvPicPr>
            <p:cNvPr id="6" name="图片 5"/>
            <p:cNvPicPr>
              <a:picLocks/>
            </p:cNvPicPr>
            <p:nvPr/>
          </p:nvPicPr>
          <p:blipFill>
            <a:blip r:embed="rId3" cstate="email">
              <a:extLst>
                <a:ext uri="{28A0092B-C50C-407E-A947-70E740481C1C}">
                  <a14:useLocalDpi xmlns:a14="http://schemas.microsoft.com/office/drawing/2010/main"/>
                </a:ext>
              </a:extLst>
            </a:blip>
            <a:stretch>
              <a:fillRect/>
            </a:stretch>
          </p:blipFill>
          <p:spPr>
            <a:xfrm>
              <a:off x="4246214" y="3645024"/>
              <a:ext cx="1800000" cy="2520000"/>
            </a:xfrm>
            <a:prstGeom prst="rect">
              <a:avLst/>
            </a:prstGeom>
            <a:ln>
              <a:solidFill>
                <a:srgbClr val="009899"/>
              </a:solidFill>
            </a:ln>
          </p:spPr>
        </p:pic>
        <p:pic>
          <p:nvPicPr>
            <p:cNvPr id="7" name="图片 6"/>
            <p:cNvPicPr>
              <a:picLocks/>
            </p:cNvPicPr>
            <p:nvPr/>
          </p:nvPicPr>
          <p:blipFill>
            <a:blip r:embed="rId4" cstate="email">
              <a:extLst>
                <a:ext uri="{28A0092B-C50C-407E-A947-70E740481C1C}">
                  <a14:useLocalDpi xmlns:a14="http://schemas.microsoft.com/office/drawing/2010/main"/>
                </a:ext>
              </a:extLst>
            </a:blip>
            <a:stretch>
              <a:fillRect/>
            </a:stretch>
          </p:blipFill>
          <p:spPr>
            <a:xfrm>
              <a:off x="6154133" y="3645024"/>
              <a:ext cx="1800000" cy="2520000"/>
            </a:xfrm>
            <a:prstGeom prst="rect">
              <a:avLst/>
            </a:prstGeom>
            <a:ln>
              <a:solidFill>
                <a:srgbClr val="009899"/>
              </a:solidFill>
            </a:ln>
          </p:spPr>
        </p:pic>
        <p:pic>
          <p:nvPicPr>
            <p:cNvPr id="8" name="图片 7"/>
            <p:cNvPicPr>
              <a:picLocks/>
            </p:cNvPicPr>
            <p:nvPr/>
          </p:nvPicPr>
          <p:blipFill>
            <a:blip r:embed="rId5" cstate="email">
              <a:extLst>
                <a:ext uri="{28A0092B-C50C-407E-A947-70E740481C1C}">
                  <a14:useLocalDpi xmlns:a14="http://schemas.microsoft.com/office/drawing/2010/main"/>
                </a:ext>
              </a:extLst>
            </a:blip>
            <a:stretch>
              <a:fillRect/>
            </a:stretch>
          </p:blipFill>
          <p:spPr>
            <a:xfrm>
              <a:off x="9969973" y="3645024"/>
              <a:ext cx="1800000" cy="2520000"/>
            </a:xfrm>
            <a:prstGeom prst="rect">
              <a:avLst/>
            </a:prstGeom>
            <a:ln>
              <a:solidFill>
                <a:srgbClr val="009899"/>
              </a:solidFill>
            </a:ln>
          </p:spPr>
        </p:pic>
        <p:pic>
          <p:nvPicPr>
            <p:cNvPr id="9" name="图片 8"/>
            <p:cNvPicPr>
              <a:picLocks/>
            </p:cNvPicPr>
            <p:nvPr/>
          </p:nvPicPr>
          <p:blipFill>
            <a:blip r:embed="rId6" cstate="email">
              <a:extLst>
                <a:ext uri="{28A0092B-C50C-407E-A947-70E740481C1C}">
                  <a14:useLocalDpi xmlns:a14="http://schemas.microsoft.com/office/drawing/2010/main"/>
                </a:ext>
              </a:extLst>
            </a:blip>
            <a:stretch>
              <a:fillRect/>
            </a:stretch>
          </p:blipFill>
          <p:spPr>
            <a:xfrm>
              <a:off x="2338295" y="3645024"/>
              <a:ext cx="1800000" cy="2520000"/>
            </a:xfrm>
            <a:prstGeom prst="rect">
              <a:avLst/>
            </a:prstGeom>
            <a:ln>
              <a:solidFill>
                <a:srgbClr val="009899"/>
              </a:solidFill>
            </a:ln>
          </p:spPr>
        </p:pic>
        <p:pic>
          <p:nvPicPr>
            <p:cNvPr id="10" name="图片 9"/>
            <p:cNvPicPr>
              <a:picLocks/>
            </p:cNvPicPr>
            <p:nvPr/>
          </p:nvPicPr>
          <p:blipFill>
            <a:blip r:embed="rId7" cstate="email">
              <a:extLst>
                <a:ext uri="{28A0092B-C50C-407E-A947-70E740481C1C}">
                  <a14:useLocalDpi xmlns:a14="http://schemas.microsoft.com/office/drawing/2010/main"/>
                </a:ext>
              </a:extLst>
            </a:blip>
            <a:stretch>
              <a:fillRect/>
            </a:stretch>
          </p:blipFill>
          <p:spPr>
            <a:xfrm>
              <a:off x="8062052" y="3645024"/>
              <a:ext cx="1800000" cy="2520000"/>
            </a:xfrm>
            <a:prstGeom prst="rect">
              <a:avLst/>
            </a:prstGeom>
            <a:ln>
              <a:solidFill>
                <a:srgbClr val="009899"/>
              </a:solidFill>
            </a:ln>
          </p:spPr>
        </p:pic>
        <p:pic>
          <p:nvPicPr>
            <p:cNvPr id="11" name="图片 10"/>
            <p:cNvPicPr>
              <a:picLocks/>
            </p:cNvPicPr>
            <p:nvPr/>
          </p:nvPicPr>
          <p:blipFill>
            <a:blip r:embed="rId8" cstate="email">
              <a:extLst>
                <a:ext uri="{28A0092B-C50C-407E-A947-70E740481C1C}">
                  <a14:useLocalDpi xmlns:a14="http://schemas.microsoft.com/office/drawing/2010/main"/>
                </a:ext>
              </a:extLst>
            </a:blip>
            <a:stretch>
              <a:fillRect/>
            </a:stretch>
          </p:blipFill>
          <p:spPr>
            <a:xfrm>
              <a:off x="430376" y="3645024"/>
              <a:ext cx="1800000" cy="2520000"/>
            </a:xfrm>
            <a:prstGeom prst="rect">
              <a:avLst/>
            </a:prstGeom>
            <a:ln>
              <a:solidFill>
                <a:srgbClr val="009899"/>
              </a:solidFill>
            </a:ln>
          </p:spPr>
        </p:pic>
      </p:grpSp>
      <p:sp>
        <p:nvSpPr>
          <p:cNvPr id="14" name="矩形 13"/>
          <p:cNvSpPr/>
          <p:nvPr/>
        </p:nvSpPr>
        <p:spPr>
          <a:xfrm>
            <a:off x="6483659" y="704155"/>
            <a:ext cx="1831271" cy="577081"/>
          </a:xfrm>
          <a:prstGeom prst="rect">
            <a:avLst/>
          </a:prstGeom>
        </p:spPr>
        <p:txBody>
          <a:bodyPr wrap="none" lIns="68580" tIns="34290" rIns="68580" bIns="34290">
            <a:spAutoFit/>
          </a:bodyPr>
          <a:lstStyle/>
          <a:p>
            <a:pPr algn="dist"/>
            <a:r>
              <a:rPr lang="zh-CN" altLang="en-US" sz="3300" dirty="0">
                <a:solidFill>
                  <a:srgbClr val="009899"/>
                </a:solidFill>
                <a:latin typeface="方正超粗黑简体" panose="03000509000000000000" pitchFamily="65" charset="-122"/>
                <a:ea typeface="方正超粗黑简体" panose="03000509000000000000" pitchFamily="65" charset="-122"/>
              </a:rPr>
              <a:t>出版书籍</a:t>
            </a:r>
            <a:endParaRPr lang="en-US" altLang="zh-CN" sz="3300" dirty="0">
              <a:solidFill>
                <a:srgbClr val="009899"/>
              </a:solidFill>
              <a:latin typeface="方正超粗黑简体" panose="03000509000000000000" pitchFamily="65" charset="-122"/>
              <a:ea typeface="方正超粗黑简体" panose="03000509000000000000" pitchFamily="65" charset="-122"/>
            </a:endParaRPr>
          </a:p>
        </p:txBody>
      </p:sp>
      <p:sp>
        <p:nvSpPr>
          <p:cNvPr id="15" name="矩形 14"/>
          <p:cNvSpPr/>
          <p:nvPr/>
        </p:nvSpPr>
        <p:spPr>
          <a:xfrm>
            <a:off x="6494114" y="1210533"/>
            <a:ext cx="1810361" cy="284693"/>
          </a:xfrm>
          <a:prstGeom prst="rect">
            <a:avLst/>
          </a:prstGeom>
        </p:spPr>
        <p:txBody>
          <a:bodyPr wrap="square" lIns="68580" tIns="34290" rIns="68580" bIns="34290">
            <a:spAutoFit/>
          </a:bodyPr>
          <a:lstStyle/>
          <a:p>
            <a:pPr algn="dist"/>
            <a:r>
              <a:rPr lang="zh-CN" altLang="en-US" b="1" dirty="0">
                <a:solidFill>
                  <a:srgbClr val="009899"/>
                </a:solidFill>
                <a:latin typeface="Candara" panose="020E0502030303020204" pitchFamily="34" charset="0"/>
              </a:rPr>
              <a:t>Publishing books</a:t>
            </a:r>
          </a:p>
        </p:txBody>
      </p:sp>
      <p:grpSp>
        <p:nvGrpSpPr>
          <p:cNvPr id="19" name="组合 18"/>
          <p:cNvGrpSpPr/>
          <p:nvPr/>
        </p:nvGrpSpPr>
        <p:grpSpPr>
          <a:xfrm rot="871781">
            <a:off x="5620386" y="294024"/>
            <a:ext cx="688546" cy="1397342"/>
            <a:chOff x="6798621" y="1128235"/>
            <a:chExt cx="925471" cy="1878160"/>
          </a:xfrm>
          <a:solidFill>
            <a:srgbClr val="009899"/>
          </a:solidFill>
        </p:grpSpPr>
        <p:sp>
          <p:nvSpPr>
            <p:cNvPr id="20" name="任意多边形 19"/>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rot="2537975" flipH="1">
              <a:off x="6798621" y="1128235"/>
              <a:ext cx="925471" cy="911449"/>
              <a:chOff x="2286001" y="-455613"/>
              <a:chExt cx="2514600" cy="2476501"/>
            </a:xfrm>
            <a:grpFill/>
          </p:grpSpPr>
          <p:grpSp>
            <p:nvGrpSpPr>
              <p:cNvPr id="22" name="Group 205"/>
              <p:cNvGrpSpPr>
                <a:grpSpLocks/>
              </p:cNvGrpSpPr>
              <p:nvPr/>
            </p:nvGrpSpPr>
            <p:grpSpPr bwMode="auto">
              <a:xfrm>
                <a:off x="2286001" y="-455613"/>
                <a:ext cx="2514600" cy="2476501"/>
                <a:chOff x="1440" y="-287"/>
                <a:chExt cx="1584" cy="1560"/>
              </a:xfrm>
              <a:grpFill/>
            </p:grpSpPr>
            <p:sp>
              <p:nvSpPr>
                <p:cNvPr id="142"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1"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42" name="组合 341"/>
          <p:cNvGrpSpPr/>
          <p:nvPr/>
        </p:nvGrpSpPr>
        <p:grpSpPr>
          <a:xfrm rot="871781">
            <a:off x="4121093" y="1164533"/>
            <a:ext cx="147315" cy="298963"/>
            <a:chOff x="6798621" y="1128235"/>
            <a:chExt cx="925471" cy="1878160"/>
          </a:xfrm>
          <a:solidFill>
            <a:srgbClr val="009899"/>
          </a:solidFill>
        </p:grpSpPr>
        <p:sp>
          <p:nvSpPr>
            <p:cNvPr id="343" name="任意多边形 19"/>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4" name="组合 343"/>
            <p:cNvGrpSpPr/>
            <p:nvPr/>
          </p:nvGrpSpPr>
          <p:grpSpPr>
            <a:xfrm rot="2537975" flipH="1">
              <a:off x="6798621" y="1128235"/>
              <a:ext cx="925471" cy="911449"/>
              <a:chOff x="2286001" y="-455613"/>
              <a:chExt cx="2514600" cy="2476501"/>
            </a:xfrm>
            <a:grpFill/>
          </p:grpSpPr>
          <p:grpSp>
            <p:nvGrpSpPr>
              <p:cNvPr id="345" name="Group 205"/>
              <p:cNvGrpSpPr>
                <a:grpSpLocks/>
              </p:cNvGrpSpPr>
              <p:nvPr/>
            </p:nvGrpSpPr>
            <p:grpSpPr bwMode="auto">
              <a:xfrm>
                <a:off x="2286001" y="-455613"/>
                <a:ext cx="2514600" cy="2476501"/>
                <a:chOff x="1440" y="-287"/>
                <a:chExt cx="1584" cy="1560"/>
              </a:xfrm>
              <a:grpFill/>
            </p:grpSpPr>
            <p:sp>
              <p:nvSpPr>
                <p:cNvPr id="465"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4"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5"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6"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7"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8"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9"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0"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1"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2"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3"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4"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5"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6"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5"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6"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7"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9"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0"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1"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5"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7"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9"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1"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3"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5"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7"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9"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1"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2"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3"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4"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6"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7"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8"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9"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0"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1"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2"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3"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4"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5"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6"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7"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8"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9"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0"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1"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2"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3"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4"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5"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6"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7"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8"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9"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0"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1"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2"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3"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4"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5"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6"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7"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8"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9"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0"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1"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2"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3"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4"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5"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6"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7"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8"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9"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0"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1"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2"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3"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4"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5"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6"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7"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8"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9"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0"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1"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2"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3"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4"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5"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6"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7"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8"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9"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0"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1"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2"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3"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4"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5"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6"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7"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8"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9"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0"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1"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2"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3"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4"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5"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6"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7"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8"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9"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0"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1"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2"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3"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4"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5"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6"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7"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8"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9"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0"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1"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2"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3"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4"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5"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6"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7"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8"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9"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0"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1"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2"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3"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4"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5"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6"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7"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8"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9"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0"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1"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2"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3"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4"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665" name="组合 664"/>
          <p:cNvGrpSpPr/>
          <p:nvPr/>
        </p:nvGrpSpPr>
        <p:grpSpPr>
          <a:xfrm rot="19146371">
            <a:off x="3189430" y="356615"/>
            <a:ext cx="344425" cy="698980"/>
            <a:chOff x="6798621" y="1128235"/>
            <a:chExt cx="925471" cy="1878160"/>
          </a:xfrm>
          <a:solidFill>
            <a:srgbClr val="009899"/>
          </a:solidFill>
        </p:grpSpPr>
        <p:sp>
          <p:nvSpPr>
            <p:cNvPr id="666" name="任意多边形 19"/>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7" name="组合 666"/>
            <p:cNvGrpSpPr/>
            <p:nvPr/>
          </p:nvGrpSpPr>
          <p:grpSpPr>
            <a:xfrm rot="2537975" flipH="1">
              <a:off x="6798621" y="1128235"/>
              <a:ext cx="925471" cy="911449"/>
              <a:chOff x="2286001" y="-455613"/>
              <a:chExt cx="2514600" cy="2476501"/>
            </a:xfrm>
            <a:grpFill/>
          </p:grpSpPr>
          <p:grpSp>
            <p:nvGrpSpPr>
              <p:cNvPr id="668" name="Group 205"/>
              <p:cNvGrpSpPr>
                <a:grpSpLocks/>
              </p:cNvGrpSpPr>
              <p:nvPr/>
            </p:nvGrpSpPr>
            <p:grpSpPr bwMode="auto">
              <a:xfrm>
                <a:off x="2286001" y="-455613"/>
                <a:ext cx="2514600" cy="2476501"/>
                <a:chOff x="1440" y="-287"/>
                <a:chExt cx="1584" cy="1560"/>
              </a:xfrm>
              <a:grpFill/>
            </p:grpSpPr>
            <p:sp>
              <p:nvSpPr>
                <p:cNvPr id="788"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9"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0"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1"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2"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3"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4"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5"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6"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7"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8"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9"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0"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1"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2"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3"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4"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5"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6"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7"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8"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9"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1"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2"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3"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5"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6"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7"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9"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0"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3"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4"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5"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7"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8"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9"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0"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1"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2"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3"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4"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5"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6"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7"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8"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9"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0"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1"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2"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3"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4"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5"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6"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7"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8"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9"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0"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1"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2"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3"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4"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5"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6"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7"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9"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0"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1"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3"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4"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5"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6"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7"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8"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9"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0"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1"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2"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3"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4"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5"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6"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7"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8"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9"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0"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1"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2"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3"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4"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5"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6"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7"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8"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9"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0"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1"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2"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3"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4"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5"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6"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7"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8"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9"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0"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1"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2"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3"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4"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5"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6"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7"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8"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9"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0"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1"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2"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3"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4"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5"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6"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7"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8"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9"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0"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1"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2"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3"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4"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5"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6"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7"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8"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9"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0"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1"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2"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3"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4"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5"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6"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7"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8"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9"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0"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2"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6"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7"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9"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0"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1"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2"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3"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4"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5"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6"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7"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8"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9"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0"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1"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2"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3"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4"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5"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6"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7"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8"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9"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0"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1"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2"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3"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4"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5"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6"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7"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8"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9"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0"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1"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2"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3"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4"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5"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6"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7"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69"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0"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1"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2"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3"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4"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5"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6"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7"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8"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9"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0"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1"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2"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3"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4"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5"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6"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7"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8"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9"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0"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1"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2"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3"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4"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5"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6"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7"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8"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9"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0"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1"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2"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3"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4"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5"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6"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7"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8"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9"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0"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1"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2"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3"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4"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5"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6"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7"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8"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9"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0"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1"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2"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3"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4"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5"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6"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7"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8"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9"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0"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1"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2"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3"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4"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5"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6"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7"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8"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9"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0"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1"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2"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3"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4"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5"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6"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7"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8"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9"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0"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1"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2"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3"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4"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5"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6"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7"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8"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9"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0"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1"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2"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3"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4"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5"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6"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7"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8"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9"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0"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1"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2"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3"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4"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5"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6"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7"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8"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9"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0"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1"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2"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3"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4"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5"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6"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7"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88" name="组合 987"/>
          <p:cNvGrpSpPr/>
          <p:nvPr/>
        </p:nvGrpSpPr>
        <p:grpSpPr>
          <a:xfrm rot="16200000">
            <a:off x="2047518" y="853763"/>
            <a:ext cx="147315" cy="298963"/>
            <a:chOff x="6798621" y="1128235"/>
            <a:chExt cx="925471" cy="1878160"/>
          </a:xfrm>
          <a:solidFill>
            <a:srgbClr val="009899"/>
          </a:solidFill>
        </p:grpSpPr>
        <p:sp>
          <p:nvSpPr>
            <p:cNvPr id="989" name="任意多边形 19"/>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90" name="组合 989"/>
            <p:cNvGrpSpPr/>
            <p:nvPr/>
          </p:nvGrpSpPr>
          <p:grpSpPr>
            <a:xfrm rot="2537975" flipH="1">
              <a:off x="6798621" y="1128235"/>
              <a:ext cx="925471" cy="911449"/>
              <a:chOff x="2286001" y="-455613"/>
              <a:chExt cx="2514600" cy="2476501"/>
            </a:xfrm>
            <a:grpFill/>
          </p:grpSpPr>
          <p:grpSp>
            <p:nvGrpSpPr>
              <p:cNvPr id="991" name="Group 205"/>
              <p:cNvGrpSpPr>
                <a:grpSpLocks/>
              </p:cNvGrpSpPr>
              <p:nvPr/>
            </p:nvGrpSpPr>
            <p:grpSpPr bwMode="auto">
              <a:xfrm>
                <a:off x="2286001" y="-455613"/>
                <a:ext cx="2514600" cy="2476501"/>
                <a:chOff x="1440" y="-287"/>
                <a:chExt cx="1584" cy="1560"/>
              </a:xfrm>
              <a:grpFill/>
            </p:grpSpPr>
            <p:sp>
              <p:nvSpPr>
                <p:cNvPr id="1111"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2"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3"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4"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5"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6"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7"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8"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9"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0"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1"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2"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3"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4"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5"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6"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7"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8"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9"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0"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1"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2"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3"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4"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5"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6"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7"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8"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9"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0"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1"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2"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3"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4"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5"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6"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7"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8"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9"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0"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1"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2"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3"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4"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5"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6"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7"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8"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9"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0"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1"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2"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3"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4"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5"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6"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7"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8"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9"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0"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1"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2"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3"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4"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5"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6"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7"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8"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9"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0"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1"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2"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3"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4"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5"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6"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7"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8"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9"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0"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1"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2"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3"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4"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5"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8"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9"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0"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1"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2"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3"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4"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5"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6"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7"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8"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9"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0"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1"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2"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3"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4"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5"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6"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7"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8"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9"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0"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1"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2"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3"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4"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5"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6"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7"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8"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9"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0"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1"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2"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3"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4"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5"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6"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7"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8"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9"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0"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1"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2"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3"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4"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5"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6"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7"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8"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9"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0"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1"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2"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3"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4"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5"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6"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7"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8"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9"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0"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1"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2"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3"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4"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5"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6"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7"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8"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9"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0"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1"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2"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3"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4"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5"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6"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7"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8"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9"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0"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1"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2"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3"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4"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5"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6"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7"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8"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9"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0"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1"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2"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3"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4"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5"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6"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7"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8"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9"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0"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1"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2"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3"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4"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5"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6"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7"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8"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9"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0"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92"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3"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4"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5"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6"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7"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8"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9"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0"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1"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2"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3"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4"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5"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6"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7"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8"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9"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0"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1"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2"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3"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4"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5"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6"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7"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8"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9"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0"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1"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2"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3"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4"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5"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6"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7"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8"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9"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0"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1"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2"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3"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4"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5"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6"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7"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8"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9"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0"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1"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2"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3"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4"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5"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6"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7"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8"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9"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0"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1"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2"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3"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4"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5"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6"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7"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8"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9"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0"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1"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2"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3"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4"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5"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6"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7"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8"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9"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0"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1"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2"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3"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4"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5"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6"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7"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8"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9"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0"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1"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2"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3"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4"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5"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6"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7"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8"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9"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0"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1"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2"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3"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4"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5"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6"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7"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8"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9"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0"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1"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2"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3"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4"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5"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6"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7"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8"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9"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0"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1381417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355726"/>
            <a:ext cx="9144000" cy="2484165"/>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305991" y="519522"/>
            <a:ext cx="8532019" cy="3456384"/>
          </a:xfrm>
          <a:prstGeom prst="rect">
            <a:avLst/>
          </a:prstGeom>
          <a:solidFill>
            <a:schemeClr val="bg1"/>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文本框 1"/>
          <p:cNvSpPr txBox="1"/>
          <p:nvPr/>
        </p:nvSpPr>
        <p:spPr>
          <a:xfrm>
            <a:off x="710571" y="3981873"/>
            <a:ext cx="7587843" cy="87870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艺术教育，是一种提高个人素质、修养的新兴教育，随着中国第三产业的发展，艺术教育已经逐步占据教育体系的主要地位，而除了北京电影学院、中央美术学院等高等艺术院校外，还有类似艺先锋、庶吉这样的权威培训机构在不断促进此板块的发展</a:t>
            </a:r>
          </a:p>
        </p:txBody>
      </p:sp>
      <p:sp>
        <p:nvSpPr>
          <p:cNvPr id="4" name="矩形 3"/>
          <p:cNvSpPr/>
          <p:nvPr/>
        </p:nvSpPr>
        <p:spPr>
          <a:xfrm>
            <a:off x="710571" y="4091332"/>
            <a:ext cx="2214246" cy="34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 name="矩形 10"/>
          <p:cNvSpPr/>
          <p:nvPr/>
        </p:nvSpPr>
        <p:spPr>
          <a:xfrm>
            <a:off x="548553" y="725600"/>
            <a:ext cx="324036" cy="324036"/>
          </a:xfrm>
          <a:prstGeom prst="rect">
            <a:avLst/>
          </a:prstGeom>
          <a:solidFill>
            <a:srgbClr val="009899"/>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 name="矩形 14"/>
          <p:cNvSpPr/>
          <p:nvPr/>
        </p:nvSpPr>
        <p:spPr>
          <a:xfrm>
            <a:off x="1085691" y="2517744"/>
            <a:ext cx="2254463" cy="577081"/>
          </a:xfrm>
          <a:prstGeom prst="rect">
            <a:avLst/>
          </a:prstGeom>
        </p:spPr>
        <p:txBody>
          <a:bodyPr wrap="none" lIns="68580" tIns="34290" rIns="68580" bIns="34290">
            <a:spAutoFit/>
          </a:bodyPr>
          <a:lstStyle/>
          <a:p>
            <a:pPr algn="ctr"/>
            <a:r>
              <a:rPr lang="zh-CN" altLang="en-US" sz="3300" dirty="0">
                <a:solidFill>
                  <a:srgbClr val="009899"/>
                </a:solidFill>
                <a:latin typeface="方正超粗黑简体" panose="03000509000000000000" pitchFamily="65" charset="-122"/>
                <a:ea typeface="方正超粗黑简体" panose="03000509000000000000" pitchFamily="65" charset="-122"/>
              </a:rPr>
              <a:t>我们的团队</a:t>
            </a:r>
            <a:endParaRPr lang="en-US" altLang="zh-CN" sz="3300" dirty="0">
              <a:solidFill>
                <a:srgbClr val="009899"/>
              </a:solidFill>
              <a:latin typeface="方正超粗黑简体" panose="03000509000000000000" pitchFamily="65" charset="-122"/>
              <a:ea typeface="方正超粗黑简体" panose="03000509000000000000" pitchFamily="65" charset="-122"/>
            </a:endParaRPr>
          </a:p>
        </p:txBody>
      </p:sp>
      <p:sp>
        <p:nvSpPr>
          <p:cNvPr id="16" name="矩形 15"/>
          <p:cNvSpPr/>
          <p:nvPr/>
        </p:nvSpPr>
        <p:spPr>
          <a:xfrm>
            <a:off x="1285264" y="1045896"/>
            <a:ext cx="1855316" cy="1661993"/>
          </a:xfrm>
          <a:prstGeom prst="rect">
            <a:avLst/>
          </a:prstGeom>
        </p:spPr>
        <p:txBody>
          <a:bodyPr wrap="none" lIns="68580" tIns="34290" rIns="68580" bIns="34290">
            <a:spAutoFit/>
          </a:bodyPr>
          <a:lstStyle/>
          <a:p>
            <a:r>
              <a:rPr lang="en-US" altLang="zh-CN" sz="10400" dirty="0">
                <a:solidFill>
                  <a:srgbClr val="009899"/>
                </a:solidFill>
                <a:latin typeface="Broadway" panose="04040905080B02020502" pitchFamily="82" charset="0"/>
              </a:rPr>
              <a:t>05</a:t>
            </a:r>
            <a:endParaRPr lang="zh-CN" altLang="en-US" sz="10400" dirty="0">
              <a:solidFill>
                <a:srgbClr val="009899"/>
              </a:solidFill>
              <a:latin typeface="Broadway" panose="04040905080B02020502" pitchFamily="82" charset="0"/>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01970" y="382990"/>
            <a:ext cx="3602657" cy="3602657"/>
          </a:xfrm>
          <a:prstGeom prst="rect">
            <a:avLst/>
          </a:prstGeom>
        </p:spPr>
      </p:pic>
    </p:spTree>
    <p:extLst>
      <p:ext uri="{BB962C8B-B14F-4D97-AF65-F5344CB8AC3E}">
        <p14:creationId xmlns:p14="http://schemas.microsoft.com/office/powerpoint/2010/main" val="22870454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491880" y="4479"/>
            <a:ext cx="5652120" cy="5143500"/>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pic>
        <p:nvPicPr>
          <p:cNvPr id="9" name="图片 8"/>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761910" y="4479"/>
            <a:ext cx="4536505" cy="5143500"/>
          </a:xfrm>
          <a:prstGeom prst="rect">
            <a:avLst/>
          </a:prstGeom>
        </p:spPr>
      </p:pic>
      <p:sp>
        <p:nvSpPr>
          <p:cNvPr id="2" name="文本框 1"/>
          <p:cNvSpPr txBox="1"/>
          <p:nvPr/>
        </p:nvSpPr>
        <p:spPr>
          <a:xfrm>
            <a:off x="563873" y="2066959"/>
            <a:ext cx="2376264" cy="1609671"/>
          </a:xfrm>
          <a:prstGeom prst="rect">
            <a:avLst/>
          </a:prstGeom>
        </p:spPr>
        <p:txBody>
          <a:bodyPr wrap="square" lIns="68580" tIns="34290" rIns="68580" bIns="34290">
            <a:spAutoFit/>
          </a:bodyPr>
          <a:lstStyle>
            <a:defPPr>
              <a:defRPr lang="zh-CN"/>
            </a:defPPr>
            <a:lvl1pPr algn="just">
              <a:lnSpc>
                <a:spcPct val="130000"/>
              </a:lnSpc>
              <a:defRPr sz="11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艺术教育，是一种提高个人素质、修养的新兴教育，随着中国第三产业的发展，艺术教育已经逐步占据教育体系的主要地位，而除了北京电影学院、中央美术学院等高等艺术院校外，还有类似艺先锋、庶吉这样的权威培训机构在不断促进此板块的发展</a:t>
            </a:r>
          </a:p>
        </p:txBody>
      </p:sp>
      <p:sp>
        <p:nvSpPr>
          <p:cNvPr id="5" name="矩形 4"/>
          <p:cNvSpPr/>
          <p:nvPr/>
        </p:nvSpPr>
        <p:spPr>
          <a:xfrm>
            <a:off x="800101" y="1545636"/>
            <a:ext cx="1903811" cy="392415"/>
          </a:xfrm>
          <a:prstGeom prst="rect">
            <a:avLst/>
          </a:prstGeom>
        </p:spPr>
        <p:txBody>
          <a:bodyPr wrap="square" lIns="68580" tIns="34290" rIns="68580" bIns="34290">
            <a:spAutoFit/>
          </a:bodyPr>
          <a:lstStyle/>
          <a:p>
            <a:pPr algn="dist"/>
            <a:r>
              <a:rPr lang="zh-CN" altLang="en-US" sz="2100" dirty="0">
                <a:solidFill>
                  <a:srgbClr val="009899"/>
                </a:solidFill>
                <a:latin typeface="方正超粗黑简体" panose="03000509000000000000" pitchFamily="65" charset="-122"/>
                <a:ea typeface="方正超粗黑简体" panose="03000509000000000000" pitchFamily="65" charset="-122"/>
              </a:rPr>
              <a:t>我们的团队</a:t>
            </a:r>
          </a:p>
        </p:txBody>
      </p:sp>
      <p:grpSp>
        <p:nvGrpSpPr>
          <p:cNvPr id="7" name="组合 6"/>
          <p:cNvGrpSpPr/>
          <p:nvPr/>
        </p:nvGrpSpPr>
        <p:grpSpPr>
          <a:xfrm rot="871781">
            <a:off x="5714666" y="2142198"/>
            <a:ext cx="630992" cy="1280541"/>
            <a:chOff x="6798621" y="1128235"/>
            <a:chExt cx="925471" cy="1878160"/>
          </a:xfrm>
          <a:solidFill>
            <a:srgbClr val="009899"/>
          </a:solidFill>
        </p:grpSpPr>
        <p:sp>
          <p:nvSpPr>
            <p:cNvPr id="8" name="任意多边形 7"/>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2537975" flipH="1">
              <a:off x="6798621" y="1128235"/>
              <a:ext cx="925471" cy="911449"/>
              <a:chOff x="2286001" y="-455613"/>
              <a:chExt cx="2514600" cy="2476501"/>
            </a:xfrm>
            <a:grpFill/>
          </p:grpSpPr>
          <p:grpSp>
            <p:nvGrpSpPr>
              <p:cNvPr id="11" name="Group 205"/>
              <p:cNvGrpSpPr>
                <a:grpSpLocks/>
              </p:cNvGrpSpPr>
              <p:nvPr/>
            </p:nvGrpSpPr>
            <p:grpSpPr bwMode="auto">
              <a:xfrm>
                <a:off x="2286001" y="-455613"/>
                <a:ext cx="2514600" cy="2476501"/>
                <a:chOff x="1440" y="-287"/>
                <a:chExt cx="1584" cy="1560"/>
              </a:xfrm>
              <a:grpFill/>
            </p:grpSpPr>
            <p:sp>
              <p:nvSpPr>
                <p:cNvPr id="131"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1903100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654537"/>
            <a:ext cx="9144000" cy="3834426"/>
          </a:xfrm>
          <a:prstGeom prst="rect">
            <a:avLst/>
          </a:prstGeom>
          <a:solidFill>
            <a:srgbClr val="009899">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MH_Other_1"/>
          <p:cNvSpPr>
            <a:spLocks noChangeArrowheads="1"/>
          </p:cNvSpPr>
          <p:nvPr>
            <p:custDataLst>
              <p:tags r:id="rId1"/>
            </p:custDataLst>
          </p:nvPr>
        </p:nvSpPr>
        <p:spPr bwMode="auto">
          <a:xfrm>
            <a:off x="6922294" y="654259"/>
            <a:ext cx="1110854" cy="1022747"/>
          </a:xfrm>
          <a:prstGeom prst="rect">
            <a:avLst/>
          </a:prstGeom>
          <a:solidFill>
            <a:srgbClr val="58BD9B">
              <a:alpha val="49000"/>
            </a:srgbClr>
          </a:solidFill>
          <a:ln w="3175">
            <a:solidFill>
              <a:srgbClr val="FFFFFF"/>
            </a:solidFill>
            <a:miter lim="800000"/>
            <a:headEnd/>
            <a:tailEnd/>
          </a:ln>
        </p:spPr>
        <p:txBody>
          <a:bodyPr lIns="68580" tIns="34290" rIns="68580" bIns="3429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endParaRPr lang="zh-CN" altLang="zh-CN" sz="1400">
              <a:solidFill>
                <a:srgbClr val="FFFFFF"/>
              </a:solidFill>
              <a:latin typeface="Arial" panose="020B0604020202020204" pitchFamily="34" charset="0"/>
            </a:endParaRPr>
          </a:p>
        </p:txBody>
      </p:sp>
      <p:sp>
        <p:nvSpPr>
          <p:cNvPr id="11" name="MH_Picture_1"/>
          <p:cNvSpPr>
            <a:spLocks noChangeArrowheads="1"/>
          </p:cNvSpPr>
          <p:nvPr>
            <p:custDataLst>
              <p:tags r:id="rId2"/>
            </p:custDataLst>
          </p:nvPr>
        </p:nvSpPr>
        <p:spPr bwMode="auto">
          <a:xfrm>
            <a:off x="5813821" y="654259"/>
            <a:ext cx="1109663" cy="1022747"/>
          </a:xfrm>
          <a:prstGeom prst="rect">
            <a:avLst/>
          </a:prstGeom>
          <a:solidFill>
            <a:srgbClr val="009899"/>
          </a:solidFill>
          <a:ln w="3175">
            <a:solidFill>
              <a:srgbClr val="FFFFFF"/>
            </a:solidFill>
            <a:miter lim="800000"/>
            <a:headEnd/>
            <a:tailEnd/>
          </a:ln>
        </p:spPr>
        <p:txBody>
          <a:bodyPr lIns="68580" tIns="34290" rIns="68580" bIns="34290" anchor="ctr"/>
          <a:lstStyle/>
          <a:p>
            <a:pPr algn="ctr">
              <a:spcBef>
                <a:spcPct val="0"/>
              </a:spcBef>
              <a:buFont typeface="Arial" panose="020B0604020202020204" pitchFamily="34" charset="0"/>
              <a:buNone/>
            </a:pPr>
            <a:r>
              <a:rPr lang="zh-CN" altLang="en-US" sz="3000" dirty="0">
                <a:solidFill>
                  <a:srgbClr val="FFFFFF"/>
                </a:solidFill>
                <a:latin typeface="方正正大黑简体" panose="02000000000000000000" pitchFamily="2" charset="-122"/>
                <a:ea typeface="方正正大黑简体" panose="02000000000000000000" pitchFamily="2" charset="-122"/>
              </a:rPr>
              <a:t> 艺术</a:t>
            </a:r>
          </a:p>
        </p:txBody>
      </p:sp>
      <p:sp>
        <p:nvSpPr>
          <p:cNvPr id="12" name="MH_Picture_2"/>
          <p:cNvSpPr>
            <a:spLocks noChangeArrowheads="1"/>
          </p:cNvSpPr>
          <p:nvPr>
            <p:custDataLst>
              <p:tags r:id="rId3"/>
            </p:custDataLst>
          </p:nvPr>
        </p:nvSpPr>
        <p:spPr bwMode="auto">
          <a:xfrm>
            <a:off x="8033148" y="654259"/>
            <a:ext cx="1110853" cy="1022747"/>
          </a:xfrm>
          <a:prstGeom prst="rect">
            <a:avLst/>
          </a:prstGeom>
          <a:solidFill>
            <a:srgbClr val="58BD9B"/>
          </a:solidFill>
          <a:ln w="3175">
            <a:solidFill>
              <a:srgbClr val="FFFFFF"/>
            </a:solidFill>
            <a:miter lim="800000"/>
            <a:headEnd/>
            <a:tailEnd/>
          </a:ln>
        </p:spPr>
        <p:txBody>
          <a:bodyPr lIns="68580" tIns="34290" rIns="68580" bIns="34290" anchor="ctr"/>
          <a:lstStyle/>
          <a:p>
            <a:pPr algn="ctr">
              <a:spcBef>
                <a:spcPct val="0"/>
              </a:spcBef>
              <a:buFont typeface="Arial" panose="020B0604020202020204" pitchFamily="34" charset="0"/>
              <a:buNone/>
            </a:pPr>
            <a:r>
              <a:rPr lang="en-US" altLang="zh-CN" sz="2400">
                <a:solidFill>
                  <a:srgbClr val="FFFFFF"/>
                </a:solidFill>
                <a:latin typeface="方正正大黑简体" panose="02000000000000000000" pitchFamily="2" charset="-122"/>
                <a:ea typeface="方正正大黑简体" panose="02000000000000000000" pitchFamily="2" charset="-122"/>
              </a:rPr>
              <a:t>3D</a:t>
            </a:r>
          </a:p>
        </p:txBody>
      </p:sp>
      <p:sp>
        <p:nvSpPr>
          <p:cNvPr id="13" name="MH_Picture_3"/>
          <p:cNvSpPr>
            <a:spLocks noChangeArrowheads="1"/>
          </p:cNvSpPr>
          <p:nvPr>
            <p:custDataLst>
              <p:tags r:id="rId4"/>
            </p:custDataLst>
          </p:nvPr>
        </p:nvSpPr>
        <p:spPr bwMode="auto">
          <a:xfrm>
            <a:off x="6922889" y="1679869"/>
            <a:ext cx="1109663" cy="1023938"/>
          </a:xfrm>
          <a:prstGeom prst="rect">
            <a:avLst/>
          </a:prstGeom>
          <a:solidFill>
            <a:srgbClr val="009899"/>
          </a:solidFill>
          <a:ln w="3175">
            <a:solidFill>
              <a:srgbClr val="FFFFFF"/>
            </a:solidFill>
            <a:miter lim="800000"/>
            <a:headEnd/>
            <a:tailEnd/>
          </a:ln>
        </p:spPr>
        <p:txBody>
          <a:bodyPr lIns="68580" tIns="34290" rIns="68580" bIns="34290" anchor="ctr"/>
          <a:lstStyle/>
          <a:p>
            <a:pPr algn="ctr">
              <a:spcBef>
                <a:spcPct val="0"/>
              </a:spcBef>
              <a:buFont typeface="Arial" panose="020B0604020202020204" pitchFamily="34" charset="0"/>
              <a:buNone/>
            </a:pPr>
            <a:r>
              <a:rPr lang="zh-CN" altLang="en-US" sz="3000">
                <a:solidFill>
                  <a:srgbClr val="FFFFFF"/>
                </a:solidFill>
                <a:latin typeface="方正正大黑简体" panose="02000000000000000000" pitchFamily="2" charset="-122"/>
                <a:ea typeface="方正正大黑简体" panose="02000000000000000000" pitchFamily="2" charset="-122"/>
              </a:rPr>
              <a:t>创新</a:t>
            </a:r>
          </a:p>
        </p:txBody>
      </p:sp>
      <p:sp>
        <p:nvSpPr>
          <p:cNvPr id="14" name="MH_Other_2"/>
          <p:cNvSpPr>
            <a:spLocks noChangeArrowheads="1"/>
          </p:cNvSpPr>
          <p:nvPr>
            <p:custDataLst>
              <p:tags r:id="rId5"/>
            </p:custDataLst>
          </p:nvPr>
        </p:nvSpPr>
        <p:spPr bwMode="auto">
          <a:xfrm>
            <a:off x="8033148" y="1679869"/>
            <a:ext cx="1110853" cy="1023938"/>
          </a:xfrm>
          <a:prstGeom prst="rect">
            <a:avLst/>
          </a:prstGeom>
          <a:solidFill>
            <a:srgbClr val="58BD9B">
              <a:alpha val="49000"/>
            </a:srgbClr>
          </a:solidFill>
          <a:ln w="3175">
            <a:solidFill>
              <a:srgbClr val="FFFFFF"/>
            </a:solidFill>
            <a:miter lim="800000"/>
            <a:headEnd/>
            <a:tailEnd/>
          </a:ln>
        </p:spPr>
        <p:txBody>
          <a:bodyPr lIns="68580" tIns="34290" rIns="68580" bIns="3429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endParaRPr lang="zh-CN" altLang="zh-CN" sz="1400">
              <a:solidFill>
                <a:srgbClr val="FFFFFF"/>
              </a:solidFill>
              <a:latin typeface="Arial" panose="020B0604020202020204" pitchFamily="34" charset="0"/>
            </a:endParaRPr>
          </a:p>
        </p:txBody>
      </p:sp>
      <p:sp>
        <p:nvSpPr>
          <p:cNvPr id="15" name="MH_Picture_4"/>
          <p:cNvSpPr>
            <a:spLocks noChangeArrowheads="1"/>
          </p:cNvSpPr>
          <p:nvPr>
            <p:custDataLst>
              <p:tags r:id="rId6"/>
            </p:custDataLst>
          </p:nvPr>
        </p:nvSpPr>
        <p:spPr bwMode="auto">
          <a:xfrm>
            <a:off x="8033148" y="2703807"/>
            <a:ext cx="1110853" cy="1022747"/>
          </a:xfrm>
          <a:prstGeom prst="rect">
            <a:avLst/>
          </a:prstGeom>
          <a:solidFill>
            <a:srgbClr val="009899"/>
          </a:solidFill>
          <a:ln w="3175">
            <a:solidFill>
              <a:srgbClr val="FFFFFF"/>
            </a:solidFill>
            <a:miter lim="800000"/>
            <a:headEnd/>
            <a:tailEnd/>
          </a:ln>
        </p:spPr>
        <p:txBody>
          <a:bodyPr lIns="68580" tIns="34290" rIns="68580" bIns="34290" anchor="ctr"/>
          <a:lstStyle/>
          <a:p>
            <a:pPr algn="ctr">
              <a:spcBef>
                <a:spcPct val="0"/>
              </a:spcBef>
              <a:buFont typeface="Arial" panose="020B0604020202020204" pitchFamily="34" charset="0"/>
              <a:buNone/>
            </a:pPr>
            <a:r>
              <a:rPr lang="zh-CN" altLang="en-US" sz="3000">
                <a:solidFill>
                  <a:srgbClr val="FFFFFF"/>
                </a:solidFill>
                <a:latin typeface="方正正大黑简体" panose="02000000000000000000" pitchFamily="2" charset="-122"/>
                <a:ea typeface="方正正大黑简体" panose="02000000000000000000" pitchFamily="2" charset="-122"/>
              </a:rPr>
              <a:t>突破</a:t>
            </a:r>
          </a:p>
        </p:txBody>
      </p:sp>
      <p:sp>
        <p:nvSpPr>
          <p:cNvPr id="16" name="MH_Picture_6"/>
          <p:cNvSpPr>
            <a:spLocks noChangeArrowheads="1"/>
          </p:cNvSpPr>
          <p:nvPr>
            <p:custDataLst>
              <p:tags r:id="rId7"/>
            </p:custDataLst>
          </p:nvPr>
        </p:nvSpPr>
        <p:spPr bwMode="auto">
          <a:xfrm>
            <a:off x="2213" y="3451054"/>
            <a:ext cx="1110854" cy="1022747"/>
          </a:xfrm>
          <a:prstGeom prst="rect">
            <a:avLst/>
          </a:prstGeom>
          <a:solidFill>
            <a:srgbClr val="58BD9B"/>
          </a:solidFill>
          <a:ln w="3175">
            <a:solidFill>
              <a:srgbClr val="FFFFFF"/>
            </a:solidFill>
            <a:miter lim="800000"/>
            <a:headEnd/>
            <a:tailEnd/>
          </a:ln>
        </p:spPr>
        <p:txBody>
          <a:bodyPr lIns="68580" tIns="34290" rIns="68580" bIns="34290" anchor="ctr"/>
          <a:lstStyle/>
          <a:p>
            <a:pPr algn="ctr">
              <a:spcBef>
                <a:spcPct val="0"/>
              </a:spcBef>
              <a:buFont typeface="Arial" panose="020B0604020202020204" pitchFamily="34" charset="0"/>
              <a:buNone/>
            </a:pPr>
            <a:r>
              <a:rPr lang="en-US" altLang="zh-CN" sz="2400" dirty="0">
                <a:solidFill>
                  <a:srgbClr val="FFFFFF"/>
                </a:solidFill>
                <a:latin typeface="方正正大黑简体" panose="02000000000000000000" pitchFamily="2" charset="-122"/>
                <a:ea typeface="方正正大黑简体" panose="02000000000000000000" pitchFamily="2" charset="-122"/>
              </a:rPr>
              <a:t>VR</a:t>
            </a:r>
          </a:p>
        </p:txBody>
      </p:sp>
      <p:sp>
        <p:nvSpPr>
          <p:cNvPr id="17" name="MH_Picture_7"/>
          <p:cNvSpPr>
            <a:spLocks noChangeArrowheads="1"/>
          </p:cNvSpPr>
          <p:nvPr>
            <p:custDataLst>
              <p:tags r:id="rId8"/>
            </p:custDataLst>
          </p:nvPr>
        </p:nvSpPr>
        <p:spPr bwMode="auto">
          <a:xfrm>
            <a:off x="1115449" y="3451054"/>
            <a:ext cx="1110853" cy="1022747"/>
          </a:xfrm>
          <a:prstGeom prst="rect">
            <a:avLst/>
          </a:prstGeom>
          <a:solidFill>
            <a:srgbClr val="009899"/>
          </a:solidFill>
          <a:ln w="3175">
            <a:solidFill>
              <a:srgbClr val="FFFFFF"/>
            </a:solidFill>
            <a:miter lim="800000"/>
            <a:headEnd/>
            <a:tailEnd/>
          </a:ln>
        </p:spPr>
        <p:txBody>
          <a:bodyPr lIns="68580" tIns="34290" rIns="68580" bIns="34290" anchor="ctr"/>
          <a:lstStyle/>
          <a:p>
            <a:pPr algn="ctr">
              <a:spcBef>
                <a:spcPct val="0"/>
              </a:spcBef>
              <a:buFont typeface="Arial" panose="020B0604020202020204" pitchFamily="34" charset="0"/>
              <a:buNone/>
            </a:pPr>
            <a:r>
              <a:rPr lang="zh-CN" altLang="en-US" sz="3000">
                <a:solidFill>
                  <a:srgbClr val="FFFFFF"/>
                </a:solidFill>
                <a:latin typeface="方正正大黑简体" panose="02000000000000000000" pitchFamily="2" charset="-122"/>
                <a:ea typeface="方正正大黑简体" panose="02000000000000000000" pitchFamily="2" charset="-122"/>
              </a:rPr>
              <a:t>教育</a:t>
            </a:r>
          </a:p>
        </p:txBody>
      </p:sp>
      <p:sp>
        <p:nvSpPr>
          <p:cNvPr id="18" name="MH_Other_3"/>
          <p:cNvSpPr>
            <a:spLocks noChangeArrowheads="1"/>
          </p:cNvSpPr>
          <p:nvPr>
            <p:custDataLst>
              <p:tags r:id="rId9"/>
            </p:custDataLst>
          </p:nvPr>
        </p:nvSpPr>
        <p:spPr bwMode="auto">
          <a:xfrm>
            <a:off x="2226301" y="3451054"/>
            <a:ext cx="1110854" cy="1022747"/>
          </a:xfrm>
          <a:prstGeom prst="rect">
            <a:avLst/>
          </a:prstGeom>
          <a:solidFill>
            <a:srgbClr val="58BD9B">
              <a:alpha val="49000"/>
            </a:srgbClr>
          </a:solidFill>
          <a:ln w="3175">
            <a:solidFill>
              <a:srgbClr val="FFFFFF"/>
            </a:solidFill>
            <a:miter lim="800000"/>
            <a:headEnd/>
            <a:tailEnd/>
          </a:ln>
        </p:spPr>
        <p:txBody>
          <a:bodyPr lIns="68580" tIns="34290" rIns="68580" bIns="3429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endParaRPr lang="zh-CN" altLang="zh-CN" sz="1400">
              <a:solidFill>
                <a:srgbClr val="FFFFFF"/>
              </a:solidFill>
              <a:latin typeface="Arial" panose="020B0604020202020204" pitchFamily="34" charset="0"/>
            </a:endParaRPr>
          </a:p>
        </p:txBody>
      </p:sp>
      <p:sp>
        <p:nvSpPr>
          <p:cNvPr id="19" name="MH_Other_4"/>
          <p:cNvSpPr>
            <a:spLocks noChangeArrowheads="1"/>
          </p:cNvSpPr>
          <p:nvPr>
            <p:custDataLst>
              <p:tags r:id="rId10"/>
            </p:custDataLst>
          </p:nvPr>
        </p:nvSpPr>
        <p:spPr bwMode="auto">
          <a:xfrm>
            <a:off x="2213" y="2427117"/>
            <a:ext cx="1110854" cy="1023938"/>
          </a:xfrm>
          <a:prstGeom prst="rect">
            <a:avLst/>
          </a:prstGeom>
          <a:solidFill>
            <a:srgbClr val="009899">
              <a:alpha val="49000"/>
            </a:srgbClr>
          </a:solidFill>
          <a:ln w="3175">
            <a:solidFill>
              <a:srgbClr val="FFFFFF"/>
            </a:solidFill>
            <a:miter lim="800000"/>
            <a:headEnd/>
            <a:tailEnd/>
          </a:ln>
        </p:spPr>
        <p:txBody>
          <a:bodyPr lIns="68580" tIns="34290" rIns="68580" bIns="3429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defRPr/>
            </a:pPr>
            <a:endParaRPr lang="zh-CN" altLang="zh-CN" sz="1400">
              <a:solidFill>
                <a:srgbClr val="FFFFFF"/>
              </a:solidFill>
              <a:latin typeface="Arial" panose="020B0604020202020204" pitchFamily="34" charset="0"/>
            </a:endParaRPr>
          </a:p>
        </p:txBody>
      </p:sp>
      <p:sp>
        <p:nvSpPr>
          <p:cNvPr id="20" name="MH_Picture_5"/>
          <p:cNvSpPr>
            <a:spLocks noChangeArrowheads="1"/>
          </p:cNvSpPr>
          <p:nvPr>
            <p:custDataLst>
              <p:tags r:id="rId11"/>
            </p:custDataLst>
          </p:nvPr>
        </p:nvSpPr>
        <p:spPr bwMode="auto">
          <a:xfrm>
            <a:off x="1115449" y="2427117"/>
            <a:ext cx="1110853" cy="1023938"/>
          </a:xfrm>
          <a:prstGeom prst="rect">
            <a:avLst/>
          </a:prstGeom>
          <a:solidFill>
            <a:srgbClr val="58BD9B"/>
          </a:solidFill>
          <a:ln w="3175">
            <a:solidFill>
              <a:srgbClr val="FFFFFF"/>
            </a:solidFill>
            <a:miter lim="800000"/>
            <a:headEnd/>
            <a:tailEnd/>
          </a:ln>
        </p:spPr>
        <p:txBody>
          <a:bodyPr lIns="68580" tIns="34290" rIns="68580" bIns="3429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000" dirty="0">
                <a:solidFill>
                  <a:srgbClr val="FFFFFF"/>
                </a:solidFill>
                <a:latin typeface="方正正大黑简体" panose="02000000000000000000" pitchFamily="2" charset="-122"/>
                <a:ea typeface="方正正大黑简体" panose="02000000000000000000" pitchFamily="2" charset="-122"/>
              </a:rPr>
              <a:t>传统</a:t>
            </a:r>
            <a:endParaRPr lang="zh-CN" altLang="zh-CN" sz="3000" dirty="0">
              <a:solidFill>
                <a:srgbClr val="FFFFFF"/>
              </a:solidFill>
              <a:latin typeface="方正正大黑简体" panose="02000000000000000000" pitchFamily="2" charset="-122"/>
              <a:ea typeface="方正正大黑简体" panose="02000000000000000000" pitchFamily="2" charset="-122"/>
            </a:endParaRPr>
          </a:p>
        </p:txBody>
      </p:sp>
      <p:sp>
        <p:nvSpPr>
          <p:cNvPr id="39" name="矩形 38"/>
          <p:cNvSpPr/>
          <p:nvPr/>
        </p:nvSpPr>
        <p:spPr>
          <a:xfrm>
            <a:off x="3211460" y="2123862"/>
            <a:ext cx="2677656" cy="577081"/>
          </a:xfrm>
          <a:prstGeom prst="rect">
            <a:avLst/>
          </a:prstGeom>
        </p:spPr>
        <p:txBody>
          <a:bodyPr wrap="none" lIns="68580" tIns="34290" rIns="68580" bIns="34290">
            <a:spAutoFit/>
          </a:bodyPr>
          <a:lstStyle/>
          <a:p>
            <a:pPr lvl="0">
              <a:defRPr sz="1800"/>
            </a:pPr>
            <a:r>
              <a:rPr lang="zh-CN" altLang="en-US" sz="3300" dirty="0">
                <a:solidFill>
                  <a:srgbClr val="009899"/>
                </a:solidFill>
                <a:latin typeface="方正超粗黑简体" panose="03000509000000000000" pitchFamily="65" charset="-122"/>
                <a:ea typeface="方正超粗黑简体" panose="03000509000000000000" pitchFamily="65" charset="-122"/>
                <a:sym typeface="冬青黑体简体中文 W3"/>
              </a:rPr>
              <a:t>我们要做的事</a:t>
            </a:r>
          </a:p>
        </p:txBody>
      </p:sp>
      <p:cxnSp>
        <p:nvCxnSpPr>
          <p:cNvPr id="42" name="直接连接符 41"/>
          <p:cNvCxnSpPr/>
          <p:nvPr/>
        </p:nvCxnSpPr>
        <p:spPr>
          <a:xfrm>
            <a:off x="2843808" y="2031690"/>
            <a:ext cx="2484276" cy="0"/>
          </a:xfrm>
          <a:prstGeom prst="line">
            <a:avLst/>
          </a:prstGeom>
          <a:ln>
            <a:solidFill>
              <a:srgbClr val="009899"/>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653898" y="2787774"/>
            <a:ext cx="2484276" cy="0"/>
          </a:xfrm>
          <a:prstGeom prst="line">
            <a:avLst/>
          </a:prstGeom>
          <a:ln>
            <a:solidFill>
              <a:srgbClr val="009899"/>
            </a:solidFill>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rot="871781">
            <a:off x="2913024" y="1189391"/>
            <a:ext cx="694103" cy="1408620"/>
            <a:chOff x="6798621" y="1128235"/>
            <a:chExt cx="925471" cy="1878160"/>
          </a:xfrm>
          <a:solidFill>
            <a:srgbClr val="009899"/>
          </a:solidFill>
        </p:grpSpPr>
        <p:sp>
          <p:nvSpPr>
            <p:cNvPr id="45" name="任意多边形 44"/>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rot="2537975" flipH="1">
              <a:off x="6798621" y="1128235"/>
              <a:ext cx="925471" cy="911449"/>
              <a:chOff x="2286001" y="-455613"/>
              <a:chExt cx="2514600" cy="2476501"/>
            </a:xfrm>
            <a:grpFill/>
          </p:grpSpPr>
          <p:grpSp>
            <p:nvGrpSpPr>
              <p:cNvPr id="47" name="Group 205"/>
              <p:cNvGrpSpPr>
                <a:grpSpLocks/>
              </p:cNvGrpSpPr>
              <p:nvPr/>
            </p:nvGrpSpPr>
            <p:grpSpPr bwMode="auto">
              <a:xfrm>
                <a:off x="2286001" y="-455613"/>
                <a:ext cx="2514600" cy="2476501"/>
                <a:chOff x="1440" y="-287"/>
                <a:chExt cx="1584" cy="1560"/>
              </a:xfrm>
              <a:grpFill/>
            </p:grpSpPr>
            <p:sp>
              <p:nvSpPr>
                <p:cNvPr id="167"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8"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7"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9"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1"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3"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7"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9"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0"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2"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3"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4"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6"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3780793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208028" y="1302615"/>
            <a:ext cx="3339890" cy="2449901"/>
          </a:xfrm>
          <a:prstGeom prst="rect">
            <a:avLst/>
          </a:prstGeom>
        </p:spPr>
        <p:txBody>
          <a:bodyPr wrap="square" lIns="68580" tIns="34290" rIns="68580" bIns="34290">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2100" dirty="0">
                <a:solidFill>
                  <a:srgbClr val="009899"/>
                </a:solidFill>
                <a:latin typeface="方正超粗黑简体" panose="03000509000000000000" pitchFamily="65" charset="-122"/>
                <a:ea typeface="方正超粗黑简体" panose="03000509000000000000" pitchFamily="65" charset="-122"/>
              </a:rPr>
              <a:t>艺 术 </a:t>
            </a:r>
          </a:p>
          <a:p>
            <a:r>
              <a:rPr lang="zh-CN" altLang="en-US" dirty="0"/>
              <a:t>艺术教育，是一种提高个人素质、修养的新兴教育，随着中国第三产业的发展，艺术教育已经逐步占据教育体系的主要地位，而除了北京电影学院、中央美术学院等高等艺术院校外，还有类似艺先锋、庶吉这样的权威培训机构在不断促进此板块的发展</a:t>
            </a:r>
          </a:p>
        </p:txBody>
      </p:sp>
      <p:sp>
        <p:nvSpPr>
          <p:cNvPr id="7" name="矩形 6"/>
          <p:cNvSpPr/>
          <p:nvPr/>
        </p:nvSpPr>
        <p:spPr>
          <a:xfrm>
            <a:off x="0" y="4292621"/>
            <a:ext cx="9144000" cy="216131"/>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grpSp>
        <p:nvGrpSpPr>
          <p:cNvPr id="9" name="组合 8"/>
          <p:cNvGrpSpPr/>
          <p:nvPr/>
        </p:nvGrpSpPr>
        <p:grpSpPr>
          <a:xfrm rot="20728219" flipH="1">
            <a:off x="7869947" y="3035588"/>
            <a:ext cx="694103" cy="1408620"/>
            <a:chOff x="6798621" y="1128235"/>
            <a:chExt cx="925471" cy="1878160"/>
          </a:xfrm>
          <a:solidFill>
            <a:srgbClr val="009899"/>
          </a:solidFill>
        </p:grpSpPr>
        <p:sp>
          <p:nvSpPr>
            <p:cNvPr id="10" name="任意多边形 9"/>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rot="2537975" flipH="1">
              <a:off x="6798621" y="1128235"/>
              <a:ext cx="925471" cy="911449"/>
              <a:chOff x="2286001" y="-455613"/>
              <a:chExt cx="2514600" cy="2476501"/>
            </a:xfrm>
            <a:grpFill/>
          </p:grpSpPr>
          <p:grpSp>
            <p:nvGrpSpPr>
              <p:cNvPr id="12" name="Group 205"/>
              <p:cNvGrpSpPr>
                <a:grpSpLocks/>
              </p:cNvGrpSpPr>
              <p:nvPr/>
            </p:nvGrpSpPr>
            <p:grpSpPr bwMode="auto">
              <a:xfrm>
                <a:off x="2286001" y="-455613"/>
                <a:ext cx="2514600" cy="2476501"/>
                <a:chOff x="1440" y="-287"/>
                <a:chExt cx="1584" cy="1560"/>
              </a:xfrm>
              <a:grpFill/>
            </p:grpSpPr>
            <p:sp>
              <p:nvSpPr>
                <p:cNvPr id="132"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pic>
        <p:nvPicPr>
          <p:cNvPr id="332" name="图片 33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03" y="926954"/>
            <a:ext cx="4739666" cy="3161357"/>
          </a:xfrm>
          <a:prstGeom prst="rect">
            <a:avLst/>
          </a:prstGeom>
        </p:spPr>
      </p:pic>
    </p:spTree>
    <p:extLst>
      <p:ext uri="{BB962C8B-B14F-4D97-AF65-F5344CB8AC3E}">
        <p14:creationId xmlns:p14="http://schemas.microsoft.com/office/powerpoint/2010/main" val="3194391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97315" y="951570"/>
            <a:ext cx="1403747" cy="1403747"/>
          </a:xfrm>
          <a:custGeom>
            <a:avLst/>
            <a:gdLst>
              <a:gd name="connsiteX0" fmla="*/ 935831 w 1871662"/>
              <a:gd name="connsiteY0" fmla="*/ 0 h 1871662"/>
              <a:gd name="connsiteX1" fmla="*/ 1871662 w 1871662"/>
              <a:gd name="connsiteY1" fmla="*/ 935831 h 1871662"/>
              <a:gd name="connsiteX2" fmla="*/ 935831 w 1871662"/>
              <a:gd name="connsiteY2" fmla="*/ 1871662 h 1871662"/>
              <a:gd name="connsiteX3" fmla="*/ 0 w 1871662"/>
              <a:gd name="connsiteY3" fmla="*/ 935831 h 1871662"/>
              <a:gd name="connsiteX4" fmla="*/ 935831 w 1871662"/>
              <a:gd name="connsiteY4" fmla="*/ 0 h 1871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1662" h="1871662">
                <a:moveTo>
                  <a:pt x="935831" y="0"/>
                </a:moveTo>
                <a:cubicBezTo>
                  <a:pt x="1452676" y="0"/>
                  <a:pt x="1871662" y="418986"/>
                  <a:pt x="1871662" y="935831"/>
                </a:cubicBezTo>
                <a:cubicBezTo>
                  <a:pt x="1871662" y="1452676"/>
                  <a:pt x="1452676" y="1871662"/>
                  <a:pt x="935831" y="1871662"/>
                </a:cubicBezTo>
                <a:cubicBezTo>
                  <a:pt x="418986" y="1871662"/>
                  <a:pt x="0" y="1452676"/>
                  <a:pt x="0" y="935831"/>
                </a:cubicBezTo>
                <a:cubicBezTo>
                  <a:pt x="0" y="418986"/>
                  <a:pt x="418986" y="0"/>
                  <a:pt x="935831" y="0"/>
                </a:cubicBezTo>
                <a:close/>
              </a:path>
            </a:pathLst>
          </a:custGeom>
          <a:ln>
            <a:solidFill>
              <a:srgbClr val="009899"/>
            </a:solidFill>
          </a:ln>
        </p:spPr>
      </p:pic>
      <p:sp>
        <p:nvSpPr>
          <p:cNvPr id="2" name="文本框 1"/>
          <p:cNvSpPr txBox="1"/>
          <p:nvPr/>
        </p:nvSpPr>
        <p:spPr>
          <a:xfrm>
            <a:off x="651084" y="2872662"/>
            <a:ext cx="1296209" cy="2202141"/>
          </a:xfrm>
          <a:prstGeom prst="rect">
            <a:avLst/>
          </a:prstGeom>
        </p:spPr>
        <p:txBody>
          <a:bodyPr wrap="square" lIns="68580" tIns="34290" rIns="68580" bIns="34290">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10000"/>
              </a:lnSpc>
            </a:pPr>
            <a:r>
              <a:rPr lang="zh-CN" altLang="en-US" dirty="0"/>
              <a:t>艺术教育，是一种提高个人素质、修养的新兴教育，随着中国第三产业的发展，艺术教育已经逐步占据教育体系的主要地位</a:t>
            </a:r>
          </a:p>
        </p:txBody>
      </p:sp>
      <p:sp>
        <p:nvSpPr>
          <p:cNvPr id="13" name="矩形 12"/>
          <p:cNvSpPr/>
          <p:nvPr/>
        </p:nvSpPr>
        <p:spPr>
          <a:xfrm>
            <a:off x="966646" y="2526413"/>
            <a:ext cx="665086" cy="346249"/>
          </a:xfrm>
          <a:prstGeom prst="rect">
            <a:avLst/>
          </a:prstGeom>
        </p:spPr>
        <p:txBody>
          <a:bodyPr wrap="none" lIns="68580" tIns="34290" rIns="68580" bIns="34290">
            <a:spAutoFit/>
          </a:bodyPr>
          <a:lstStyle/>
          <a:p>
            <a:r>
              <a:rPr lang="zh-CN" altLang="en-US" sz="1800" dirty="0">
                <a:solidFill>
                  <a:srgbClr val="009899"/>
                </a:solidFill>
                <a:latin typeface="方正正大黑简体" panose="02000000000000000000" pitchFamily="2" charset="-122"/>
                <a:ea typeface="方正正大黑简体" panose="02000000000000000000" pitchFamily="2" charset="-122"/>
              </a:rPr>
              <a:t>艺 术</a:t>
            </a:r>
          </a:p>
        </p:txBody>
      </p:sp>
      <p:pic>
        <p:nvPicPr>
          <p:cNvPr id="22" name="图片 2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783402" y="951570"/>
            <a:ext cx="1403747" cy="1403747"/>
          </a:xfrm>
          <a:custGeom>
            <a:avLst/>
            <a:gdLst>
              <a:gd name="connsiteX0" fmla="*/ 935831 w 1871662"/>
              <a:gd name="connsiteY0" fmla="*/ 0 h 1871662"/>
              <a:gd name="connsiteX1" fmla="*/ 1871662 w 1871662"/>
              <a:gd name="connsiteY1" fmla="*/ 935831 h 1871662"/>
              <a:gd name="connsiteX2" fmla="*/ 935831 w 1871662"/>
              <a:gd name="connsiteY2" fmla="*/ 1871662 h 1871662"/>
              <a:gd name="connsiteX3" fmla="*/ 0 w 1871662"/>
              <a:gd name="connsiteY3" fmla="*/ 935831 h 1871662"/>
              <a:gd name="connsiteX4" fmla="*/ 935831 w 1871662"/>
              <a:gd name="connsiteY4" fmla="*/ 0 h 1871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1662" h="1871662">
                <a:moveTo>
                  <a:pt x="935831" y="0"/>
                </a:moveTo>
                <a:cubicBezTo>
                  <a:pt x="1452676" y="0"/>
                  <a:pt x="1871662" y="418986"/>
                  <a:pt x="1871662" y="935831"/>
                </a:cubicBezTo>
                <a:cubicBezTo>
                  <a:pt x="1871662" y="1452676"/>
                  <a:pt x="1452676" y="1871662"/>
                  <a:pt x="935831" y="1871662"/>
                </a:cubicBezTo>
                <a:cubicBezTo>
                  <a:pt x="418986" y="1871662"/>
                  <a:pt x="0" y="1452676"/>
                  <a:pt x="0" y="935831"/>
                </a:cubicBezTo>
                <a:cubicBezTo>
                  <a:pt x="0" y="418986"/>
                  <a:pt x="418986" y="0"/>
                  <a:pt x="935831" y="0"/>
                </a:cubicBezTo>
                <a:close/>
              </a:path>
            </a:pathLst>
          </a:custGeom>
          <a:ln>
            <a:solidFill>
              <a:srgbClr val="009899"/>
            </a:solidFill>
          </a:ln>
        </p:spPr>
      </p:pic>
      <p:sp>
        <p:nvSpPr>
          <p:cNvPr id="23" name="文本框 22"/>
          <p:cNvSpPr txBox="1"/>
          <p:nvPr/>
        </p:nvSpPr>
        <p:spPr>
          <a:xfrm>
            <a:off x="2837171" y="2872662"/>
            <a:ext cx="1296209" cy="2202141"/>
          </a:xfrm>
          <a:prstGeom prst="rect">
            <a:avLst/>
          </a:prstGeom>
        </p:spPr>
        <p:txBody>
          <a:bodyPr wrap="square" lIns="68580" tIns="34290" rIns="68580" bIns="34290">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10000"/>
              </a:lnSpc>
            </a:pPr>
            <a:r>
              <a:rPr lang="zh-CN" altLang="en-US" dirty="0"/>
              <a:t>艺术教育，是一种提高个人素质、修养的新兴教育，随着中国第三产业的发展，艺术教育已经逐步占据教育体系的主要地位</a:t>
            </a:r>
          </a:p>
        </p:txBody>
      </p:sp>
      <p:sp>
        <p:nvSpPr>
          <p:cNvPr id="29" name="矩形 28"/>
          <p:cNvSpPr/>
          <p:nvPr/>
        </p:nvSpPr>
        <p:spPr>
          <a:xfrm>
            <a:off x="3152733" y="2526413"/>
            <a:ext cx="665086" cy="346249"/>
          </a:xfrm>
          <a:prstGeom prst="rect">
            <a:avLst/>
          </a:prstGeom>
        </p:spPr>
        <p:txBody>
          <a:bodyPr wrap="none" lIns="68580" tIns="34290" rIns="68580" bIns="34290">
            <a:spAutoFit/>
          </a:bodyPr>
          <a:lstStyle/>
          <a:p>
            <a:r>
              <a:rPr lang="zh-CN" altLang="en-US" sz="1800" dirty="0">
                <a:solidFill>
                  <a:srgbClr val="009899"/>
                </a:solidFill>
                <a:latin typeface="方正正大黑简体" panose="02000000000000000000" pitchFamily="2" charset="-122"/>
                <a:ea typeface="方正正大黑简体" panose="02000000000000000000" pitchFamily="2" charset="-122"/>
              </a:rPr>
              <a:t>艺 术</a:t>
            </a:r>
          </a:p>
        </p:txBody>
      </p:sp>
      <p:pic>
        <p:nvPicPr>
          <p:cNvPr id="31" name="图片 30"/>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4969489" y="951570"/>
            <a:ext cx="1403747" cy="1403747"/>
          </a:xfrm>
          <a:custGeom>
            <a:avLst/>
            <a:gdLst>
              <a:gd name="connsiteX0" fmla="*/ 935831 w 1871662"/>
              <a:gd name="connsiteY0" fmla="*/ 0 h 1871662"/>
              <a:gd name="connsiteX1" fmla="*/ 1871662 w 1871662"/>
              <a:gd name="connsiteY1" fmla="*/ 935831 h 1871662"/>
              <a:gd name="connsiteX2" fmla="*/ 935831 w 1871662"/>
              <a:gd name="connsiteY2" fmla="*/ 1871662 h 1871662"/>
              <a:gd name="connsiteX3" fmla="*/ 0 w 1871662"/>
              <a:gd name="connsiteY3" fmla="*/ 935831 h 1871662"/>
              <a:gd name="connsiteX4" fmla="*/ 935831 w 1871662"/>
              <a:gd name="connsiteY4" fmla="*/ 0 h 1871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1662" h="1871662">
                <a:moveTo>
                  <a:pt x="935831" y="0"/>
                </a:moveTo>
                <a:cubicBezTo>
                  <a:pt x="1452676" y="0"/>
                  <a:pt x="1871662" y="418986"/>
                  <a:pt x="1871662" y="935831"/>
                </a:cubicBezTo>
                <a:cubicBezTo>
                  <a:pt x="1871662" y="1452676"/>
                  <a:pt x="1452676" y="1871662"/>
                  <a:pt x="935831" y="1871662"/>
                </a:cubicBezTo>
                <a:cubicBezTo>
                  <a:pt x="418986" y="1871662"/>
                  <a:pt x="0" y="1452676"/>
                  <a:pt x="0" y="935831"/>
                </a:cubicBezTo>
                <a:cubicBezTo>
                  <a:pt x="0" y="418986"/>
                  <a:pt x="418986" y="0"/>
                  <a:pt x="935831" y="0"/>
                </a:cubicBezTo>
                <a:close/>
              </a:path>
            </a:pathLst>
          </a:custGeom>
          <a:ln>
            <a:solidFill>
              <a:srgbClr val="009899"/>
            </a:solidFill>
          </a:ln>
        </p:spPr>
      </p:pic>
      <p:sp>
        <p:nvSpPr>
          <p:cNvPr id="32" name="文本框 31"/>
          <p:cNvSpPr txBox="1"/>
          <p:nvPr/>
        </p:nvSpPr>
        <p:spPr>
          <a:xfrm>
            <a:off x="5023258" y="2872662"/>
            <a:ext cx="1296209" cy="2202141"/>
          </a:xfrm>
          <a:prstGeom prst="rect">
            <a:avLst/>
          </a:prstGeom>
        </p:spPr>
        <p:txBody>
          <a:bodyPr wrap="square" lIns="68580" tIns="34290" rIns="68580" bIns="34290">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10000"/>
              </a:lnSpc>
            </a:pPr>
            <a:r>
              <a:rPr lang="zh-CN" altLang="en-US" dirty="0"/>
              <a:t>艺术教育，是一种提高个人素质、修养的新兴教育，随着中国第三产业的发展，艺术教育已经逐步占据教育体系的主要地位</a:t>
            </a:r>
          </a:p>
        </p:txBody>
      </p:sp>
      <p:sp>
        <p:nvSpPr>
          <p:cNvPr id="33" name="矩形 32"/>
          <p:cNvSpPr/>
          <p:nvPr/>
        </p:nvSpPr>
        <p:spPr>
          <a:xfrm>
            <a:off x="5338821" y="2526413"/>
            <a:ext cx="665086" cy="346249"/>
          </a:xfrm>
          <a:prstGeom prst="rect">
            <a:avLst/>
          </a:prstGeom>
        </p:spPr>
        <p:txBody>
          <a:bodyPr wrap="none" lIns="68580" tIns="34290" rIns="68580" bIns="34290">
            <a:spAutoFit/>
          </a:bodyPr>
          <a:lstStyle/>
          <a:p>
            <a:r>
              <a:rPr lang="zh-CN" altLang="en-US" sz="1800" dirty="0">
                <a:solidFill>
                  <a:srgbClr val="009899"/>
                </a:solidFill>
                <a:latin typeface="方正正大黑简体" panose="02000000000000000000" pitchFamily="2" charset="-122"/>
                <a:ea typeface="方正正大黑简体" panose="02000000000000000000" pitchFamily="2" charset="-122"/>
              </a:rPr>
              <a:t>艺 术</a:t>
            </a:r>
          </a:p>
        </p:txBody>
      </p:sp>
      <p:pic>
        <p:nvPicPr>
          <p:cNvPr id="35" name="图片 3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155577" y="951570"/>
            <a:ext cx="1403747" cy="1403747"/>
          </a:xfrm>
          <a:custGeom>
            <a:avLst/>
            <a:gdLst>
              <a:gd name="connsiteX0" fmla="*/ 935831 w 1871662"/>
              <a:gd name="connsiteY0" fmla="*/ 0 h 1871662"/>
              <a:gd name="connsiteX1" fmla="*/ 1871662 w 1871662"/>
              <a:gd name="connsiteY1" fmla="*/ 935831 h 1871662"/>
              <a:gd name="connsiteX2" fmla="*/ 935831 w 1871662"/>
              <a:gd name="connsiteY2" fmla="*/ 1871662 h 1871662"/>
              <a:gd name="connsiteX3" fmla="*/ 0 w 1871662"/>
              <a:gd name="connsiteY3" fmla="*/ 935831 h 1871662"/>
              <a:gd name="connsiteX4" fmla="*/ 935831 w 1871662"/>
              <a:gd name="connsiteY4" fmla="*/ 0 h 1871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1662" h="1871662">
                <a:moveTo>
                  <a:pt x="935831" y="0"/>
                </a:moveTo>
                <a:cubicBezTo>
                  <a:pt x="1452676" y="0"/>
                  <a:pt x="1871662" y="418986"/>
                  <a:pt x="1871662" y="935831"/>
                </a:cubicBezTo>
                <a:cubicBezTo>
                  <a:pt x="1871662" y="1452676"/>
                  <a:pt x="1452676" y="1871662"/>
                  <a:pt x="935831" y="1871662"/>
                </a:cubicBezTo>
                <a:cubicBezTo>
                  <a:pt x="418986" y="1871662"/>
                  <a:pt x="0" y="1452676"/>
                  <a:pt x="0" y="935831"/>
                </a:cubicBezTo>
                <a:cubicBezTo>
                  <a:pt x="0" y="418986"/>
                  <a:pt x="418986" y="0"/>
                  <a:pt x="935831" y="0"/>
                </a:cubicBezTo>
                <a:close/>
              </a:path>
            </a:pathLst>
          </a:custGeom>
          <a:ln>
            <a:solidFill>
              <a:srgbClr val="009899"/>
            </a:solidFill>
          </a:ln>
        </p:spPr>
      </p:pic>
      <p:sp>
        <p:nvSpPr>
          <p:cNvPr id="36" name="文本框 35"/>
          <p:cNvSpPr txBox="1"/>
          <p:nvPr/>
        </p:nvSpPr>
        <p:spPr>
          <a:xfrm>
            <a:off x="7209346" y="2872662"/>
            <a:ext cx="1296209" cy="2202141"/>
          </a:xfrm>
          <a:prstGeom prst="rect">
            <a:avLst/>
          </a:prstGeom>
        </p:spPr>
        <p:txBody>
          <a:bodyPr wrap="square" lIns="68580" tIns="34290" rIns="68580" bIns="34290">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10000"/>
              </a:lnSpc>
            </a:pPr>
            <a:r>
              <a:rPr lang="zh-CN" altLang="en-US" dirty="0"/>
              <a:t>艺术教育，是一种提高个人素质、修养的新兴教育，随着中国第三产业的发展，艺术教育已经逐步占据教育体系的主要地位</a:t>
            </a:r>
          </a:p>
        </p:txBody>
      </p:sp>
      <p:sp>
        <p:nvSpPr>
          <p:cNvPr id="37" name="矩形 36"/>
          <p:cNvSpPr/>
          <p:nvPr/>
        </p:nvSpPr>
        <p:spPr>
          <a:xfrm>
            <a:off x="7524909" y="2526413"/>
            <a:ext cx="665086" cy="346249"/>
          </a:xfrm>
          <a:prstGeom prst="rect">
            <a:avLst/>
          </a:prstGeom>
        </p:spPr>
        <p:txBody>
          <a:bodyPr wrap="none" lIns="68580" tIns="34290" rIns="68580" bIns="34290">
            <a:spAutoFit/>
          </a:bodyPr>
          <a:lstStyle/>
          <a:p>
            <a:r>
              <a:rPr lang="zh-CN" altLang="en-US" sz="1800" dirty="0">
                <a:solidFill>
                  <a:srgbClr val="009899"/>
                </a:solidFill>
                <a:latin typeface="方正正大黑简体" panose="02000000000000000000" pitchFamily="2" charset="-122"/>
                <a:ea typeface="方正正大黑简体" panose="02000000000000000000" pitchFamily="2" charset="-122"/>
              </a:rPr>
              <a:t>艺 术</a:t>
            </a:r>
          </a:p>
        </p:txBody>
      </p:sp>
    </p:spTree>
    <p:extLst>
      <p:ext uri="{BB962C8B-B14F-4D97-AF65-F5344CB8AC3E}">
        <p14:creationId xmlns:p14="http://schemas.microsoft.com/office/powerpoint/2010/main" val="34074780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72362"/>
            <a:ext cx="9147330" cy="1604870"/>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文本框 5"/>
          <p:cNvSpPr txBox="1"/>
          <p:nvPr/>
        </p:nvSpPr>
        <p:spPr>
          <a:xfrm>
            <a:off x="1165692" y="2340283"/>
            <a:ext cx="2078692" cy="49244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28575" rtlCol="0" anchor="ctr">
            <a:spAutoFit/>
          </a:bodyPr>
          <a:lstStyle/>
          <a:p>
            <a:pPr algn="dist" defTabSz="619125" latinLnBrk="1" hangingPunct="0"/>
            <a:r>
              <a:rPr lang="zh-CN" altLang="en-US" sz="2700" dirty="0">
                <a:solidFill>
                  <a:schemeClr val="bg1">
                    <a:lumMod val="95000"/>
                  </a:schemeClr>
                </a:solidFill>
                <a:latin typeface="方正超粗黑简体" panose="03000509000000000000" pitchFamily="65" charset="-122"/>
                <a:ea typeface="方正超粗黑简体" panose="03000509000000000000" pitchFamily="65" charset="-122"/>
                <a:cs typeface="Yuppy SC" charset="-122"/>
                <a:sym typeface="Helvetica Light"/>
              </a:rPr>
              <a:t>联系我们</a:t>
            </a:r>
          </a:p>
        </p:txBody>
      </p:sp>
      <p:grpSp>
        <p:nvGrpSpPr>
          <p:cNvPr id="7" name="组合 6"/>
          <p:cNvGrpSpPr/>
          <p:nvPr/>
        </p:nvGrpSpPr>
        <p:grpSpPr>
          <a:xfrm>
            <a:off x="7866366" y="4774012"/>
            <a:ext cx="1277634" cy="53051"/>
            <a:chOff x="-4440" y="3861048"/>
            <a:chExt cx="6100440" cy="317850"/>
          </a:xfrm>
          <a:solidFill>
            <a:srgbClr val="009899"/>
          </a:solidFill>
        </p:grpSpPr>
        <p:sp>
          <p:nvSpPr>
            <p:cNvPr id="8" name="矩形 7"/>
            <p:cNvSpPr/>
            <p:nvPr/>
          </p:nvSpPr>
          <p:spPr>
            <a:xfrm>
              <a:off x="-4440" y="3861048"/>
              <a:ext cx="6100440" cy="720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440" y="4019654"/>
              <a:ext cx="6100440" cy="15924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1" name="组合 340"/>
          <p:cNvGrpSpPr/>
          <p:nvPr/>
        </p:nvGrpSpPr>
        <p:grpSpPr>
          <a:xfrm>
            <a:off x="4570335" y="1772363"/>
            <a:ext cx="4561985" cy="1606262"/>
            <a:chOff x="6093780" y="2363150"/>
            <a:chExt cx="6082646" cy="2141683"/>
          </a:xfrm>
        </p:grpSpPr>
        <p:pic>
          <p:nvPicPr>
            <p:cNvPr id="10" name="图片 9"/>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093780" y="3448674"/>
              <a:ext cx="1512020" cy="1056159"/>
            </a:xfrm>
            <a:custGeom>
              <a:avLst/>
              <a:gdLst>
                <a:gd name="connsiteX0" fmla="*/ 0 w 1512020"/>
                <a:gd name="connsiteY0" fmla="*/ 0 h 1056159"/>
                <a:gd name="connsiteX1" fmla="*/ 1512020 w 1512020"/>
                <a:gd name="connsiteY1" fmla="*/ 0 h 1056159"/>
                <a:gd name="connsiteX2" fmla="*/ 1512020 w 1512020"/>
                <a:gd name="connsiteY2" fmla="*/ 1056159 h 1056159"/>
                <a:gd name="connsiteX3" fmla="*/ 0 w 1512020"/>
                <a:gd name="connsiteY3" fmla="*/ 1056159 h 1056159"/>
              </a:gdLst>
              <a:ahLst/>
              <a:cxnLst>
                <a:cxn ang="0">
                  <a:pos x="connsiteX0" y="connsiteY0"/>
                </a:cxn>
                <a:cxn ang="0">
                  <a:pos x="connsiteX1" y="connsiteY1"/>
                </a:cxn>
                <a:cxn ang="0">
                  <a:pos x="connsiteX2" y="connsiteY2"/>
                </a:cxn>
                <a:cxn ang="0">
                  <a:pos x="connsiteX3" y="connsiteY3"/>
                </a:cxn>
              </a:cxnLst>
              <a:rect l="l" t="t" r="r" b="b"/>
              <a:pathLst>
                <a:path w="1512020" h="1056159">
                  <a:moveTo>
                    <a:pt x="0" y="0"/>
                  </a:moveTo>
                  <a:lnTo>
                    <a:pt x="1512020" y="0"/>
                  </a:lnTo>
                  <a:lnTo>
                    <a:pt x="1512020" y="1056159"/>
                  </a:lnTo>
                  <a:lnTo>
                    <a:pt x="0" y="1056159"/>
                  </a:lnTo>
                  <a:close/>
                </a:path>
              </a:pathLst>
            </a:custGeom>
          </p:spPr>
        </p:pic>
        <p:pic>
          <p:nvPicPr>
            <p:cNvPr id="11" name="图片 10"/>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617322" y="2363150"/>
              <a:ext cx="1512020" cy="1056159"/>
            </a:xfrm>
            <a:custGeom>
              <a:avLst/>
              <a:gdLst>
                <a:gd name="connsiteX0" fmla="*/ 0 w 1512020"/>
                <a:gd name="connsiteY0" fmla="*/ 0 h 1056159"/>
                <a:gd name="connsiteX1" fmla="*/ 1512020 w 1512020"/>
                <a:gd name="connsiteY1" fmla="*/ 0 h 1056159"/>
                <a:gd name="connsiteX2" fmla="*/ 1512020 w 1512020"/>
                <a:gd name="connsiteY2" fmla="*/ 1056159 h 1056159"/>
                <a:gd name="connsiteX3" fmla="*/ 0 w 1512020"/>
                <a:gd name="connsiteY3" fmla="*/ 1056159 h 1056159"/>
              </a:gdLst>
              <a:ahLst/>
              <a:cxnLst>
                <a:cxn ang="0">
                  <a:pos x="connsiteX0" y="connsiteY0"/>
                </a:cxn>
                <a:cxn ang="0">
                  <a:pos x="connsiteX1" y="connsiteY1"/>
                </a:cxn>
                <a:cxn ang="0">
                  <a:pos x="connsiteX2" y="connsiteY2"/>
                </a:cxn>
                <a:cxn ang="0">
                  <a:pos x="connsiteX3" y="connsiteY3"/>
                </a:cxn>
              </a:cxnLst>
              <a:rect l="l" t="t" r="r" b="b"/>
              <a:pathLst>
                <a:path w="1512020" h="1056159">
                  <a:moveTo>
                    <a:pt x="0" y="0"/>
                  </a:moveTo>
                  <a:lnTo>
                    <a:pt x="1512020" y="0"/>
                  </a:lnTo>
                  <a:lnTo>
                    <a:pt x="1512020" y="1056159"/>
                  </a:lnTo>
                  <a:lnTo>
                    <a:pt x="0" y="1056159"/>
                  </a:lnTo>
                  <a:close/>
                </a:path>
              </a:pathLst>
            </a:custGeom>
          </p:spPr>
        </p:pic>
        <p:pic>
          <p:nvPicPr>
            <p:cNvPr id="12" name="图片 1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9140864" y="3448673"/>
              <a:ext cx="1512020" cy="1056159"/>
            </a:xfrm>
            <a:custGeom>
              <a:avLst/>
              <a:gdLst>
                <a:gd name="connsiteX0" fmla="*/ 0 w 1512020"/>
                <a:gd name="connsiteY0" fmla="*/ 0 h 1056159"/>
                <a:gd name="connsiteX1" fmla="*/ 1512020 w 1512020"/>
                <a:gd name="connsiteY1" fmla="*/ 0 h 1056159"/>
                <a:gd name="connsiteX2" fmla="*/ 1512020 w 1512020"/>
                <a:gd name="connsiteY2" fmla="*/ 1056159 h 1056159"/>
                <a:gd name="connsiteX3" fmla="*/ 0 w 1512020"/>
                <a:gd name="connsiteY3" fmla="*/ 1056159 h 1056159"/>
              </a:gdLst>
              <a:ahLst/>
              <a:cxnLst>
                <a:cxn ang="0">
                  <a:pos x="connsiteX0" y="connsiteY0"/>
                </a:cxn>
                <a:cxn ang="0">
                  <a:pos x="connsiteX1" y="connsiteY1"/>
                </a:cxn>
                <a:cxn ang="0">
                  <a:pos x="connsiteX2" y="connsiteY2"/>
                </a:cxn>
                <a:cxn ang="0">
                  <a:pos x="connsiteX3" y="connsiteY3"/>
                </a:cxn>
              </a:cxnLst>
              <a:rect l="l" t="t" r="r" b="b"/>
              <a:pathLst>
                <a:path w="1512020" h="1056159">
                  <a:moveTo>
                    <a:pt x="0" y="0"/>
                  </a:moveTo>
                  <a:lnTo>
                    <a:pt x="1512020" y="0"/>
                  </a:lnTo>
                  <a:lnTo>
                    <a:pt x="1512020" y="1056159"/>
                  </a:lnTo>
                  <a:lnTo>
                    <a:pt x="0" y="1056159"/>
                  </a:lnTo>
                  <a:close/>
                </a:path>
              </a:pathLst>
            </a:custGeom>
          </p:spPr>
        </p:pic>
        <p:pic>
          <p:nvPicPr>
            <p:cNvPr id="13" name="图片 1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0664406" y="2363150"/>
              <a:ext cx="1512020" cy="1056159"/>
            </a:xfrm>
            <a:custGeom>
              <a:avLst/>
              <a:gdLst>
                <a:gd name="connsiteX0" fmla="*/ 0 w 1512020"/>
                <a:gd name="connsiteY0" fmla="*/ 0 h 1056159"/>
                <a:gd name="connsiteX1" fmla="*/ 1512020 w 1512020"/>
                <a:gd name="connsiteY1" fmla="*/ 0 h 1056159"/>
                <a:gd name="connsiteX2" fmla="*/ 1512020 w 1512020"/>
                <a:gd name="connsiteY2" fmla="*/ 1056159 h 1056159"/>
                <a:gd name="connsiteX3" fmla="*/ 0 w 1512020"/>
                <a:gd name="connsiteY3" fmla="*/ 1056159 h 1056159"/>
              </a:gdLst>
              <a:ahLst/>
              <a:cxnLst>
                <a:cxn ang="0">
                  <a:pos x="connsiteX0" y="connsiteY0"/>
                </a:cxn>
                <a:cxn ang="0">
                  <a:pos x="connsiteX1" y="connsiteY1"/>
                </a:cxn>
                <a:cxn ang="0">
                  <a:pos x="connsiteX2" y="connsiteY2"/>
                </a:cxn>
                <a:cxn ang="0">
                  <a:pos x="connsiteX3" y="connsiteY3"/>
                </a:cxn>
              </a:cxnLst>
              <a:rect l="l" t="t" r="r" b="b"/>
              <a:pathLst>
                <a:path w="1512020" h="1056159">
                  <a:moveTo>
                    <a:pt x="0" y="0"/>
                  </a:moveTo>
                  <a:lnTo>
                    <a:pt x="1512020" y="0"/>
                  </a:lnTo>
                  <a:lnTo>
                    <a:pt x="1512020" y="1056159"/>
                  </a:lnTo>
                  <a:lnTo>
                    <a:pt x="0" y="1056159"/>
                  </a:lnTo>
                  <a:close/>
                </a:path>
              </a:pathLst>
            </a:custGeom>
          </p:spPr>
        </p:pic>
      </p:grpSp>
      <p:grpSp>
        <p:nvGrpSpPr>
          <p:cNvPr id="14" name="组合 13"/>
          <p:cNvGrpSpPr/>
          <p:nvPr/>
        </p:nvGrpSpPr>
        <p:grpSpPr>
          <a:xfrm rot="871781">
            <a:off x="4352283" y="402319"/>
            <a:ext cx="694103" cy="1408620"/>
            <a:chOff x="6798621" y="1128235"/>
            <a:chExt cx="925471" cy="1878160"/>
          </a:xfrm>
          <a:solidFill>
            <a:srgbClr val="009899"/>
          </a:solidFill>
        </p:grpSpPr>
        <p:sp>
          <p:nvSpPr>
            <p:cNvPr id="15" name="任意多边形 14"/>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rot="2537975" flipH="1">
              <a:off x="6798621" y="1128235"/>
              <a:ext cx="925471" cy="911449"/>
              <a:chOff x="2286001" y="-455613"/>
              <a:chExt cx="2514600" cy="2476501"/>
            </a:xfrm>
            <a:grpFill/>
          </p:grpSpPr>
          <p:grpSp>
            <p:nvGrpSpPr>
              <p:cNvPr id="17" name="Group 205"/>
              <p:cNvGrpSpPr>
                <a:grpSpLocks/>
              </p:cNvGrpSpPr>
              <p:nvPr/>
            </p:nvGrpSpPr>
            <p:grpSpPr bwMode="auto">
              <a:xfrm>
                <a:off x="2286001" y="-455613"/>
                <a:ext cx="2514600" cy="2476501"/>
                <a:chOff x="1440" y="-287"/>
                <a:chExt cx="1584" cy="1560"/>
              </a:xfrm>
              <a:grpFill/>
            </p:grpSpPr>
            <p:sp>
              <p:nvSpPr>
                <p:cNvPr id="137"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342" name="矩形 341"/>
          <p:cNvSpPr/>
          <p:nvPr/>
        </p:nvSpPr>
        <p:spPr>
          <a:xfrm>
            <a:off x="5007467" y="869790"/>
            <a:ext cx="3230754" cy="577081"/>
          </a:xfrm>
          <a:prstGeom prst="rect">
            <a:avLst/>
          </a:prstGeom>
        </p:spPr>
        <p:txBody>
          <a:bodyPr wrap="square" lIns="68580" tIns="34290" rIns="68580" bIns="34290">
            <a:spAutoFit/>
          </a:bodyPr>
          <a:lstStyle/>
          <a:p>
            <a:pPr lvl="0" algn="ctr">
              <a:defRPr sz="1800">
                <a:solidFill>
                  <a:srgbClr val="000000"/>
                </a:solidFill>
              </a:defRPr>
            </a:pPr>
            <a:r>
              <a:rPr lang="zh-CN" altLang="en-US" sz="3300" i="1" dirty="0">
                <a:solidFill>
                  <a:srgbClr val="009899"/>
                </a:solidFill>
                <a:latin typeface="方正正大黑简体" panose="02000000000000000000" pitchFamily="2" charset="-122"/>
                <a:ea typeface="方正正大黑简体" panose="02000000000000000000" pitchFamily="2" charset="-122"/>
              </a:rPr>
              <a:t>教育类型模板</a:t>
            </a:r>
          </a:p>
        </p:txBody>
      </p:sp>
      <p:sp>
        <p:nvSpPr>
          <p:cNvPr id="343" name="矩形 342"/>
          <p:cNvSpPr/>
          <p:nvPr/>
        </p:nvSpPr>
        <p:spPr>
          <a:xfrm>
            <a:off x="5379287" y="1328213"/>
            <a:ext cx="2538282" cy="346249"/>
          </a:xfrm>
          <a:prstGeom prst="rect">
            <a:avLst/>
          </a:prstGeom>
        </p:spPr>
        <p:txBody>
          <a:bodyPr wrap="square" lIns="68580" tIns="34290" rIns="68580" bIns="34290">
            <a:spAutoFit/>
          </a:bodyPr>
          <a:lstStyle/>
          <a:p>
            <a:pPr algn="dist">
              <a:defRPr sz="1800">
                <a:solidFill>
                  <a:srgbClr val="000000"/>
                </a:solidFill>
              </a:defRPr>
            </a:pPr>
            <a:r>
              <a:rPr lang="en-US" altLang="zh-CN" i="1" dirty="0">
                <a:solidFill>
                  <a:srgbClr val="009899"/>
                </a:solidFill>
              </a:rPr>
              <a:t>JIAOYULEIXINGMOBAN</a:t>
            </a:r>
          </a:p>
        </p:txBody>
      </p:sp>
    </p:spTree>
    <p:extLst>
      <p:ext uri="{BB962C8B-B14F-4D97-AF65-F5344CB8AC3E}">
        <p14:creationId xmlns:p14="http://schemas.microsoft.com/office/powerpoint/2010/main" val="35250499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66856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806678"/>
            <a:ext cx="9144000" cy="3614489"/>
            <a:chOff x="0" y="1075570"/>
            <a:chExt cx="12192000" cy="4819319"/>
          </a:xfrm>
        </p:grpSpPr>
        <p:sp>
          <p:nvSpPr>
            <p:cNvPr id="4" name="矩形 3"/>
            <p:cNvSpPr/>
            <p:nvPr/>
          </p:nvSpPr>
          <p:spPr>
            <a:xfrm>
              <a:off x="6888088" y="1075570"/>
              <a:ext cx="5303912" cy="4706860"/>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cstate="email">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a:ext>
              </a:extLst>
            </a:blip>
            <a:stretch>
              <a:fillRect/>
            </a:stretch>
          </p:blipFill>
          <p:spPr>
            <a:xfrm>
              <a:off x="0" y="1075570"/>
              <a:ext cx="6888088" cy="4706860"/>
            </a:xfrm>
            <a:prstGeom prst="rect">
              <a:avLst/>
            </a:prstGeom>
          </p:spPr>
        </p:pic>
        <p:sp>
          <p:nvSpPr>
            <p:cNvPr id="6" name="矩形 5"/>
            <p:cNvSpPr/>
            <p:nvPr/>
          </p:nvSpPr>
          <p:spPr>
            <a:xfrm>
              <a:off x="8225408" y="2204863"/>
              <a:ext cx="2616968" cy="800219"/>
            </a:xfrm>
            <a:prstGeom prst="rect">
              <a:avLst/>
            </a:prstGeom>
          </p:spPr>
          <p:txBody>
            <a:bodyPr wrap="square">
              <a:spAutoFit/>
            </a:bodyPr>
            <a:lstStyle/>
            <a:p>
              <a:pPr algn="dist"/>
              <a:r>
                <a:rPr lang="zh-CN" altLang="zh-CN" sz="3300" dirty="0">
                  <a:solidFill>
                    <a:schemeClr val="bg1"/>
                  </a:solidFill>
                  <a:latin typeface="方正超粗黑简体" panose="03000509000000000000" pitchFamily="65" charset="-122"/>
                  <a:ea typeface="方正超粗黑简体" panose="03000509000000000000" pitchFamily="65" charset="-122"/>
                </a:rPr>
                <a:t>关于我们</a:t>
              </a:r>
            </a:p>
          </p:txBody>
        </p:sp>
        <p:sp>
          <p:nvSpPr>
            <p:cNvPr id="7" name="矩形 6"/>
            <p:cNvSpPr/>
            <p:nvPr/>
          </p:nvSpPr>
          <p:spPr>
            <a:xfrm>
              <a:off x="7680176" y="3231371"/>
              <a:ext cx="3707432" cy="2019015"/>
            </a:xfrm>
            <a:prstGeom prst="rect">
              <a:avLst/>
            </a:prstGeom>
          </p:spPr>
          <p:txBody>
            <a:bodyPr wrap="square">
              <a:spAutoFit/>
            </a:bodyPr>
            <a:lstStyle/>
            <a:p>
              <a:pPr algn="just">
                <a:lnSpc>
                  <a:spcPct val="120000"/>
                </a:lnSpc>
              </a:pPr>
              <a:r>
                <a:rPr lang="zh-CN" altLang="en-US" sz="1100" dirty="0">
                  <a:solidFill>
                    <a:schemeClr val="bg1"/>
                  </a:solidFill>
                  <a:latin typeface="微软雅黑" panose="020B0503020204020204" pitchFamily="34" charset="-122"/>
                  <a:ea typeface="微软雅黑" panose="020B0503020204020204" pitchFamily="34" charset="-122"/>
                </a:rPr>
                <a:t>艺术教育，是一种提高个人素质、修养的新兴教育，随着中国第三产业的发展，艺术教育已经逐步占据教育体系的主要地位，而除了北京电影学院、中央美术学院等高等艺术院校外，还有类似艺先锋、庶吉这样的权威培训机构在不断促进此板块的发展</a:t>
              </a:r>
              <a:endParaRPr lang="zh-CN" altLang="zh-CN" sz="11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rot="20728219" flipH="1">
              <a:off x="5993195" y="4569834"/>
              <a:ext cx="652925" cy="1325055"/>
              <a:chOff x="6798621" y="1128235"/>
              <a:chExt cx="925471" cy="1878160"/>
            </a:xfrm>
            <a:solidFill>
              <a:schemeClr val="bg1"/>
            </a:solidFill>
          </p:grpSpPr>
          <p:sp>
            <p:nvSpPr>
              <p:cNvPr id="9" name="任意多边形 8"/>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rot="2537975" flipH="1">
                <a:off x="6798621" y="1128235"/>
                <a:ext cx="925471" cy="911449"/>
                <a:chOff x="2286001" y="-455613"/>
                <a:chExt cx="2514600" cy="2476501"/>
              </a:xfrm>
              <a:grpFill/>
            </p:grpSpPr>
            <p:grpSp>
              <p:nvGrpSpPr>
                <p:cNvPr id="11" name="Group 205"/>
                <p:cNvGrpSpPr>
                  <a:grpSpLocks/>
                </p:cNvGrpSpPr>
                <p:nvPr/>
              </p:nvGrpSpPr>
              <p:grpSpPr bwMode="auto">
                <a:xfrm>
                  <a:off x="2286001" y="-455613"/>
                  <a:ext cx="2514600" cy="2476501"/>
                  <a:chOff x="1440" y="-287"/>
                  <a:chExt cx="1584" cy="1560"/>
                </a:xfrm>
                <a:grpFill/>
              </p:grpSpPr>
              <p:sp>
                <p:nvSpPr>
                  <p:cNvPr id="131"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spTree>
    <p:extLst>
      <p:ext uri="{BB962C8B-B14F-4D97-AF65-F5344CB8AC3E}">
        <p14:creationId xmlns:p14="http://schemas.microsoft.com/office/powerpoint/2010/main" val="20974768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519633"/>
            <a:ext cx="8838010" cy="4320369"/>
            <a:chOff x="0" y="692844"/>
            <a:chExt cx="11784013" cy="5760492"/>
          </a:xfrm>
        </p:grpSpPr>
        <p:sp>
          <p:nvSpPr>
            <p:cNvPr id="6" name="图文框 5"/>
            <p:cNvSpPr/>
            <p:nvPr/>
          </p:nvSpPr>
          <p:spPr>
            <a:xfrm>
              <a:off x="5303912" y="909992"/>
              <a:ext cx="6480101" cy="5328592"/>
            </a:xfrm>
            <a:prstGeom prst="frame">
              <a:avLst>
                <a:gd name="adj1" fmla="val 1605"/>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文本框 1"/>
            <p:cNvSpPr txBox="1"/>
            <p:nvPr/>
          </p:nvSpPr>
          <p:spPr>
            <a:xfrm>
              <a:off x="6848942" y="3016836"/>
              <a:ext cx="4131355" cy="182887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just">
                <a:lnSpc>
                  <a:spcPct val="130000"/>
                </a:lnSpc>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艺术教育，是一种提高个人素质、修养的新兴教育随着中国第三产业的发展，艺术教育已经逐步占据教育体系的主要地位，而除了北京电影学院、中央美术学院等高等艺术院校外，还有类似艺先锋、庶吉这样的权威培训机构在不断促进此板块的发展</a:t>
              </a:r>
            </a:p>
          </p:txBody>
        </p:sp>
        <p:sp>
          <p:nvSpPr>
            <p:cNvPr id="5" name="矩形 4"/>
            <p:cNvSpPr/>
            <p:nvPr/>
          </p:nvSpPr>
          <p:spPr>
            <a:xfrm>
              <a:off x="0" y="1054008"/>
              <a:ext cx="407988" cy="1296144"/>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815053" y="1416719"/>
              <a:ext cx="4196021" cy="800219"/>
            </a:xfrm>
            <a:prstGeom prst="rect">
              <a:avLst/>
            </a:prstGeom>
          </p:spPr>
          <p:txBody>
            <a:bodyPr wrap="none">
              <a:spAutoFit/>
            </a:bodyPr>
            <a:lstStyle/>
            <a:p>
              <a:pPr algn="ctr"/>
              <a:r>
                <a:rPr lang="zh-CN" altLang="zh-CN" sz="3300" dirty="0">
                  <a:solidFill>
                    <a:srgbClr val="009899"/>
                  </a:solidFill>
                  <a:latin typeface="方正超粗黑简体" panose="03000509000000000000" pitchFamily="65" charset="-122"/>
                  <a:ea typeface="方正超粗黑简体" panose="03000509000000000000" pitchFamily="65" charset="-122"/>
                </a:rPr>
                <a:t>我们的核心业务</a:t>
              </a:r>
            </a:p>
          </p:txBody>
        </p:sp>
        <p:pic>
          <p:nvPicPr>
            <p:cNvPr id="10" name="图片 9"/>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07988" y="692844"/>
              <a:ext cx="5688012" cy="5760492"/>
            </a:xfrm>
            <a:custGeom>
              <a:avLst/>
              <a:gdLst>
                <a:gd name="connsiteX0" fmla="*/ 0 w 5688012"/>
                <a:gd name="connsiteY0" fmla="*/ 0 h 5976938"/>
                <a:gd name="connsiteX1" fmla="*/ 5688012 w 5688012"/>
                <a:gd name="connsiteY1" fmla="*/ 0 h 5976938"/>
                <a:gd name="connsiteX2" fmla="*/ 5688012 w 5688012"/>
                <a:gd name="connsiteY2" fmla="*/ 5976938 h 5976938"/>
                <a:gd name="connsiteX3" fmla="*/ 0 w 5688012"/>
                <a:gd name="connsiteY3" fmla="*/ 5976938 h 5976938"/>
              </a:gdLst>
              <a:ahLst/>
              <a:cxnLst>
                <a:cxn ang="0">
                  <a:pos x="connsiteX0" y="connsiteY0"/>
                </a:cxn>
                <a:cxn ang="0">
                  <a:pos x="connsiteX1" y="connsiteY1"/>
                </a:cxn>
                <a:cxn ang="0">
                  <a:pos x="connsiteX2" y="connsiteY2"/>
                </a:cxn>
                <a:cxn ang="0">
                  <a:pos x="connsiteX3" y="connsiteY3"/>
                </a:cxn>
              </a:cxnLst>
              <a:rect l="l" t="t" r="r" b="b"/>
              <a:pathLst>
                <a:path w="5688012" h="5976938">
                  <a:moveTo>
                    <a:pt x="0" y="0"/>
                  </a:moveTo>
                  <a:lnTo>
                    <a:pt x="5688012" y="0"/>
                  </a:lnTo>
                  <a:lnTo>
                    <a:pt x="5688012" y="5976938"/>
                  </a:lnTo>
                  <a:lnTo>
                    <a:pt x="0" y="5976938"/>
                  </a:lnTo>
                  <a:close/>
                </a:path>
              </a:pathLst>
            </a:custGeom>
          </p:spPr>
        </p:pic>
        <p:sp>
          <p:nvSpPr>
            <p:cNvPr id="7" name="矩形 6"/>
            <p:cNvSpPr/>
            <p:nvPr/>
          </p:nvSpPr>
          <p:spPr>
            <a:xfrm>
              <a:off x="5303912" y="2330386"/>
              <a:ext cx="6480101" cy="504056"/>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6866307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355726"/>
            <a:ext cx="9144000" cy="2484165"/>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0" name="组合 9"/>
          <p:cNvGrpSpPr/>
          <p:nvPr/>
        </p:nvGrpSpPr>
        <p:grpSpPr>
          <a:xfrm>
            <a:off x="305991" y="519522"/>
            <a:ext cx="8532019" cy="3456384"/>
            <a:chOff x="407988" y="692696"/>
            <a:chExt cx="11376025" cy="4608512"/>
          </a:xfrm>
        </p:grpSpPr>
        <p:sp>
          <p:nvSpPr>
            <p:cNvPr id="7" name="矩形 6"/>
            <p:cNvSpPr/>
            <p:nvPr/>
          </p:nvSpPr>
          <p:spPr>
            <a:xfrm>
              <a:off x="407988" y="692696"/>
              <a:ext cx="11376025" cy="4608512"/>
            </a:xfrm>
            <a:prstGeom prst="rect">
              <a:avLst/>
            </a:prstGeom>
            <a:solidFill>
              <a:schemeClr val="bg1"/>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flipH="1">
              <a:off x="4703365" y="967466"/>
              <a:ext cx="6325183" cy="4320480"/>
            </a:xfrm>
            <a:prstGeom prst="rect">
              <a:avLst/>
            </a:prstGeom>
          </p:spPr>
        </p:pic>
      </p:grpSp>
      <p:sp>
        <p:nvSpPr>
          <p:cNvPr id="2" name="文本框 1"/>
          <p:cNvSpPr txBox="1"/>
          <p:nvPr/>
        </p:nvSpPr>
        <p:spPr>
          <a:xfrm>
            <a:off x="710571" y="3981873"/>
            <a:ext cx="7722858" cy="87870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艺术教育，是一种提高个人素质、修养的新兴教育，随着中国第三产业的发展，艺术教育已经逐步占据教育体系的主要地位，而除了北京电影学院、中央美术学院等高等艺术院校外，还有类似艺先锋、庶吉这样的权威培训机构在不断促进此板块的发展</a:t>
            </a:r>
          </a:p>
        </p:txBody>
      </p:sp>
      <p:sp>
        <p:nvSpPr>
          <p:cNvPr id="4" name="矩形 3"/>
          <p:cNvSpPr/>
          <p:nvPr/>
        </p:nvSpPr>
        <p:spPr>
          <a:xfrm>
            <a:off x="305991" y="4091332"/>
            <a:ext cx="2214246" cy="34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 name="矩形 2"/>
          <p:cNvSpPr/>
          <p:nvPr/>
        </p:nvSpPr>
        <p:spPr>
          <a:xfrm>
            <a:off x="1272485" y="2657181"/>
            <a:ext cx="1831271" cy="577081"/>
          </a:xfrm>
          <a:prstGeom prst="rect">
            <a:avLst/>
          </a:prstGeom>
        </p:spPr>
        <p:txBody>
          <a:bodyPr wrap="none" lIns="68580" tIns="34290" rIns="68580" bIns="34290">
            <a:spAutoFit/>
          </a:bodyPr>
          <a:lstStyle/>
          <a:p>
            <a:pPr algn="ctr"/>
            <a:r>
              <a:rPr lang="zh-CN" altLang="zh-CN" sz="3300" dirty="0">
                <a:solidFill>
                  <a:srgbClr val="009899"/>
                </a:solidFill>
                <a:latin typeface="方正超粗黑简体" panose="03000509000000000000" pitchFamily="65" charset="-122"/>
                <a:ea typeface="方正超粗黑简体" panose="03000509000000000000" pitchFamily="65" charset="-122"/>
              </a:rPr>
              <a:t>课程研发</a:t>
            </a:r>
            <a:endParaRPr lang="en-US" altLang="zh-CN" sz="3300" dirty="0">
              <a:solidFill>
                <a:srgbClr val="009899"/>
              </a:solidFill>
              <a:latin typeface="方正超粗黑简体" panose="03000509000000000000" pitchFamily="65" charset="-122"/>
              <a:ea typeface="方正超粗黑简体" panose="03000509000000000000" pitchFamily="65" charset="-122"/>
            </a:endParaRPr>
          </a:p>
        </p:txBody>
      </p:sp>
      <p:sp>
        <p:nvSpPr>
          <p:cNvPr id="11" name="矩形 10"/>
          <p:cNvSpPr/>
          <p:nvPr/>
        </p:nvSpPr>
        <p:spPr>
          <a:xfrm>
            <a:off x="548553" y="725600"/>
            <a:ext cx="324036" cy="324036"/>
          </a:xfrm>
          <a:prstGeom prst="rect">
            <a:avLst/>
          </a:prstGeom>
          <a:solidFill>
            <a:srgbClr val="009899"/>
          </a:solidFill>
          <a:ln>
            <a:noFill/>
          </a:ln>
          <a:effectLst>
            <a:outerShdw blurRad="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13"/>
          <p:cNvSpPr/>
          <p:nvPr/>
        </p:nvSpPr>
        <p:spPr>
          <a:xfrm>
            <a:off x="1298045" y="1045896"/>
            <a:ext cx="1780151" cy="1661993"/>
          </a:xfrm>
          <a:prstGeom prst="rect">
            <a:avLst/>
          </a:prstGeom>
        </p:spPr>
        <p:txBody>
          <a:bodyPr wrap="none" lIns="68580" tIns="34290" rIns="68580" bIns="34290">
            <a:spAutoFit/>
          </a:bodyPr>
          <a:lstStyle/>
          <a:p>
            <a:r>
              <a:rPr lang="en-US" altLang="zh-CN" sz="10400" dirty="0">
                <a:solidFill>
                  <a:srgbClr val="009899"/>
                </a:solidFill>
                <a:latin typeface="Broadway" panose="04040905080B02020502" pitchFamily="82" charset="0"/>
              </a:rPr>
              <a:t>01</a:t>
            </a:r>
            <a:endParaRPr lang="zh-CN" altLang="en-US" sz="10400" dirty="0">
              <a:solidFill>
                <a:srgbClr val="009899"/>
              </a:solidFill>
              <a:latin typeface="Broadway" panose="04040905080B02020502" pitchFamily="82" charset="0"/>
            </a:endParaRPr>
          </a:p>
        </p:txBody>
      </p:sp>
    </p:spTree>
    <p:extLst>
      <p:ext uri="{BB962C8B-B14F-4D97-AF65-F5344CB8AC3E}">
        <p14:creationId xmlns:p14="http://schemas.microsoft.com/office/powerpoint/2010/main" val="65774890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4" name="MH_SubTitle_1"/>
          <p:cNvSpPr>
            <a:spLocks noChangeArrowheads="1"/>
          </p:cNvSpPr>
          <p:nvPr>
            <p:custDataLst>
              <p:tags r:id="rId2"/>
            </p:custDataLst>
          </p:nvPr>
        </p:nvSpPr>
        <p:spPr bwMode="auto">
          <a:xfrm>
            <a:off x="1" y="2256235"/>
            <a:ext cx="5525915" cy="747563"/>
          </a:xfrm>
          <a:prstGeom prst="rect">
            <a:avLst/>
          </a:prstGeom>
          <a:solidFill>
            <a:srgbClr val="009899"/>
          </a:solidFill>
          <a:ln>
            <a:noFill/>
          </a:ln>
        </p:spPr>
        <p:txBody>
          <a:bodyPr lIns="68580" tIns="34290" rIns="68580" bIns="3429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lvl="0" algn="ctr"/>
            <a:r>
              <a:rPr lang="zh-CN" altLang="en-US" sz="1800" dirty="0">
                <a:solidFill>
                  <a:schemeClr val="bg1"/>
                </a:solidFill>
                <a:latin typeface="方正正大黑简体" panose="02000000000000000000" pitchFamily="2" charset="-122"/>
                <a:ea typeface="方正正大黑简体" panose="02000000000000000000" pitchFamily="2" charset="-122"/>
              </a:rPr>
              <a:t>为什么孩子各不相同，画出来的画却大相径庭</a:t>
            </a:r>
          </a:p>
        </p:txBody>
      </p:sp>
      <p:sp>
        <p:nvSpPr>
          <p:cNvPr id="12" name="MH_Other_1"/>
          <p:cNvSpPr>
            <a:spLocks noChangeArrowheads="1"/>
          </p:cNvSpPr>
          <p:nvPr>
            <p:custDataLst>
              <p:tags r:id="rId3"/>
            </p:custDataLst>
          </p:nvPr>
        </p:nvSpPr>
        <p:spPr bwMode="auto">
          <a:xfrm>
            <a:off x="0" y="516733"/>
            <a:ext cx="683568" cy="234900"/>
          </a:xfrm>
          <a:prstGeom prst="rect">
            <a:avLst/>
          </a:prstGeom>
          <a:solidFill>
            <a:srgbClr val="009899">
              <a:alpha val="33000"/>
            </a:srgbClr>
          </a:solidFill>
          <a:ln>
            <a:noFill/>
          </a:ln>
        </p:spPr>
        <p:txBody>
          <a:bodyPr lIns="68580" tIns="34290" rIns="68580" bIns="34290"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grpSp>
        <p:nvGrpSpPr>
          <p:cNvPr id="6" name="组合 5"/>
          <p:cNvGrpSpPr/>
          <p:nvPr/>
        </p:nvGrpSpPr>
        <p:grpSpPr>
          <a:xfrm>
            <a:off x="302330" y="1596918"/>
            <a:ext cx="1778853" cy="3297944"/>
            <a:chOff x="403106" y="2129223"/>
            <a:chExt cx="2371803" cy="4397258"/>
          </a:xfrm>
        </p:grpSpPr>
        <p:sp>
          <p:nvSpPr>
            <p:cNvPr id="2" name="矩形 1"/>
            <p:cNvSpPr/>
            <p:nvPr/>
          </p:nvSpPr>
          <p:spPr>
            <a:xfrm>
              <a:off x="403106" y="2129223"/>
              <a:ext cx="2298065" cy="738664"/>
            </a:xfrm>
            <a:prstGeom prst="rect">
              <a:avLst/>
            </a:prstGeom>
          </p:spPr>
          <p:txBody>
            <a:bodyPr wrap="none">
              <a:spAutoFit/>
            </a:bodyPr>
            <a:lstStyle/>
            <a:p>
              <a:r>
                <a:rPr lang="zh-CN" altLang="en-US" sz="3000" dirty="0">
                  <a:solidFill>
                    <a:srgbClr val="ABDDDD"/>
                  </a:solidFill>
                  <a:latin typeface="方正超粗黑简体" panose="03000509000000000000" pitchFamily="65" charset="-122"/>
                  <a:ea typeface="方正超粗黑简体" panose="03000509000000000000" pitchFamily="65" charset="-122"/>
                  <a:sym typeface="Helvetica Light"/>
                </a:rPr>
                <a:t>艺术教育</a:t>
              </a:r>
              <a:endParaRPr lang="zh-CN" altLang="en-US" sz="3000" dirty="0">
                <a:solidFill>
                  <a:srgbClr val="ABDDDD"/>
                </a:solidFill>
                <a:latin typeface="方正超粗黑简体" panose="03000509000000000000" pitchFamily="65" charset="-122"/>
                <a:ea typeface="方正超粗黑简体" panose="03000509000000000000" pitchFamily="65" charset="-122"/>
              </a:endParaRPr>
            </a:p>
          </p:txBody>
        </p:sp>
        <p:grpSp>
          <p:nvGrpSpPr>
            <p:cNvPr id="5" name="组合 4"/>
            <p:cNvGrpSpPr/>
            <p:nvPr/>
          </p:nvGrpSpPr>
          <p:grpSpPr>
            <a:xfrm>
              <a:off x="407988" y="4077072"/>
              <a:ext cx="2366921" cy="2449409"/>
              <a:chOff x="407988" y="4077072"/>
              <a:chExt cx="2366921" cy="2449409"/>
            </a:xfrm>
          </p:grpSpPr>
          <p:pic>
            <p:nvPicPr>
              <p:cNvPr id="15" name="图片 14"/>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a:xfrm>
                <a:off x="407988" y="4077072"/>
                <a:ext cx="2231628" cy="2376116"/>
              </a:xfrm>
              <a:custGeom>
                <a:avLst/>
                <a:gdLst>
                  <a:gd name="connsiteX0" fmla="*/ 0 w 2231628"/>
                  <a:gd name="connsiteY0" fmla="*/ 0 h 2376116"/>
                  <a:gd name="connsiteX1" fmla="*/ 2231628 w 2231628"/>
                  <a:gd name="connsiteY1" fmla="*/ 0 h 2376116"/>
                  <a:gd name="connsiteX2" fmla="*/ 2231628 w 2231628"/>
                  <a:gd name="connsiteY2" fmla="*/ 2376116 h 2376116"/>
                  <a:gd name="connsiteX3" fmla="*/ 0 w 2231628"/>
                  <a:gd name="connsiteY3" fmla="*/ 2376116 h 2376116"/>
                </a:gdLst>
                <a:ahLst/>
                <a:cxnLst>
                  <a:cxn ang="0">
                    <a:pos x="connsiteX0" y="connsiteY0"/>
                  </a:cxn>
                  <a:cxn ang="0">
                    <a:pos x="connsiteX1" y="connsiteY1"/>
                  </a:cxn>
                  <a:cxn ang="0">
                    <a:pos x="connsiteX2" y="connsiteY2"/>
                  </a:cxn>
                  <a:cxn ang="0">
                    <a:pos x="connsiteX3" y="connsiteY3"/>
                  </a:cxn>
                </a:cxnLst>
                <a:rect l="l" t="t" r="r" b="b"/>
                <a:pathLst>
                  <a:path w="2231628" h="2376116">
                    <a:moveTo>
                      <a:pt x="0" y="0"/>
                    </a:moveTo>
                    <a:lnTo>
                      <a:pt x="2231628" y="0"/>
                    </a:lnTo>
                    <a:lnTo>
                      <a:pt x="2231628" y="2376116"/>
                    </a:lnTo>
                    <a:lnTo>
                      <a:pt x="0" y="2376116"/>
                    </a:lnTo>
                    <a:close/>
                  </a:path>
                </a:pathLst>
              </a:custGeom>
              <a:ln>
                <a:solidFill>
                  <a:srgbClr val="009899"/>
                </a:solidFill>
              </a:ln>
            </p:spPr>
          </p:pic>
          <p:sp>
            <p:nvSpPr>
              <p:cNvPr id="3" name="矩形 2"/>
              <p:cNvSpPr/>
              <p:nvPr/>
            </p:nvSpPr>
            <p:spPr>
              <a:xfrm>
                <a:off x="2049924" y="6116112"/>
                <a:ext cx="724985" cy="410369"/>
              </a:xfrm>
              <a:prstGeom prst="rect">
                <a:avLst/>
              </a:prstGeom>
            </p:spPr>
            <p:txBody>
              <a:bodyPr wrap="none">
                <a:spAutoFit/>
              </a:bodyPr>
              <a:lstStyle/>
              <a:p>
                <a:r>
                  <a:rPr lang="zh-CN" altLang="en-US" dirty="0">
                    <a:solidFill>
                      <a:srgbClr val="009899"/>
                    </a:solidFill>
                    <a:latin typeface="方正超粗黑简体" panose="03000509000000000000" pitchFamily="65" charset="-122"/>
                    <a:ea typeface="方正超粗黑简体" panose="03000509000000000000" pitchFamily="65" charset="-122"/>
                    <a:sym typeface="Helvetica Light"/>
                  </a:rPr>
                  <a:t>课前</a:t>
                </a:r>
                <a:endParaRPr lang="zh-CN" altLang="en-US" dirty="0">
                  <a:solidFill>
                    <a:srgbClr val="009899"/>
                  </a:solidFill>
                  <a:latin typeface="方正超粗黑简体" panose="03000509000000000000" pitchFamily="65" charset="-122"/>
                  <a:ea typeface="方正超粗黑简体" panose="03000509000000000000" pitchFamily="65" charset="-122"/>
                </a:endParaRPr>
              </a:p>
            </p:txBody>
          </p:sp>
        </p:grpSp>
      </p:grpSp>
      <p:grpSp>
        <p:nvGrpSpPr>
          <p:cNvPr id="4" name="组合 3"/>
          <p:cNvGrpSpPr/>
          <p:nvPr/>
        </p:nvGrpSpPr>
        <p:grpSpPr>
          <a:xfrm>
            <a:off x="5598285" y="290186"/>
            <a:ext cx="3242328" cy="4573480"/>
            <a:chOff x="7464380" y="386915"/>
            <a:chExt cx="4323104" cy="6097973"/>
          </a:xfrm>
        </p:grpSpPr>
        <p:sp>
          <p:nvSpPr>
            <p:cNvPr id="22" name="MH_Other_2"/>
            <p:cNvSpPr>
              <a:spLocks noChangeArrowheads="1"/>
            </p:cNvSpPr>
            <p:nvPr>
              <p:custDataLst>
                <p:tags r:id="rId4"/>
              </p:custDataLst>
            </p:nvPr>
          </p:nvSpPr>
          <p:spPr bwMode="auto">
            <a:xfrm>
              <a:off x="7464380" y="1119229"/>
              <a:ext cx="2332016" cy="1720145"/>
            </a:xfrm>
            <a:prstGeom prst="rect">
              <a:avLst/>
            </a:prstGeom>
            <a:solidFill>
              <a:srgbClr val="009899">
                <a:alpha val="33000"/>
              </a:srgbClr>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21" name="MH_Other_2"/>
            <p:cNvSpPr>
              <a:spLocks noChangeArrowheads="1"/>
            </p:cNvSpPr>
            <p:nvPr>
              <p:custDataLst>
                <p:tags r:id="rId5"/>
              </p:custDataLst>
            </p:nvPr>
          </p:nvSpPr>
          <p:spPr bwMode="auto">
            <a:xfrm>
              <a:off x="7464380" y="4620229"/>
              <a:ext cx="2334925" cy="1811155"/>
            </a:xfrm>
            <a:prstGeom prst="rect">
              <a:avLst/>
            </a:prstGeom>
            <a:solidFill>
              <a:srgbClr val="009899">
                <a:alpha val="33000"/>
              </a:srgbClr>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20" name="MH_Other_2"/>
            <p:cNvSpPr>
              <a:spLocks noChangeArrowheads="1"/>
            </p:cNvSpPr>
            <p:nvPr>
              <p:custDataLst>
                <p:tags r:id="rId6"/>
              </p:custDataLst>
            </p:nvPr>
          </p:nvSpPr>
          <p:spPr bwMode="auto">
            <a:xfrm>
              <a:off x="9912583" y="1526107"/>
              <a:ext cx="1874900" cy="836811"/>
            </a:xfrm>
            <a:prstGeom prst="rect">
              <a:avLst/>
            </a:prstGeom>
            <a:solidFill>
              <a:srgbClr val="009899">
                <a:alpha val="33000"/>
              </a:srgbClr>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2057" name="MH_Other_2"/>
            <p:cNvSpPr>
              <a:spLocks noChangeArrowheads="1"/>
            </p:cNvSpPr>
            <p:nvPr>
              <p:custDataLst>
                <p:tags r:id="rId7"/>
              </p:custDataLst>
            </p:nvPr>
          </p:nvSpPr>
          <p:spPr bwMode="auto">
            <a:xfrm>
              <a:off x="9912583" y="2959622"/>
              <a:ext cx="1874900" cy="3471762"/>
            </a:xfrm>
            <a:prstGeom prst="rect">
              <a:avLst/>
            </a:prstGeom>
            <a:solidFill>
              <a:srgbClr val="009899">
                <a:alpha val="33000"/>
              </a:srgbClr>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sp>
          <p:nvSpPr>
            <p:cNvPr id="2058" name="MH_Other_3"/>
            <p:cNvSpPr>
              <a:spLocks noChangeArrowheads="1"/>
            </p:cNvSpPr>
            <p:nvPr>
              <p:custDataLst>
                <p:tags r:id="rId8"/>
              </p:custDataLst>
            </p:nvPr>
          </p:nvSpPr>
          <p:spPr bwMode="auto">
            <a:xfrm>
              <a:off x="9912583" y="2483166"/>
              <a:ext cx="1874901" cy="356208"/>
            </a:xfrm>
            <a:prstGeom prst="rect">
              <a:avLst/>
            </a:prstGeom>
            <a:solidFill>
              <a:srgbClr val="009899"/>
            </a:solidFill>
            <a:ln>
              <a:noFill/>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lnSpc>
                  <a:spcPct val="130000"/>
                </a:lnSpc>
              </a:pPr>
              <a:endParaRPr lang="zh-CN" altLang="en-US">
                <a:solidFill>
                  <a:srgbClr val="FFFFFF"/>
                </a:solidFill>
                <a:latin typeface="Calibri" panose="020F0502020204030204" pitchFamily="34" charset="0"/>
                <a:ea typeface="微软雅黑" panose="020B0503020204020204" pitchFamily="34" charset="-122"/>
              </a:endParaRPr>
            </a:p>
          </p:txBody>
        </p:sp>
        <p:pic>
          <p:nvPicPr>
            <p:cNvPr id="16" name="图片 15"/>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913476" y="386915"/>
              <a:ext cx="1433823" cy="2514228"/>
            </a:xfrm>
            <a:prstGeom prst="rect">
              <a:avLst/>
            </a:prstGeom>
          </p:spPr>
        </p:pic>
        <p:pic>
          <p:nvPicPr>
            <p:cNvPr id="17" name="图片 16"/>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7464381" y="2962911"/>
              <a:ext cx="2334925" cy="1533781"/>
            </a:xfrm>
            <a:prstGeom prst="rect">
              <a:avLst/>
            </a:prstGeom>
          </p:spPr>
        </p:pic>
        <p:pic>
          <p:nvPicPr>
            <p:cNvPr id="18" name="图片 17"/>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0768303" y="586644"/>
              <a:ext cx="750762" cy="5898244"/>
            </a:xfrm>
            <a:prstGeom prst="rect">
              <a:avLst/>
            </a:prstGeom>
          </p:spPr>
        </p:pic>
        <p:pic>
          <p:nvPicPr>
            <p:cNvPr id="19" name="图片 18"/>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7536678" y="4879973"/>
              <a:ext cx="3137913" cy="1551411"/>
            </a:xfrm>
            <a:prstGeom prst="rect">
              <a:avLst/>
            </a:prstGeom>
          </p:spPr>
        </p:pic>
        <p:sp>
          <p:nvSpPr>
            <p:cNvPr id="25" name="矩形 24"/>
            <p:cNvSpPr/>
            <p:nvPr/>
          </p:nvSpPr>
          <p:spPr>
            <a:xfrm>
              <a:off x="9890108" y="1093535"/>
              <a:ext cx="724985" cy="410369"/>
            </a:xfrm>
            <a:prstGeom prst="rect">
              <a:avLst/>
            </a:prstGeom>
          </p:spPr>
          <p:txBody>
            <a:bodyPr wrap="none">
              <a:spAutoFit/>
            </a:bodyPr>
            <a:lstStyle/>
            <a:p>
              <a:r>
                <a:rPr lang="zh-CN" altLang="en-US" dirty="0">
                  <a:solidFill>
                    <a:srgbClr val="009899"/>
                  </a:solidFill>
                  <a:latin typeface="方正超粗黑简体" panose="03000509000000000000" pitchFamily="65" charset="-122"/>
                  <a:ea typeface="方正超粗黑简体" panose="03000509000000000000" pitchFamily="65" charset="-122"/>
                  <a:sym typeface="Helvetica Light"/>
                </a:rPr>
                <a:t>课后</a:t>
              </a:r>
              <a:endParaRPr lang="zh-CN" altLang="en-US" dirty="0">
                <a:solidFill>
                  <a:srgbClr val="009899"/>
                </a:solidFill>
                <a:latin typeface="方正超粗黑简体" panose="03000509000000000000" pitchFamily="65" charset="-122"/>
                <a:ea typeface="方正超粗黑简体" panose="03000509000000000000" pitchFamily="65" charset="-122"/>
              </a:endParaRPr>
            </a:p>
          </p:txBody>
        </p:sp>
      </p:grpSp>
    </p:spTree>
    <p:custDataLst>
      <p:tags r:id="rId1"/>
    </p:custDataLst>
    <p:extLst>
      <p:ext uri="{BB962C8B-B14F-4D97-AF65-F5344CB8AC3E}">
        <p14:creationId xmlns:p14="http://schemas.microsoft.com/office/powerpoint/2010/main" val="39590138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3184023" y="518382"/>
            <a:ext cx="1116805" cy="1443125"/>
          </a:xfrm>
          <a:custGeom>
            <a:avLst/>
            <a:gdLst>
              <a:gd name="connsiteX0" fmla="*/ 0 w 1489073"/>
              <a:gd name="connsiteY0" fmla="*/ 1633516 h 1633516"/>
              <a:gd name="connsiteX1" fmla="*/ 0 w 1489073"/>
              <a:gd name="connsiteY1" fmla="*/ 0 h 1633516"/>
              <a:gd name="connsiteX2" fmla="*/ 1489073 w 1489073"/>
              <a:gd name="connsiteY2" fmla="*/ 0 h 1633516"/>
              <a:gd name="connsiteX3" fmla="*/ 1489073 w 1489073"/>
              <a:gd name="connsiteY3" fmla="*/ 1633516 h 1633516"/>
            </a:gdLst>
            <a:ahLst/>
            <a:cxnLst>
              <a:cxn ang="0">
                <a:pos x="connsiteX0" y="connsiteY0"/>
              </a:cxn>
              <a:cxn ang="0">
                <a:pos x="connsiteX1" y="connsiteY1"/>
              </a:cxn>
              <a:cxn ang="0">
                <a:pos x="connsiteX2" y="connsiteY2"/>
              </a:cxn>
              <a:cxn ang="0">
                <a:pos x="connsiteX3" y="connsiteY3"/>
              </a:cxn>
            </a:cxnLst>
            <a:rect l="l" t="t" r="r" b="b"/>
            <a:pathLst>
              <a:path w="1489073" h="1633516">
                <a:moveTo>
                  <a:pt x="0" y="1633516"/>
                </a:moveTo>
                <a:lnTo>
                  <a:pt x="0" y="0"/>
                </a:lnTo>
                <a:lnTo>
                  <a:pt x="1489073" y="0"/>
                </a:lnTo>
                <a:lnTo>
                  <a:pt x="1489073" y="1633516"/>
                </a:lnTo>
                <a:close/>
              </a:path>
            </a:pathLst>
          </a:custGeom>
        </p:spPr>
      </p:pic>
      <p:pic>
        <p:nvPicPr>
          <p:cNvPr id="18" name="图片 1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rot="5400000">
            <a:off x="851334" y="2622586"/>
            <a:ext cx="1519469" cy="2591106"/>
          </a:xfrm>
          <a:custGeom>
            <a:avLst/>
            <a:gdLst>
              <a:gd name="connsiteX0" fmla="*/ 0 w 2025958"/>
              <a:gd name="connsiteY0" fmla="*/ 3454808 h 3454808"/>
              <a:gd name="connsiteX1" fmla="*/ 0 w 2025958"/>
              <a:gd name="connsiteY1" fmla="*/ 0 h 3454808"/>
              <a:gd name="connsiteX2" fmla="*/ 2025958 w 2025958"/>
              <a:gd name="connsiteY2" fmla="*/ 0 h 3454808"/>
              <a:gd name="connsiteX3" fmla="*/ 2025958 w 2025958"/>
              <a:gd name="connsiteY3" fmla="*/ 3454808 h 3454808"/>
            </a:gdLst>
            <a:ahLst/>
            <a:cxnLst>
              <a:cxn ang="0">
                <a:pos x="connsiteX0" y="connsiteY0"/>
              </a:cxn>
              <a:cxn ang="0">
                <a:pos x="connsiteX1" y="connsiteY1"/>
              </a:cxn>
              <a:cxn ang="0">
                <a:pos x="connsiteX2" y="connsiteY2"/>
              </a:cxn>
              <a:cxn ang="0">
                <a:pos x="connsiteX3" y="connsiteY3"/>
              </a:cxn>
            </a:cxnLst>
            <a:rect l="l" t="t" r="r" b="b"/>
            <a:pathLst>
              <a:path w="2025958" h="3454808">
                <a:moveTo>
                  <a:pt x="0" y="3454808"/>
                </a:moveTo>
                <a:lnTo>
                  <a:pt x="0" y="0"/>
                </a:lnTo>
                <a:lnTo>
                  <a:pt x="2025958" y="0"/>
                </a:lnTo>
                <a:lnTo>
                  <a:pt x="2025958" y="3454808"/>
                </a:lnTo>
                <a:close/>
              </a:path>
            </a:pathLst>
          </a:custGeom>
        </p:spPr>
      </p:pic>
      <p:pic>
        <p:nvPicPr>
          <p:cNvPr id="13" name="图片 1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rot="5400000">
            <a:off x="427294" y="569761"/>
            <a:ext cx="2367548" cy="2591106"/>
          </a:xfrm>
          <a:custGeom>
            <a:avLst/>
            <a:gdLst>
              <a:gd name="connsiteX0" fmla="*/ 0 w 3156730"/>
              <a:gd name="connsiteY0" fmla="*/ 3454808 h 3454808"/>
              <a:gd name="connsiteX1" fmla="*/ 0 w 3156730"/>
              <a:gd name="connsiteY1" fmla="*/ 0 h 3454808"/>
              <a:gd name="connsiteX2" fmla="*/ 3156730 w 3156730"/>
              <a:gd name="connsiteY2" fmla="*/ 0 h 3454808"/>
              <a:gd name="connsiteX3" fmla="*/ 3156730 w 3156730"/>
              <a:gd name="connsiteY3" fmla="*/ 3454808 h 3454808"/>
            </a:gdLst>
            <a:ahLst/>
            <a:cxnLst>
              <a:cxn ang="0">
                <a:pos x="connsiteX0" y="connsiteY0"/>
              </a:cxn>
              <a:cxn ang="0">
                <a:pos x="connsiteX1" y="connsiteY1"/>
              </a:cxn>
              <a:cxn ang="0">
                <a:pos x="connsiteX2" y="connsiteY2"/>
              </a:cxn>
              <a:cxn ang="0">
                <a:pos x="connsiteX3" y="connsiteY3"/>
              </a:cxn>
            </a:cxnLst>
            <a:rect l="l" t="t" r="r" b="b"/>
            <a:pathLst>
              <a:path w="3156730" h="3454808">
                <a:moveTo>
                  <a:pt x="0" y="3454808"/>
                </a:moveTo>
                <a:lnTo>
                  <a:pt x="0" y="0"/>
                </a:lnTo>
                <a:lnTo>
                  <a:pt x="3156730" y="0"/>
                </a:lnTo>
                <a:lnTo>
                  <a:pt x="3156730" y="3454808"/>
                </a:lnTo>
                <a:close/>
              </a:path>
            </a:pathLst>
          </a:custGeom>
        </p:spPr>
      </p:pic>
      <p:pic>
        <p:nvPicPr>
          <p:cNvPr id="11" name="图片 10"/>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rot="5400000">
            <a:off x="3132149" y="1843648"/>
            <a:ext cx="2344896" cy="2567469"/>
          </a:xfrm>
          <a:custGeom>
            <a:avLst/>
            <a:gdLst>
              <a:gd name="connsiteX0" fmla="*/ 0 w 3126528"/>
              <a:gd name="connsiteY0" fmla="*/ 3423292 h 3423292"/>
              <a:gd name="connsiteX1" fmla="*/ 0 w 3126528"/>
              <a:gd name="connsiteY1" fmla="*/ 0 h 3423292"/>
              <a:gd name="connsiteX2" fmla="*/ 3126528 w 3126528"/>
              <a:gd name="connsiteY2" fmla="*/ 0 h 3423292"/>
              <a:gd name="connsiteX3" fmla="*/ 3126528 w 3126528"/>
              <a:gd name="connsiteY3" fmla="*/ 3423292 h 3423292"/>
            </a:gdLst>
            <a:ahLst/>
            <a:cxnLst>
              <a:cxn ang="0">
                <a:pos x="connsiteX0" y="connsiteY0"/>
              </a:cxn>
              <a:cxn ang="0">
                <a:pos x="connsiteX1" y="connsiteY1"/>
              </a:cxn>
              <a:cxn ang="0">
                <a:pos x="connsiteX2" y="connsiteY2"/>
              </a:cxn>
              <a:cxn ang="0">
                <a:pos x="connsiteX3" y="connsiteY3"/>
              </a:cxn>
            </a:cxnLst>
            <a:rect l="l" t="t" r="r" b="b"/>
            <a:pathLst>
              <a:path w="3126528" h="3423292">
                <a:moveTo>
                  <a:pt x="0" y="3423292"/>
                </a:moveTo>
                <a:lnTo>
                  <a:pt x="0" y="0"/>
                </a:lnTo>
                <a:lnTo>
                  <a:pt x="3126528" y="0"/>
                </a:lnTo>
                <a:lnTo>
                  <a:pt x="3126528" y="3423292"/>
                </a:lnTo>
                <a:close/>
              </a:path>
            </a:pathLst>
          </a:custGeom>
        </p:spPr>
      </p:pic>
      <p:sp>
        <p:nvSpPr>
          <p:cNvPr id="9" name="MH_SubTitle_1"/>
          <p:cNvSpPr/>
          <p:nvPr>
            <p:custDataLst>
              <p:tags r:id="rId1"/>
            </p:custDataLst>
          </p:nvPr>
        </p:nvSpPr>
        <p:spPr bwMode="auto">
          <a:xfrm>
            <a:off x="3020862" y="4438486"/>
            <a:ext cx="5826673" cy="239387"/>
          </a:xfrm>
          <a:prstGeom prst="rect">
            <a:avLst/>
          </a:prstGeom>
          <a:solidFill>
            <a:srgbClr val="009899">
              <a:alpha val="30000"/>
            </a:srgbClr>
          </a:solidFill>
          <a:ln>
            <a:noFill/>
          </a:ln>
          <a:effectLst/>
        </p:spPr>
        <p:txBody>
          <a:bodyPr lIns="0" tIns="0" rIns="0" bIns="0" anchor="ctr">
            <a:normAutofit fontScale="77500" lnSpcReduction="20000"/>
          </a:bodyPr>
          <a:lstStyle/>
          <a:p>
            <a:pPr algn="ctr">
              <a:lnSpc>
                <a:spcPct val="110000"/>
              </a:lnSpc>
              <a:defRPr/>
            </a:pPr>
            <a:endParaRPr lang="zh-CN" altLang="en-US" sz="2100" b="1" dirty="0">
              <a:solidFill>
                <a:schemeClr val="accent1">
                  <a:lumMod val="75000"/>
                </a:schemeClr>
              </a:solidFill>
            </a:endParaRPr>
          </a:p>
        </p:txBody>
      </p:sp>
      <p:sp>
        <p:nvSpPr>
          <p:cNvPr id="20" name="矩形 19"/>
          <p:cNvSpPr/>
          <p:nvPr/>
        </p:nvSpPr>
        <p:spPr>
          <a:xfrm>
            <a:off x="4572000" y="681541"/>
            <a:ext cx="4572000" cy="1116806"/>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1" name="矩形 20"/>
          <p:cNvSpPr/>
          <p:nvPr/>
        </p:nvSpPr>
        <p:spPr>
          <a:xfrm>
            <a:off x="5004048" y="890616"/>
            <a:ext cx="3707904" cy="69865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p>
            <a:pPr algn="just">
              <a:lnSpc>
                <a:spcPct val="130000"/>
              </a:lnSpc>
            </a:pPr>
            <a:r>
              <a:rPr lang="zh-CN" altLang="en-US" sz="1100" dirty="0">
                <a:solidFill>
                  <a:schemeClr val="bg1"/>
                </a:solidFill>
                <a:latin typeface="微软雅黑" panose="020B0503020204020204" pitchFamily="34" charset="-122"/>
                <a:ea typeface="微软雅黑" panose="020B0503020204020204" pitchFamily="34" charset="-122"/>
                <a:sym typeface="Helvetica Light"/>
              </a:rPr>
              <a:t>艺术教育，是一种提高个人素质、修养的新兴教育，随着中国第三产业的发展，艺术教育已经逐步占据教育体系的主要地位</a:t>
            </a:r>
          </a:p>
        </p:txBody>
      </p:sp>
      <p:sp>
        <p:nvSpPr>
          <p:cNvPr id="22" name="矩形 21"/>
          <p:cNvSpPr/>
          <p:nvPr/>
        </p:nvSpPr>
        <p:spPr>
          <a:xfrm>
            <a:off x="6178119" y="3792078"/>
            <a:ext cx="2677657" cy="577081"/>
          </a:xfrm>
          <a:prstGeom prst="rect">
            <a:avLst/>
          </a:prstGeom>
        </p:spPr>
        <p:txBody>
          <a:bodyPr wrap="none" lIns="68580" tIns="34290" rIns="68580" bIns="34290">
            <a:spAutoFit/>
          </a:bodyPr>
          <a:lstStyle/>
          <a:p>
            <a:pPr algn="ctr"/>
            <a:r>
              <a:rPr lang="zh-CN" altLang="en-US" sz="3300" dirty="0">
                <a:solidFill>
                  <a:srgbClr val="009899"/>
                </a:solidFill>
                <a:latin typeface="方正超粗黑简体" panose="03000509000000000000" pitchFamily="65" charset="-122"/>
                <a:ea typeface="方正超粗黑简体" panose="03000509000000000000" pitchFamily="65" charset="-122"/>
                <a:sym typeface="Helvetica Light"/>
              </a:rPr>
              <a:t>博识艺术课程</a:t>
            </a:r>
            <a:endParaRPr lang="zh-CN" altLang="en-US" sz="3300" dirty="0">
              <a:solidFill>
                <a:srgbClr val="009899"/>
              </a:solidFill>
              <a:latin typeface="方正超粗黑简体" panose="03000509000000000000" pitchFamily="65" charset="-122"/>
              <a:ea typeface="方正超粗黑简体" panose="03000509000000000000" pitchFamily="65" charset="-122"/>
            </a:endParaRPr>
          </a:p>
        </p:txBody>
      </p:sp>
      <p:grpSp>
        <p:nvGrpSpPr>
          <p:cNvPr id="23" name="组合 22"/>
          <p:cNvGrpSpPr/>
          <p:nvPr/>
        </p:nvGrpSpPr>
        <p:grpSpPr>
          <a:xfrm rot="871781">
            <a:off x="6099797" y="2905613"/>
            <a:ext cx="694103" cy="1408620"/>
            <a:chOff x="6798621" y="1128235"/>
            <a:chExt cx="925471" cy="1878160"/>
          </a:xfrm>
          <a:solidFill>
            <a:srgbClr val="009899"/>
          </a:solidFill>
        </p:grpSpPr>
        <p:sp>
          <p:nvSpPr>
            <p:cNvPr id="24" name="任意多边形 23"/>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rot="2537975" flipH="1">
              <a:off x="6798621" y="1128235"/>
              <a:ext cx="925471" cy="911449"/>
              <a:chOff x="2286001" y="-455613"/>
              <a:chExt cx="2514600" cy="2476501"/>
            </a:xfrm>
            <a:grpFill/>
          </p:grpSpPr>
          <p:grpSp>
            <p:nvGrpSpPr>
              <p:cNvPr id="26" name="Group 205"/>
              <p:cNvGrpSpPr>
                <a:grpSpLocks/>
              </p:cNvGrpSpPr>
              <p:nvPr/>
            </p:nvGrpSpPr>
            <p:grpSpPr bwMode="auto">
              <a:xfrm>
                <a:off x="2286001" y="-455613"/>
                <a:ext cx="2514600" cy="2476501"/>
                <a:chOff x="1440" y="-287"/>
                <a:chExt cx="1584" cy="1560"/>
              </a:xfrm>
              <a:grpFill/>
            </p:grpSpPr>
            <p:sp>
              <p:nvSpPr>
                <p:cNvPr id="146"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1"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1"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40708509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35206" y="2625756"/>
            <a:ext cx="2580172" cy="39857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19050" tIns="19050" rIns="19050" bIns="19050" numCol="1" spcCol="28575" rtlCol="0" anchor="ctr">
            <a:spAutoFit/>
          </a:bodyPr>
          <a:lstStyle>
            <a:defPPr>
              <a:defRPr lang="zh-CN"/>
            </a:defPPr>
            <a:lvl1pPr algn="just">
              <a:lnSpc>
                <a:spcPct val="130000"/>
              </a:lnSpc>
              <a:defRPr sz="1400">
                <a:solidFill>
                  <a:schemeClr val="bg1"/>
                </a:solidFill>
                <a:latin typeface="微软雅黑" panose="020B0503020204020204" pitchFamily="34" charset="-122"/>
                <a:ea typeface="微软雅黑" panose="020B0503020204020204" pitchFamily="34" charset="-122"/>
              </a:defRPr>
            </a:lvl1pPr>
          </a:lstStyle>
          <a:p>
            <a:pPr algn="ctr"/>
            <a:r>
              <a:rPr lang="zh-CN" altLang="en-US" sz="1800" dirty="0">
                <a:solidFill>
                  <a:srgbClr val="009899"/>
                </a:solidFill>
                <a:latin typeface="方正超粗黑简体" panose="03000509000000000000" pitchFamily="65" charset="-122"/>
                <a:ea typeface="方正超粗黑简体" panose="03000509000000000000" pitchFamily="65" charset="-122"/>
                <a:sym typeface="Helvetica Light"/>
              </a:rPr>
              <a:t>在北师大二附中</a:t>
            </a:r>
            <a:endParaRPr lang="en-US" altLang="zh-CN" sz="1800" dirty="0">
              <a:solidFill>
                <a:srgbClr val="009899"/>
              </a:solidFill>
              <a:latin typeface="方正超粗黑简体" panose="03000509000000000000" pitchFamily="65" charset="-122"/>
              <a:ea typeface="方正超粗黑简体" panose="03000509000000000000" pitchFamily="65" charset="-122"/>
              <a:sym typeface="Helvetica Light"/>
            </a:endParaRPr>
          </a:p>
        </p:txBody>
      </p:sp>
      <p:sp>
        <p:nvSpPr>
          <p:cNvPr id="4" name="矩形 3"/>
          <p:cNvSpPr/>
          <p:nvPr/>
        </p:nvSpPr>
        <p:spPr>
          <a:xfrm>
            <a:off x="1298061" y="1991980"/>
            <a:ext cx="2254463" cy="577081"/>
          </a:xfrm>
          <a:prstGeom prst="rect">
            <a:avLst/>
          </a:prstGeom>
        </p:spPr>
        <p:txBody>
          <a:bodyPr wrap="none" lIns="68580" tIns="34290" rIns="68580" bIns="34290">
            <a:spAutoFit/>
          </a:bodyPr>
          <a:lstStyle/>
          <a:p>
            <a:pPr algn="ctr"/>
            <a:r>
              <a:rPr lang="zh-CN" altLang="en-US" sz="3300" dirty="0">
                <a:solidFill>
                  <a:srgbClr val="009899"/>
                </a:solidFill>
                <a:latin typeface="方正超粗黑简体" panose="03000509000000000000" pitchFamily="65" charset="-122"/>
                <a:ea typeface="方正超粗黑简体" panose="03000509000000000000" pitchFamily="65" charset="-122"/>
                <a:sym typeface="Helvetica Light"/>
              </a:rPr>
              <a:t>非遗进课堂</a:t>
            </a:r>
            <a:endParaRPr lang="zh-CN" altLang="en-US" sz="3300" dirty="0">
              <a:solidFill>
                <a:srgbClr val="009899"/>
              </a:solidFill>
              <a:latin typeface="方正超粗黑简体" panose="03000509000000000000" pitchFamily="65" charset="-122"/>
              <a:ea typeface="方正超粗黑简体" panose="03000509000000000000" pitchFamily="65" charset="-122"/>
            </a:endParaRPr>
          </a:p>
        </p:txBody>
      </p:sp>
      <p:grpSp>
        <p:nvGrpSpPr>
          <p:cNvPr id="5" name="组合 4"/>
          <p:cNvGrpSpPr/>
          <p:nvPr/>
        </p:nvGrpSpPr>
        <p:grpSpPr>
          <a:xfrm rot="871781">
            <a:off x="851784" y="1183043"/>
            <a:ext cx="694103" cy="1408620"/>
            <a:chOff x="6798621" y="1128235"/>
            <a:chExt cx="925471" cy="1878160"/>
          </a:xfrm>
          <a:solidFill>
            <a:srgbClr val="009899"/>
          </a:solidFill>
        </p:grpSpPr>
        <p:sp>
          <p:nvSpPr>
            <p:cNvPr id="6" name="任意多边形 5"/>
            <p:cNvSpPr/>
            <p:nvPr/>
          </p:nvSpPr>
          <p:spPr>
            <a:xfrm rot="20684992">
              <a:off x="6853737" y="1621627"/>
              <a:ext cx="611936" cy="1384768"/>
            </a:xfrm>
            <a:custGeom>
              <a:avLst/>
              <a:gdLst>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711760 w 711760"/>
                <a:gd name="connsiteY0" fmla="*/ 0 h 1358900"/>
                <a:gd name="connsiteX1" fmla="*/ 114860 w 711760"/>
                <a:gd name="connsiteY1" fmla="*/ 635000 h 1358900"/>
                <a:gd name="connsiteX2" fmla="*/ 560 w 711760"/>
                <a:gd name="connsiteY2" fmla="*/ 1358900 h 1358900"/>
                <a:gd name="connsiteX0" fmla="*/ 884014 w 884014"/>
                <a:gd name="connsiteY0" fmla="*/ 0 h 1368888"/>
                <a:gd name="connsiteX1" fmla="*/ 287114 w 884014"/>
                <a:gd name="connsiteY1" fmla="*/ 635000 h 1368888"/>
                <a:gd name="connsiteX2" fmla="*/ 22 w 884014"/>
                <a:gd name="connsiteY2" fmla="*/ 1368888 h 1368888"/>
                <a:gd name="connsiteX0" fmla="*/ 883991 w 883991"/>
                <a:gd name="connsiteY0" fmla="*/ 0 h 1368888"/>
                <a:gd name="connsiteX1" fmla="*/ 287091 w 883991"/>
                <a:gd name="connsiteY1" fmla="*/ 635000 h 1368888"/>
                <a:gd name="connsiteX2" fmla="*/ -1 w 883991"/>
                <a:gd name="connsiteY2" fmla="*/ 1368888 h 1368888"/>
                <a:gd name="connsiteX0" fmla="*/ 883992 w 883992"/>
                <a:gd name="connsiteY0" fmla="*/ 0 h 1368888"/>
                <a:gd name="connsiteX1" fmla="*/ 0 w 883992"/>
                <a:gd name="connsiteY1" fmla="*/ 1368888 h 1368888"/>
                <a:gd name="connsiteX0" fmla="*/ 883992 w 883992"/>
                <a:gd name="connsiteY0" fmla="*/ 0 h 1368888"/>
                <a:gd name="connsiteX1" fmla="*/ 0 w 883992"/>
                <a:gd name="connsiteY1" fmla="*/ 1368888 h 1368888"/>
                <a:gd name="connsiteX0" fmla="*/ 928344 w 928343"/>
                <a:gd name="connsiteY0" fmla="*/ 0 h 1390417"/>
                <a:gd name="connsiteX1" fmla="*/ 0 w 928343"/>
                <a:gd name="connsiteY1" fmla="*/ 1390417 h 1390417"/>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282647 w 863431"/>
                <a:gd name="connsiteY1" fmla="*/ 606889 h 1384768"/>
                <a:gd name="connsiteX2" fmla="*/ 0 w 863431"/>
                <a:gd name="connsiteY2"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 name="connsiteX0" fmla="*/ 863431 w 863431"/>
                <a:gd name="connsiteY0" fmla="*/ 0 h 1384768"/>
                <a:gd name="connsiteX1" fmla="*/ 0 w 863431"/>
                <a:gd name="connsiteY1" fmla="*/ 1384768 h 1384768"/>
              </a:gdLst>
              <a:ahLst/>
              <a:cxnLst>
                <a:cxn ang="0">
                  <a:pos x="connsiteX0" y="connsiteY0"/>
                </a:cxn>
                <a:cxn ang="0">
                  <a:pos x="connsiteX1" y="connsiteY1"/>
                </a:cxn>
              </a:cxnLst>
              <a:rect l="l" t="t" r="r" b="b"/>
              <a:pathLst>
                <a:path w="863431" h="1384768">
                  <a:moveTo>
                    <a:pt x="863431" y="0"/>
                  </a:moveTo>
                  <a:cubicBezTo>
                    <a:pt x="615118" y="165338"/>
                    <a:pt x="20070" y="724344"/>
                    <a:pt x="0" y="1384768"/>
                  </a:cubicBezTo>
                </a:path>
              </a:pathLst>
            </a:custGeom>
            <a:noFill/>
            <a:ln w="19050">
              <a:solidFill>
                <a:srgbClr val="0098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rot="2537975" flipH="1">
              <a:off x="6798621" y="1128235"/>
              <a:ext cx="925471" cy="911449"/>
              <a:chOff x="2286001" y="-455613"/>
              <a:chExt cx="2514600" cy="2476501"/>
            </a:xfrm>
            <a:grpFill/>
          </p:grpSpPr>
          <p:grpSp>
            <p:nvGrpSpPr>
              <p:cNvPr id="8" name="Group 205"/>
              <p:cNvGrpSpPr>
                <a:grpSpLocks/>
              </p:cNvGrpSpPr>
              <p:nvPr/>
            </p:nvGrpSpPr>
            <p:grpSpPr bwMode="auto">
              <a:xfrm>
                <a:off x="2286001" y="-455613"/>
                <a:ext cx="2514600" cy="2476501"/>
                <a:chOff x="1440" y="-287"/>
                <a:chExt cx="1584" cy="1560"/>
              </a:xfrm>
              <a:grpFill/>
            </p:grpSpPr>
            <p:sp>
              <p:nvSpPr>
                <p:cNvPr id="128" name="Freeform 5"/>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6"/>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7"/>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8"/>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9"/>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Oval 10"/>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1"/>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2"/>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4"/>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5"/>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6"/>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7"/>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8"/>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9"/>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20"/>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21"/>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22"/>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23"/>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24"/>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25"/>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6"/>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7"/>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28"/>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9"/>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30"/>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31"/>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32"/>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33"/>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34"/>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5"/>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36"/>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37"/>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38"/>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39"/>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40"/>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41"/>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42"/>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43"/>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44"/>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45"/>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46"/>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47"/>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48"/>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49"/>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50"/>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51"/>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52"/>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53"/>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54"/>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55"/>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56"/>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57"/>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58"/>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59"/>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60"/>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61"/>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62"/>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63"/>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64"/>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65"/>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66"/>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67"/>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68"/>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69"/>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70"/>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71"/>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72"/>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73"/>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74"/>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75"/>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76"/>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77"/>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78"/>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79"/>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80"/>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81"/>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82"/>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83"/>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84"/>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5"/>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86"/>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87"/>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88"/>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89"/>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90"/>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91"/>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92"/>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93"/>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94"/>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95"/>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6"/>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97"/>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98"/>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99"/>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00"/>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01"/>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102"/>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03"/>
                <p:cNvSpPr>
                  <a:spLocks/>
                </p:cNvSpPr>
                <p:nvPr/>
              </p:nvSpPr>
              <p:spPr bwMode="auto">
                <a:xfrm>
                  <a:off x="1906" y="-200"/>
                  <a:ext cx="168" cy="76"/>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04"/>
                <p:cNvSpPr>
                  <a:spLocks/>
                </p:cNvSpPr>
                <p:nvPr/>
              </p:nvSpPr>
              <p:spPr bwMode="auto">
                <a:xfrm>
                  <a:off x="1908" y="-230"/>
                  <a:ext cx="112" cy="132"/>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05"/>
                <p:cNvSpPr>
                  <a:spLocks/>
                </p:cNvSpPr>
                <p:nvPr/>
              </p:nvSpPr>
              <p:spPr bwMode="auto">
                <a:xfrm>
                  <a:off x="1986" y="-143"/>
                  <a:ext cx="254" cy="650"/>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106"/>
                <p:cNvSpPr>
                  <a:spLocks/>
                </p:cNvSpPr>
                <p:nvPr/>
              </p:nvSpPr>
              <p:spPr bwMode="auto">
                <a:xfrm>
                  <a:off x="1967" y="-171"/>
                  <a:ext cx="41" cy="4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107"/>
                <p:cNvSpPr>
                  <a:spLocks/>
                </p:cNvSpPr>
                <p:nvPr/>
              </p:nvSpPr>
              <p:spPr bwMode="auto">
                <a:xfrm>
                  <a:off x="2119" y="-230"/>
                  <a:ext cx="193" cy="57"/>
                </a:xfrm>
                <a:custGeom>
                  <a:avLst/>
                  <a:gdLst>
                    <a:gd name="T0" fmla="*/ 75 w 81"/>
                    <a:gd name="T1" fmla="*/ 5 h 24"/>
                    <a:gd name="T2" fmla="*/ 6 w 81"/>
                    <a:gd name="T3" fmla="*/ 1 h 24"/>
                    <a:gd name="T4" fmla="*/ 1 w 81"/>
                    <a:gd name="T5" fmla="*/ 1 h 24"/>
                    <a:gd name="T6" fmla="*/ 79 w 81"/>
                    <a:gd name="T7" fmla="*/ 6 h 24"/>
                    <a:gd name="T8" fmla="*/ 75 w 81"/>
                    <a:gd name="T9" fmla="*/ 5 h 24"/>
                  </a:gdLst>
                  <a:ahLst/>
                  <a:cxnLst>
                    <a:cxn ang="0">
                      <a:pos x="T0" y="T1"/>
                    </a:cxn>
                    <a:cxn ang="0">
                      <a:pos x="T2" y="T3"/>
                    </a:cxn>
                    <a:cxn ang="0">
                      <a:pos x="T4" y="T5"/>
                    </a:cxn>
                    <a:cxn ang="0">
                      <a:pos x="T6" y="T7"/>
                    </a:cxn>
                    <a:cxn ang="0">
                      <a:pos x="T8" y="T9"/>
                    </a:cxn>
                  </a:cxnLst>
                  <a:rect l="0" t="0" r="r" b="b"/>
                  <a:pathLst>
                    <a:path w="81" h="24">
                      <a:moveTo>
                        <a:pt x="75" y="5"/>
                      </a:moveTo>
                      <a:cubicBezTo>
                        <a:pt x="52" y="20"/>
                        <a:pt x="26" y="21"/>
                        <a:pt x="6" y="1"/>
                      </a:cubicBezTo>
                      <a:cubicBezTo>
                        <a:pt x="5" y="0"/>
                        <a:pt x="0" y="0"/>
                        <a:pt x="1" y="1"/>
                      </a:cubicBezTo>
                      <a:cubicBezTo>
                        <a:pt x="24" y="23"/>
                        <a:pt x="54" y="24"/>
                        <a:pt x="79" y="6"/>
                      </a:cubicBezTo>
                      <a:cubicBezTo>
                        <a:pt x="81" y="5"/>
                        <a:pt x="76" y="4"/>
                        <a:pt x="7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08"/>
                <p:cNvSpPr>
                  <a:spLocks/>
                </p:cNvSpPr>
                <p:nvPr/>
              </p:nvSpPr>
              <p:spPr bwMode="auto">
                <a:xfrm>
                  <a:off x="2167" y="-287"/>
                  <a:ext cx="73" cy="163"/>
                </a:xfrm>
                <a:custGeom>
                  <a:avLst/>
                  <a:gdLst>
                    <a:gd name="T0" fmla="*/ 6 w 31"/>
                    <a:gd name="T1" fmla="*/ 68 h 69"/>
                    <a:gd name="T2" fmla="*/ 20 w 31"/>
                    <a:gd name="T3" fmla="*/ 1 h 69"/>
                    <a:gd name="T4" fmla="*/ 15 w 31"/>
                    <a:gd name="T5" fmla="*/ 1 h 69"/>
                    <a:gd name="T6" fmla="*/ 1 w 31"/>
                    <a:gd name="T7" fmla="*/ 66 h 69"/>
                    <a:gd name="T8" fmla="*/ 6 w 31"/>
                    <a:gd name="T9" fmla="*/ 68 h 69"/>
                  </a:gdLst>
                  <a:ahLst/>
                  <a:cxnLst>
                    <a:cxn ang="0">
                      <a:pos x="T0" y="T1"/>
                    </a:cxn>
                    <a:cxn ang="0">
                      <a:pos x="T2" y="T3"/>
                    </a:cxn>
                    <a:cxn ang="0">
                      <a:pos x="T4" y="T5"/>
                    </a:cxn>
                    <a:cxn ang="0">
                      <a:pos x="T6" y="T7"/>
                    </a:cxn>
                    <a:cxn ang="0">
                      <a:pos x="T8" y="T9"/>
                    </a:cxn>
                  </a:cxnLst>
                  <a:rect l="0" t="0" r="r" b="b"/>
                  <a:pathLst>
                    <a:path w="31" h="69">
                      <a:moveTo>
                        <a:pt x="6" y="68"/>
                      </a:moveTo>
                      <a:cubicBezTo>
                        <a:pt x="25" y="50"/>
                        <a:pt x="31" y="26"/>
                        <a:pt x="20" y="1"/>
                      </a:cubicBezTo>
                      <a:cubicBezTo>
                        <a:pt x="19" y="0"/>
                        <a:pt x="14" y="0"/>
                        <a:pt x="15" y="1"/>
                      </a:cubicBezTo>
                      <a:cubicBezTo>
                        <a:pt x="26" y="25"/>
                        <a:pt x="20" y="49"/>
                        <a:pt x="1" y="66"/>
                      </a:cubicBezTo>
                      <a:cubicBezTo>
                        <a:pt x="0" y="67"/>
                        <a:pt x="4" y="69"/>
                        <a:pt x="6"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09"/>
                <p:cNvSpPr>
                  <a:spLocks/>
                </p:cNvSpPr>
                <p:nvPr/>
              </p:nvSpPr>
              <p:spPr bwMode="auto">
                <a:xfrm>
                  <a:off x="2150" y="-264"/>
                  <a:ext cx="143" cy="117"/>
                </a:xfrm>
                <a:custGeom>
                  <a:avLst/>
                  <a:gdLst>
                    <a:gd name="T0" fmla="*/ 57 w 60"/>
                    <a:gd name="T1" fmla="*/ 46 h 49"/>
                    <a:gd name="T2" fmla="*/ 6 w 60"/>
                    <a:gd name="T3" fmla="*/ 1 h 49"/>
                    <a:gd name="T4" fmla="*/ 1 w 60"/>
                    <a:gd name="T5" fmla="*/ 2 h 49"/>
                    <a:gd name="T6" fmla="*/ 54 w 60"/>
                    <a:gd name="T7" fmla="*/ 48 h 49"/>
                    <a:gd name="T8" fmla="*/ 57 w 60"/>
                    <a:gd name="T9" fmla="*/ 46 h 49"/>
                  </a:gdLst>
                  <a:ahLst/>
                  <a:cxnLst>
                    <a:cxn ang="0">
                      <a:pos x="T0" y="T1"/>
                    </a:cxn>
                    <a:cxn ang="0">
                      <a:pos x="T2" y="T3"/>
                    </a:cxn>
                    <a:cxn ang="0">
                      <a:pos x="T4" y="T5"/>
                    </a:cxn>
                    <a:cxn ang="0">
                      <a:pos x="T6" y="T7"/>
                    </a:cxn>
                    <a:cxn ang="0">
                      <a:pos x="T8" y="T9"/>
                    </a:cxn>
                  </a:cxnLst>
                  <a:rect l="0" t="0" r="r" b="b"/>
                  <a:pathLst>
                    <a:path w="60" h="49">
                      <a:moveTo>
                        <a:pt x="57" y="46"/>
                      </a:moveTo>
                      <a:cubicBezTo>
                        <a:pt x="37" y="39"/>
                        <a:pt x="17" y="20"/>
                        <a:pt x="6" y="1"/>
                      </a:cubicBezTo>
                      <a:cubicBezTo>
                        <a:pt x="5" y="0"/>
                        <a:pt x="0" y="1"/>
                        <a:pt x="1" y="2"/>
                      </a:cubicBezTo>
                      <a:cubicBezTo>
                        <a:pt x="13" y="22"/>
                        <a:pt x="33" y="41"/>
                        <a:pt x="54" y="48"/>
                      </a:cubicBezTo>
                      <a:cubicBezTo>
                        <a:pt x="55" y="49"/>
                        <a:pt x="60" y="47"/>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10"/>
                <p:cNvSpPr>
                  <a:spLocks/>
                </p:cNvSpPr>
                <p:nvPr/>
              </p:nvSpPr>
              <p:spPr bwMode="auto">
                <a:xfrm>
                  <a:off x="2129" y="-266"/>
                  <a:ext cx="142" cy="102"/>
                </a:xfrm>
                <a:custGeom>
                  <a:avLst/>
                  <a:gdLst>
                    <a:gd name="T0" fmla="*/ 3 w 60"/>
                    <a:gd name="T1" fmla="*/ 43 h 43"/>
                    <a:gd name="T2" fmla="*/ 59 w 60"/>
                    <a:gd name="T3" fmla="*/ 2 h 43"/>
                    <a:gd name="T4" fmla="*/ 54 w 60"/>
                    <a:gd name="T5" fmla="*/ 1 h 43"/>
                    <a:gd name="T6" fmla="*/ 3 w 60"/>
                    <a:gd name="T7" fmla="*/ 41 h 43"/>
                    <a:gd name="T8" fmla="*/ 3 w 60"/>
                    <a:gd name="T9" fmla="*/ 43 h 43"/>
                  </a:gdLst>
                  <a:ahLst/>
                  <a:cxnLst>
                    <a:cxn ang="0">
                      <a:pos x="T0" y="T1"/>
                    </a:cxn>
                    <a:cxn ang="0">
                      <a:pos x="T2" y="T3"/>
                    </a:cxn>
                    <a:cxn ang="0">
                      <a:pos x="T4" y="T5"/>
                    </a:cxn>
                    <a:cxn ang="0">
                      <a:pos x="T6" y="T7"/>
                    </a:cxn>
                    <a:cxn ang="0">
                      <a:pos x="T8" y="T9"/>
                    </a:cxn>
                  </a:cxnLst>
                  <a:rect l="0" t="0" r="r" b="b"/>
                  <a:pathLst>
                    <a:path w="60" h="43">
                      <a:moveTo>
                        <a:pt x="3" y="43"/>
                      </a:moveTo>
                      <a:cubicBezTo>
                        <a:pt x="28" y="41"/>
                        <a:pt x="52" y="27"/>
                        <a:pt x="59" y="2"/>
                      </a:cubicBezTo>
                      <a:cubicBezTo>
                        <a:pt x="60" y="0"/>
                        <a:pt x="55" y="0"/>
                        <a:pt x="54" y="1"/>
                      </a:cubicBezTo>
                      <a:cubicBezTo>
                        <a:pt x="47" y="24"/>
                        <a:pt x="27" y="39"/>
                        <a:pt x="3" y="41"/>
                      </a:cubicBezTo>
                      <a:cubicBezTo>
                        <a:pt x="0" y="41"/>
                        <a:pt x="0" y="43"/>
                        <a:pt x="3"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11"/>
                <p:cNvSpPr>
                  <a:spLocks/>
                </p:cNvSpPr>
                <p:nvPr/>
              </p:nvSpPr>
              <p:spPr bwMode="auto">
                <a:xfrm>
                  <a:off x="2212" y="-188"/>
                  <a:ext cx="35" cy="683"/>
                </a:xfrm>
                <a:custGeom>
                  <a:avLst/>
                  <a:gdLst>
                    <a:gd name="T0" fmla="*/ 0 w 15"/>
                    <a:gd name="T1" fmla="*/ 2 h 288"/>
                    <a:gd name="T2" fmla="*/ 10 w 15"/>
                    <a:gd name="T3" fmla="*/ 287 h 288"/>
                    <a:gd name="T4" fmla="*/ 15 w 15"/>
                    <a:gd name="T5" fmla="*/ 287 h 288"/>
                    <a:gd name="T6" fmla="*/ 5 w 15"/>
                    <a:gd name="T7" fmla="*/ 2 h 288"/>
                    <a:gd name="T8" fmla="*/ 0 w 15"/>
                    <a:gd name="T9" fmla="*/ 2 h 288"/>
                  </a:gdLst>
                  <a:ahLst/>
                  <a:cxnLst>
                    <a:cxn ang="0">
                      <a:pos x="T0" y="T1"/>
                    </a:cxn>
                    <a:cxn ang="0">
                      <a:pos x="T2" y="T3"/>
                    </a:cxn>
                    <a:cxn ang="0">
                      <a:pos x="T4" y="T5"/>
                    </a:cxn>
                    <a:cxn ang="0">
                      <a:pos x="T6" y="T7"/>
                    </a:cxn>
                    <a:cxn ang="0">
                      <a:pos x="T8" y="T9"/>
                    </a:cxn>
                  </a:cxnLst>
                  <a:rect l="0" t="0" r="r" b="b"/>
                  <a:pathLst>
                    <a:path w="15" h="288">
                      <a:moveTo>
                        <a:pt x="0" y="2"/>
                      </a:moveTo>
                      <a:cubicBezTo>
                        <a:pt x="4" y="97"/>
                        <a:pt x="10" y="192"/>
                        <a:pt x="10" y="287"/>
                      </a:cubicBezTo>
                      <a:cubicBezTo>
                        <a:pt x="10" y="288"/>
                        <a:pt x="15" y="288"/>
                        <a:pt x="15" y="287"/>
                      </a:cubicBezTo>
                      <a:cubicBezTo>
                        <a:pt x="15" y="192"/>
                        <a:pt x="9" y="96"/>
                        <a:pt x="5" y="2"/>
                      </a:cubicBezTo>
                      <a:cubicBezTo>
                        <a:pt x="5"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Oval 112"/>
                <p:cNvSpPr>
                  <a:spLocks noChangeArrowheads="1"/>
                </p:cNvSpPr>
                <p:nvPr/>
              </p:nvSpPr>
              <p:spPr bwMode="auto">
                <a:xfrm>
                  <a:off x="2198" y="-214"/>
                  <a:ext cx="35" cy="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13"/>
                <p:cNvSpPr>
                  <a:spLocks/>
                </p:cNvSpPr>
                <p:nvPr/>
              </p:nvSpPr>
              <p:spPr bwMode="auto">
                <a:xfrm>
                  <a:off x="2371" y="-223"/>
                  <a:ext cx="176" cy="92"/>
                </a:xfrm>
                <a:custGeom>
                  <a:avLst/>
                  <a:gdLst>
                    <a:gd name="T0" fmla="*/ 69 w 74"/>
                    <a:gd name="T1" fmla="*/ 30 h 39"/>
                    <a:gd name="T2" fmla="*/ 5 w 74"/>
                    <a:gd name="T3" fmla="*/ 2 h 39"/>
                    <a:gd name="T4" fmla="*/ 0 w 74"/>
                    <a:gd name="T5" fmla="*/ 1 h 39"/>
                    <a:gd name="T6" fmla="*/ 72 w 74"/>
                    <a:gd name="T7" fmla="*/ 32 h 39"/>
                    <a:gd name="T8" fmla="*/ 69 w 74"/>
                    <a:gd name="T9" fmla="*/ 30 h 39"/>
                  </a:gdLst>
                  <a:ahLst/>
                  <a:cxnLst>
                    <a:cxn ang="0">
                      <a:pos x="T0" y="T1"/>
                    </a:cxn>
                    <a:cxn ang="0">
                      <a:pos x="T2" y="T3"/>
                    </a:cxn>
                    <a:cxn ang="0">
                      <a:pos x="T4" y="T5"/>
                    </a:cxn>
                    <a:cxn ang="0">
                      <a:pos x="T6" y="T7"/>
                    </a:cxn>
                    <a:cxn ang="0">
                      <a:pos x="T8" y="T9"/>
                    </a:cxn>
                  </a:cxnLst>
                  <a:rect l="0" t="0" r="r" b="b"/>
                  <a:pathLst>
                    <a:path w="74" h="39">
                      <a:moveTo>
                        <a:pt x="69" y="30"/>
                      </a:moveTo>
                      <a:cubicBezTo>
                        <a:pt x="41" y="37"/>
                        <a:pt x="17" y="27"/>
                        <a:pt x="5" y="2"/>
                      </a:cubicBezTo>
                      <a:cubicBezTo>
                        <a:pt x="4" y="0"/>
                        <a:pt x="0" y="0"/>
                        <a:pt x="0" y="1"/>
                      </a:cubicBezTo>
                      <a:cubicBezTo>
                        <a:pt x="14" y="30"/>
                        <a:pt x="42" y="39"/>
                        <a:pt x="72" y="32"/>
                      </a:cubicBezTo>
                      <a:cubicBezTo>
                        <a:pt x="74" y="32"/>
                        <a:pt x="70" y="30"/>
                        <a:pt x="6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14"/>
                <p:cNvSpPr>
                  <a:spLocks/>
                </p:cNvSpPr>
                <p:nvPr/>
              </p:nvSpPr>
              <p:spPr bwMode="auto">
                <a:xfrm>
                  <a:off x="2378" y="-249"/>
                  <a:ext cx="104" cy="142"/>
                </a:xfrm>
                <a:custGeom>
                  <a:avLst/>
                  <a:gdLst>
                    <a:gd name="T0" fmla="*/ 5 w 44"/>
                    <a:gd name="T1" fmla="*/ 60 h 60"/>
                    <a:gd name="T2" fmla="*/ 42 w 44"/>
                    <a:gd name="T3" fmla="*/ 2 h 60"/>
                    <a:gd name="T4" fmla="*/ 37 w 44"/>
                    <a:gd name="T5" fmla="*/ 1 h 60"/>
                    <a:gd name="T6" fmla="*/ 1 w 44"/>
                    <a:gd name="T7" fmla="*/ 58 h 60"/>
                    <a:gd name="T8" fmla="*/ 5 w 44"/>
                    <a:gd name="T9" fmla="*/ 60 h 60"/>
                  </a:gdLst>
                  <a:ahLst/>
                  <a:cxnLst>
                    <a:cxn ang="0">
                      <a:pos x="T0" y="T1"/>
                    </a:cxn>
                    <a:cxn ang="0">
                      <a:pos x="T2" y="T3"/>
                    </a:cxn>
                    <a:cxn ang="0">
                      <a:pos x="T4" y="T5"/>
                    </a:cxn>
                    <a:cxn ang="0">
                      <a:pos x="T6" y="T7"/>
                    </a:cxn>
                    <a:cxn ang="0">
                      <a:pos x="T8" y="T9"/>
                    </a:cxn>
                  </a:cxnLst>
                  <a:rect l="0" t="0" r="r" b="b"/>
                  <a:pathLst>
                    <a:path w="44" h="60">
                      <a:moveTo>
                        <a:pt x="5" y="60"/>
                      </a:moveTo>
                      <a:cubicBezTo>
                        <a:pt x="30" y="50"/>
                        <a:pt x="44" y="29"/>
                        <a:pt x="42" y="2"/>
                      </a:cubicBezTo>
                      <a:cubicBezTo>
                        <a:pt x="42" y="0"/>
                        <a:pt x="37" y="0"/>
                        <a:pt x="37" y="1"/>
                      </a:cubicBezTo>
                      <a:cubicBezTo>
                        <a:pt x="39" y="27"/>
                        <a:pt x="26" y="48"/>
                        <a:pt x="1" y="58"/>
                      </a:cubicBezTo>
                      <a:cubicBezTo>
                        <a:pt x="0" y="58"/>
                        <a:pt x="4" y="60"/>
                        <a:pt x="5"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15"/>
                <p:cNvSpPr>
                  <a:spLocks/>
                </p:cNvSpPr>
                <p:nvPr/>
              </p:nvSpPr>
              <p:spPr bwMode="auto">
                <a:xfrm>
                  <a:off x="2411" y="-242"/>
                  <a:ext cx="93" cy="152"/>
                </a:xfrm>
                <a:custGeom>
                  <a:avLst/>
                  <a:gdLst>
                    <a:gd name="T0" fmla="*/ 38 w 39"/>
                    <a:gd name="T1" fmla="*/ 62 h 64"/>
                    <a:gd name="T2" fmla="*/ 5 w 39"/>
                    <a:gd name="T3" fmla="*/ 1 h 64"/>
                    <a:gd name="T4" fmla="*/ 0 w 39"/>
                    <a:gd name="T5" fmla="*/ 2 h 64"/>
                    <a:gd name="T6" fmla="*/ 33 w 39"/>
                    <a:gd name="T7" fmla="*/ 63 h 64"/>
                    <a:gd name="T8" fmla="*/ 38 w 39"/>
                    <a:gd name="T9" fmla="*/ 62 h 64"/>
                  </a:gdLst>
                  <a:ahLst/>
                  <a:cxnLst>
                    <a:cxn ang="0">
                      <a:pos x="T0" y="T1"/>
                    </a:cxn>
                    <a:cxn ang="0">
                      <a:pos x="T2" y="T3"/>
                    </a:cxn>
                    <a:cxn ang="0">
                      <a:pos x="T4" y="T5"/>
                    </a:cxn>
                    <a:cxn ang="0">
                      <a:pos x="T6" y="T7"/>
                    </a:cxn>
                    <a:cxn ang="0">
                      <a:pos x="T8" y="T9"/>
                    </a:cxn>
                  </a:cxnLst>
                  <a:rect l="0" t="0" r="r" b="b"/>
                  <a:pathLst>
                    <a:path w="39" h="64">
                      <a:moveTo>
                        <a:pt x="38" y="62"/>
                      </a:moveTo>
                      <a:cubicBezTo>
                        <a:pt x="21" y="47"/>
                        <a:pt x="9" y="23"/>
                        <a:pt x="5" y="1"/>
                      </a:cubicBezTo>
                      <a:cubicBezTo>
                        <a:pt x="5" y="0"/>
                        <a:pt x="0" y="0"/>
                        <a:pt x="0" y="2"/>
                      </a:cubicBezTo>
                      <a:cubicBezTo>
                        <a:pt x="4" y="24"/>
                        <a:pt x="16" y="48"/>
                        <a:pt x="33" y="63"/>
                      </a:cubicBezTo>
                      <a:cubicBezTo>
                        <a:pt x="34" y="64"/>
                        <a:pt x="39" y="62"/>
                        <a:pt x="38"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16"/>
                <p:cNvSpPr>
                  <a:spLocks/>
                </p:cNvSpPr>
                <p:nvPr/>
              </p:nvSpPr>
              <p:spPr bwMode="auto">
                <a:xfrm>
                  <a:off x="2354" y="-209"/>
                  <a:ext cx="171" cy="66"/>
                </a:xfrm>
                <a:custGeom>
                  <a:avLst/>
                  <a:gdLst>
                    <a:gd name="T0" fmla="*/ 2 w 72"/>
                    <a:gd name="T1" fmla="*/ 21 h 28"/>
                    <a:gd name="T2" fmla="*/ 71 w 72"/>
                    <a:gd name="T3" fmla="*/ 2 h 28"/>
                    <a:gd name="T4" fmla="*/ 66 w 72"/>
                    <a:gd name="T5" fmla="*/ 2 h 28"/>
                    <a:gd name="T6" fmla="*/ 6 w 72"/>
                    <a:gd name="T7" fmla="*/ 20 h 28"/>
                    <a:gd name="T8" fmla="*/ 2 w 72"/>
                    <a:gd name="T9" fmla="*/ 21 h 28"/>
                  </a:gdLst>
                  <a:ahLst/>
                  <a:cxnLst>
                    <a:cxn ang="0">
                      <a:pos x="T0" y="T1"/>
                    </a:cxn>
                    <a:cxn ang="0">
                      <a:pos x="T2" y="T3"/>
                    </a:cxn>
                    <a:cxn ang="0">
                      <a:pos x="T4" y="T5"/>
                    </a:cxn>
                    <a:cxn ang="0">
                      <a:pos x="T6" y="T7"/>
                    </a:cxn>
                    <a:cxn ang="0">
                      <a:pos x="T8" y="T9"/>
                    </a:cxn>
                  </a:cxnLst>
                  <a:rect l="0" t="0" r="r" b="b"/>
                  <a:pathLst>
                    <a:path w="72" h="28">
                      <a:moveTo>
                        <a:pt x="2" y="21"/>
                      </a:moveTo>
                      <a:cubicBezTo>
                        <a:pt x="27" y="28"/>
                        <a:pt x="54" y="23"/>
                        <a:pt x="71" y="2"/>
                      </a:cubicBezTo>
                      <a:cubicBezTo>
                        <a:pt x="72" y="1"/>
                        <a:pt x="67" y="0"/>
                        <a:pt x="66" y="2"/>
                      </a:cubicBezTo>
                      <a:cubicBezTo>
                        <a:pt x="52" y="20"/>
                        <a:pt x="28" y="26"/>
                        <a:pt x="6" y="20"/>
                      </a:cubicBezTo>
                      <a:cubicBezTo>
                        <a:pt x="5" y="19"/>
                        <a:pt x="0" y="20"/>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17"/>
                <p:cNvSpPr>
                  <a:spLocks/>
                </p:cNvSpPr>
                <p:nvPr/>
              </p:nvSpPr>
              <p:spPr bwMode="auto">
                <a:xfrm>
                  <a:off x="2226" y="-150"/>
                  <a:ext cx="228" cy="648"/>
                </a:xfrm>
                <a:custGeom>
                  <a:avLst/>
                  <a:gdLst>
                    <a:gd name="T0" fmla="*/ 90 w 96"/>
                    <a:gd name="T1" fmla="*/ 1 h 273"/>
                    <a:gd name="T2" fmla="*/ 0 w 96"/>
                    <a:gd name="T3" fmla="*/ 271 h 273"/>
                    <a:gd name="T4" fmla="*/ 5 w 96"/>
                    <a:gd name="T5" fmla="*/ 272 h 273"/>
                    <a:gd name="T6" fmla="*/ 95 w 96"/>
                    <a:gd name="T7" fmla="*/ 1 h 273"/>
                    <a:gd name="T8" fmla="*/ 90 w 96"/>
                    <a:gd name="T9" fmla="*/ 1 h 273"/>
                  </a:gdLst>
                  <a:ahLst/>
                  <a:cxnLst>
                    <a:cxn ang="0">
                      <a:pos x="T0" y="T1"/>
                    </a:cxn>
                    <a:cxn ang="0">
                      <a:pos x="T2" y="T3"/>
                    </a:cxn>
                    <a:cxn ang="0">
                      <a:pos x="T4" y="T5"/>
                    </a:cxn>
                    <a:cxn ang="0">
                      <a:pos x="T6" y="T7"/>
                    </a:cxn>
                    <a:cxn ang="0">
                      <a:pos x="T8" y="T9"/>
                    </a:cxn>
                  </a:cxnLst>
                  <a:rect l="0" t="0" r="r" b="b"/>
                  <a:pathLst>
                    <a:path w="96" h="273">
                      <a:moveTo>
                        <a:pt x="90" y="1"/>
                      </a:moveTo>
                      <a:cubicBezTo>
                        <a:pt x="61" y="91"/>
                        <a:pt x="33" y="182"/>
                        <a:pt x="0" y="271"/>
                      </a:cubicBezTo>
                      <a:cubicBezTo>
                        <a:pt x="0" y="273"/>
                        <a:pt x="4" y="273"/>
                        <a:pt x="5" y="272"/>
                      </a:cubicBezTo>
                      <a:cubicBezTo>
                        <a:pt x="38" y="183"/>
                        <a:pt x="66" y="91"/>
                        <a:pt x="95" y="1"/>
                      </a:cubicBezTo>
                      <a:cubicBezTo>
                        <a:pt x="96" y="0"/>
                        <a:pt x="91" y="0"/>
                        <a:pt x="9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18"/>
                <p:cNvSpPr>
                  <a:spLocks/>
                </p:cNvSpPr>
                <p:nvPr/>
              </p:nvSpPr>
              <p:spPr bwMode="auto">
                <a:xfrm>
                  <a:off x="2428" y="-181"/>
                  <a:ext cx="43" cy="41"/>
                </a:xfrm>
                <a:custGeom>
                  <a:avLst/>
                  <a:gdLst>
                    <a:gd name="T0" fmla="*/ 16 w 18"/>
                    <a:gd name="T1" fmla="*/ 11 h 17"/>
                    <a:gd name="T2" fmla="*/ 6 w 18"/>
                    <a:gd name="T3" fmla="*/ 16 h 17"/>
                    <a:gd name="T4" fmla="*/ 2 w 18"/>
                    <a:gd name="T5" fmla="*/ 6 h 17"/>
                    <a:gd name="T6" fmla="*/ 12 w 18"/>
                    <a:gd name="T7" fmla="*/ 1 h 17"/>
                    <a:gd name="T8" fmla="*/ 16 w 18"/>
                    <a:gd name="T9" fmla="*/ 11 h 17"/>
                  </a:gdLst>
                  <a:ahLst/>
                  <a:cxnLst>
                    <a:cxn ang="0">
                      <a:pos x="T0" y="T1"/>
                    </a:cxn>
                    <a:cxn ang="0">
                      <a:pos x="T2" y="T3"/>
                    </a:cxn>
                    <a:cxn ang="0">
                      <a:pos x="T4" y="T5"/>
                    </a:cxn>
                    <a:cxn ang="0">
                      <a:pos x="T6" y="T7"/>
                    </a:cxn>
                    <a:cxn ang="0">
                      <a:pos x="T8" y="T9"/>
                    </a:cxn>
                  </a:cxnLst>
                  <a:rect l="0" t="0" r="r" b="b"/>
                  <a:pathLst>
                    <a:path w="18" h="17">
                      <a:moveTo>
                        <a:pt x="16" y="11"/>
                      </a:moveTo>
                      <a:cubicBezTo>
                        <a:pt x="15" y="15"/>
                        <a:pt x="10" y="17"/>
                        <a:pt x="6" y="16"/>
                      </a:cubicBezTo>
                      <a:cubicBezTo>
                        <a:pt x="2" y="14"/>
                        <a:pt x="0" y="10"/>
                        <a:pt x="2" y="6"/>
                      </a:cubicBezTo>
                      <a:cubicBezTo>
                        <a:pt x="3" y="2"/>
                        <a:pt x="8" y="0"/>
                        <a:pt x="12" y="1"/>
                      </a:cubicBezTo>
                      <a:cubicBezTo>
                        <a:pt x="16" y="3"/>
                        <a:pt x="18" y="7"/>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19"/>
                <p:cNvSpPr>
                  <a:spLocks/>
                </p:cNvSpPr>
                <p:nvPr/>
              </p:nvSpPr>
              <p:spPr bwMode="auto">
                <a:xfrm>
                  <a:off x="2620" y="-126"/>
                  <a:ext cx="138" cy="130"/>
                </a:xfrm>
                <a:custGeom>
                  <a:avLst/>
                  <a:gdLst>
                    <a:gd name="T0" fmla="*/ 55 w 58"/>
                    <a:gd name="T1" fmla="*/ 53 h 55"/>
                    <a:gd name="T2" fmla="*/ 5 w 58"/>
                    <a:gd name="T3" fmla="*/ 2 h 55"/>
                    <a:gd name="T4" fmla="*/ 0 w 58"/>
                    <a:gd name="T5" fmla="*/ 1 h 55"/>
                    <a:gd name="T6" fmla="*/ 55 w 58"/>
                    <a:gd name="T7" fmla="*/ 55 h 55"/>
                    <a:gd name="T8" fmla="*/ 55 w 58"/>
                    <a:gd name="T9" fmla="*/ 53 h 55"/>
                  </a:gdLst>
                  <a:ahLst/>
                  <a:cxnLst>
                    <a:cxn ang="0">
                      <a:pos x="T0" y="T1"/>
                    </a:cxn>
                    <a:cxn ang="0">
                      <a:pos x="T2" y="T3"/>
                    </a:cxn>
                    <a:cxn ang="0">
                      <a:pos x="T4" y="T5"/>
                    </a:cxn>
                    <a:cxn ang="0">
                      <a:pos x="T6" y="T7"/>
                    </a:cxn>
                    <a:cxn ang="0">
                      <a:pos x="T8" y="T9"/>
                    </a:cxn>
                  </a:cxnLst>
                  <a:rect l="0" t="0" r="r" b="b"/>
                  <a:pathLst>
                    <a:path w="58" h="55">
                      <a:moveTo>
                        <a:pt x="55" y="53"/>
                      </a:moveTo>
                      <a:cubicBezTo>
                        <a:pt x="27" y="49"/>
                        <a:pt x="7" y="30"/>
                        <a:pt x="5" y="2"/>
                      </a:cubicBezTo>
                      <a:cubicBezTo>
                        <a:pt x="5" y="0"/>
                        <a:pt x="0" y="0"/>
                        <a:pt x="0" y="1"/>
                      </a:cubicBezTo>
                      <a:cubicBezTo>
                        <a:pt x="2" y="32"/>
                        <a:pt x="25" y="51"/>
                        <a:pt x="55" y="55"/>
                      </a:cubicBezTo>
                      <a:cubicBezTo>
                        <a:pt x="57" y="55"/>
                        <a:pt x="58" y="53"/>
                        <a:pt x="55"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20"/>
                <p:cNvSpPr>
                  <a:spLocks/>
                </p:cNvSpPr>
                <p:nvPr/>
              </p:nvSpPr>
              <p:spPr bwMode="auto">
                <a:xfrm>
                  <a:off x="2585" y="-116"/>
                  <a:ext cx="144" cy="102"/>
                </a:xfrm>
                <a:custGeom>
                  <a:avLst/>
                  <a:gdLst>
                    <a:gd name="T0" fmla="*/ 5 w 61"/>
                    <a:gd name="T1" fmla="*/ 43 h 43"/>
                    <a:gd name="T2" fmla="*/ 61 w 61"/>
                    <a:gd name="T3" fmla="*/ 2 h 43"/>
                    <a:gd name="T4" fmla="*/ 56 w 61"/>
                    <a:gd name="T5" fmla="*/ 1 h 43"/>
                    <a:gd name="T6" fmla="*/ 3 w 61"/>
                    <a:gd name="T7" fmla="*/ 41 h 43"/>
                    <a:gd name="T8" fmla="*/ 5 w 61"/>
                    <a:gd name="T9" fmla="*/ 43 h 43"/>
                  </a:gdLst>
                  <a:ahLst/>
                  <a:cxnLst>
                    <a:cxn ang="0">
                      <a:pos x="T0" y="T1"/>
                    </a:cxn>
                    <a:cxn ang="0">
                      <a:pos x="T2" y="T3"/>
                    </a:cxn>
                    <a:cxn ang="0">
                      <a:pos x="T4" y="T5"/>
                    </a:cxn>
                    <a:cxn ang="0">
                      <a:pos x="T6" y="T7"/>
                    </a:cxn>
                    <a:cxn ang="0">
                      <a:pos x="T8" y="T9"/>
                    </a:cxn>
                  </a:cxnLst>
                  <a:rect l="0" t="0" r="r" b="b"/>
                  <a:pathLst>
                    <a:path w="61" h="43">
                      <a:moveTo>
                        <a:pt x="5" y="43"/>
                      </a:moveTo>
                      <a:cubicBezTo>
                        <a:pt x="32" y="43"/>
                        <a:pt x="54" y="28"/>
                        <a:pt x="61" y="2"/>
                      </a:cubicBezTo>
                      <a:cubicBezTo>
                        <a:pt x="61" y="1"/>
                        <a:pt x="57" y="0"/>
                        <a:pt x="56" y="1"/>
                      </a:cubicBezTo>
                      <a:cubicBezTo>
                        <a:pt x="49" y="26"/>
                        <a:pt x="29" y="40"/>
                        <a:pt x="3" y="41"/>
                      </a:cubicBezTo>
                      <a:cubicBezTo>
                        <a:pt x="0" y="41"/>
                        <a:pt x="4" y="43"/>
                        <a:pt x="5"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21"/>
                <p:cNvSpPr>
                  <a:spLocks/>
                </p:cNvSpPr>
                <p:nvPr/>
              </p:nvSpPr>
              <p:spPr bwMode="auto">
                <a:xfrm>
                  <a:off x="2653" y="-128"/>
                  <a:ext cx="45" cy="168"/>
                </a:xfrm>
                <a:custGeom>
                  <a:avLst/>
                  <a:gdLst>
                    <a:gd name="T0" fmla="*/ 18 w 19"/>
                    <a:gd name="T1" fmla="*/ 69 h 71"/>
                    <a:gd name="T2" fmla="*/ 10 w 19"/>
                    <a:gd name="T3" fmla="*/ 1 h 71"/>
                    <a:gd name="T4" fmla="*/ 4 w 19"/>
                    <a:gd name="T5" fmla="*/ 1 h 71"/>
                    <a:gd name="T6" fmla="*/ 14 w 19"/>
                    <a:gd name="T7" fmla="*/ 70 h 71"/>
                    <a:gd name="T8" fmla="*/ 18 w 19"/>
                    <a:gd name="T9" fmla="*/ 69 h 71"/>
                  </a:gdLst>
                  <a:ahLst/>
                  <a:cxnLst>
                    <a:cxn ang="0">
                      <a:pos x="T0" y="T1"/>
                    </a:cxn>
                    <a:cxn ang="0">
                      <a:pos x="T2" y="T3"/>
                    </a:cxn>
                    <a:cxn ang="0">
                      <a:pos x="T4" y="T5"/>
                    </a:cxn>
                    <a:cxn ang="0">
                      <a:pos x="T6" y="T7"/>
                    </a:cxn>
                    <a:cxn ang="0">
                      <a:pos x="T8" y="T9"/>
                    </a:cxn>
                  </a:cxnLst>
                  <a:rect l="0" t="0" r="r" b="b"/>
                  <a:pathLst>
                    <a:path w="19" h="71">
                      <a:moveTo>
                        <a:pt x="18" y="69"/>
                      </a:moveTo>
                      <a:cubicBezTo>
                        <a:pt x="7" y="49"/>
                        <a:pt x="6" y="22"/>
                        <a:pt x="10" y="1"/>
                      </a:cubicBezTo>
                      <a:cubicBezTo>
                        <a:pt x="10" y="0"/>
                        <a:pt x="5" y="0"/>
                        <a:pt x="4" y="1"/>
                      </a:cubicBezTo>
                      <a:cubicBezTo>
                        <a:pt x="0" y="23"/>
                        <a:pt x="3" y="50"/>
                        <a:pt x="14" y="70"/>
                      </a:cubicBezTo>
                      <a:cubicBezTo>
                        <a:pt x="14" y="71"/>
                        <a:pt x="19" y="70"/>
                        <a:pt x="1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22"/>
                <p:cNvSpPr>
                  <a:spLocks/>
                </p:cNvSpPr>
                <p:nvPr/>
              </p:nvSpPr>
              <p:spPr bwMode="auto">
                <a:xfrm>
                  <a:off x="2585" y="-76"/>
                  <a:ext cx="175" cy="52"/>
                </a:xfrm>
                <a:custGeom>
                  <a:avLst/>
                  <a:gdLst>
                    <a:gd name="T0" fmla="*/ 1 w 74"/>
                    <a:gd name="T1" fmla="*/ 2 h 22"/>
                    <a:gd name="T2" fmla="*/ 72 w 74"/>
                    <a:gd name="T3" fmla="*/ 8 h 22"/>
                    <a:gd name="T4" fmla="*/ 68 w 74"/>
                    <a:gd name="T5" fmla="*/ 7 h 22"/>
                    <a:gd name="T6" fmla="*/ 6 w 74"/>
                    <a:gd name="T7" fmla="*/ 1 h 22"/>
                    <a:gd name="T8" fmla="*/ 1 w 74"/>
                    <a:gd name="T9" fmla="*/ 2 h 22"/>
                  </a:gdLst>
                  <a:ahLst/>
                  <a:cxnLst>
                    <a:cxn ang="0">
                      <a:pos x="T0" y="T1"/>
                    </a:cxn>
                    <a:cxn ang="0">
                      <a:pos x="T2" y="T3"/>
                    </a:cxn>
                    <a:cxn ang="0">
                      <a:pos x="T4" y="T5"/>
                    </a:cxn>
                    <a:cxn ang="0">
                      <a:pos x="T6" y="T7"/>
                    </a:cxn>
                    <a:cxn ang="0">
                      <a:pos x="T8" y="T9"/>
                    </a:cxn>
                  </a:cxnLst>
                  <a:rect l="0" t="0" r="r" b="b"/>
                  <a:pathLst>
                    <a:path w="74" h="22">
                      <a:moveTo>
                        <a:pt x="1" y="2"/>
                      </a:moveTo>
                      <a:cubicBezTo>
                        <a:pt x="22" y="18"/>
                        <a:pt x="49" y="22"/>
                        <a:pt x="72" y="8"/>
                      </a:cubicBezTo>
                      <a:cubicBezTo>
                        <a:pt x="74" y="7"/>
                        <a:pt x="69" y="7"/>
                        <a:pt x="68" y="7"/>
                      </a:cubicBezTo>
                      <a:cubicBezTo>
                        <a:pt x="47" y="20"/>
                        <a:pt x="24" y="15"/>
                        <a:pt x="6" y="1"/>
                      </a:cubicBezTo>
                      <a:cubicBezTo>
                        <a:pt x="4"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23"/>
                <p:cNvSpPr>
                  <a:spLocks/>
                </p:cNvSpPr>
                <p:nvPr/>
              </p:nvSpPr>
              <p:spPr bwMode="auto">
                <a:xfrm>
                  <a:off x="2224" y="-33"/>
                  <a:ext cx="448" cy="526"/>
                </a:xfrm>
                <a:custGeom>
                  <a:avLst/>
                  <a:gdLst>
                    <a:gd name="T0" fmla="*/ 183 w 189"/>
                    <a:gd name="T1" fmla="*/ 1 h 222"/>
                    <a:gd name="T2" fmla="*/ 1 w 189"/>
                    <a:gd name="T3" fmla="*/ 221 h 222"/>
                    <a:gd name="T4" fmla="*/ 6 w 189"/>
                    <a:gd name="T5" fmla="*/ 221 h 222"/>
                    <a:gd name="T6" fmla="*/ 188 w 189"/>
                    <a:gd name="T7" fmla="*/ 2 h 222"/>
                    <a:gd name="T8" fmla="*/ 183 w 189"/>
                    <a:gd name="T9" fmla="*/ 1 h 222"/>
                  </a:gdLst>
                  <a:ahLst/>
                  <a:cxnLst>
                    <a:cxn ang="0">
                      <a:pos x="T0" y="T1"/>
                    </a:cxn>
                    <a:cxn ang="0">
                      <a:pos x="T2" y="T3"/>
                    </a:cxn>
                    <a:cxn ang="0">
                      <a:pos x="T4" y="T5"/>
                    </a:cxn>
                    <a:cxn ang="0">
                      <a:pos x="T6" y="T7"/>
                    </a:cxn>
                    <a:cxn ang="0">
                      <a:pos x="T8" y="T9"/>
                    </a:cxn>
                  </a:cxnLst>
                  <a:rect l="0" t="0" r="r" b="b"/>
                  <a:pathLst>
                    <a:path w="189" h="222">
                      <a:moveTo>
                        <a:pt x="183" y="1"/>
                      </a:moveTo>
                      <a:cubicBezTo>
                        <a:pt x="123" y="75"/>
                        <a:pt x="64" y="150"/>
                        <a:pt x="1" y="221"/>
                      </a:cubicBezTo>
                      <a:cubicBezTo>
                        <a:pt x="0" y="222"/>
                        <a:pt x="5" y="222"/>
                        <a:pt x="6" y="221"/>
                      </a:cubicBezTo>
                      <a:cubicBezTo>
                        <a:pt x="69" y="150"/>
                        <a:pt x="128" y="75"/>
                        <a:pt x="188" y="2"/>
                      </a:cubicBezTo>
                      <a:cubicBezTo>
                        <a:pt x="189" y="1"/>
                        <a:pt x="184" y="0"/>
                        <a:pt x="18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24"/>
                <p:cNvSpPr>
                  <a:spLocks/>
                </p:cNvSpPr>
                <p:nvPr/>
              </p:nvSpPr>
              <p:spPr bwMode="auto">
                <a:xfrm>
                  <a:off x="2651" y="-62"/>
                  <a:ext cx="40" cy="40"/>
                </a:xfrm>
                <a:custGeom>
                  <a:avLst/>
                  <a:gdLst>
                    <a:gd name="T0" fmla="*/ 14 w 17"/>
                    <a:gd name="T1" fmla="*/ 14 h 17"/>
                    <a:gd name="T2" fmla="*/ 3 w 17"/>
                    <a:gd name="T3" fmla="*/ 15 h 17"/>
                    <a:gd name="T4" fmla="*/ 3 w 17"/>
                    <a:gd name="T5" fmla="*/ 4 h 17"/>
                    <a:gd name="T6" fmla="*/ 14 w 17"/>
                    <a:gd name="T7" fmla="*/ 3 h 17"/>
                    <a:gd name="T8" fmla="*/ 14 w 17"/>
                    <a:gd name="T9" fmla="*/ 14 h 17"/>
                  </a:gdLst>
                  <a:ahLst/>
                  <a:cxnLst>
                    <a:cxn ang="0">
                      <a:pos x="T0" y="T1"/>
                    </a:cxn>
                    <a:cxn ang="0">
                      <a:pos x="T2" y="T3"/>
                    </a:cxn>
                    <a:cxn ang="0">
                      <a:pos x="T4" y="T5"/>
                    </a:cxn>
                    <a:cxn ang="0">
                      <a:pos x="T6" y="T7"/>
                    </a:cxn>
                    <a:cxn ang="0">
                      <a:pos x="T8" y="T9"/>
                    </a:cxn>
                  </a:cxnLst>
                  <a:rect l="0" t="0" r="r" b="b"/>
                  <a:pathLst>
                    <a:path w="17" h="17">
                      <a:moveTo>
                        <a:pt x="14" y="14"/>
                      </a:moveTo>
                      <a:cubicBezTo>
                        <a:pt x="11" y="17"/>
                        <a:pt x="7" y="17"/>
                        <a:pt x="3" y="15"/>
                      </a:cubicBezTo>
                      <a:cubicBezTo>
                        <a:pt x="0" y="12"/>
                        <a:pt x="0" y="7"/>
                        <a:pt x="3" y="4"/>
                      </a:cubicBezTo>
                      <a:cubicBezTo>
                        <a:pt x="6" y="1"/>
                        <a:pt x="10" y="0"/>
                        <a:pt x="14" y="3"/>
                      </a:cubicBezTo>
                      <a:cubicBezTo>
                        <a:pt x="17" y="6"/>
                        <a:pt x="17" y="11"/>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25"/>
                <p:cNvSpPr>
                  <a:spLocks/>
                </p:cNvSpPr>
                <p:nvPr/>
              </p:nvSpPr>
              <p:spPr bwMode="auto">
                <a:xfrm>
                  <a:off x="2801" y="69"/>
                  <a:ext cx="106" cy="168"/>
                </a:xfrm>
                <a:custGeom>
                  <a:avLst/>
                  <a:gdLst>
                    <a:gd name="T0" fmla="*/ 43 w 45"/>
                    <a:gd name="T1" fmla="*/ 70 h 71"/>
                    <a:gd name="T2" fmla="*/ 15 w 45"/>
                    <a:gd name="T3" fmla="*/ 2 h 71"/>
                    <a:gd name="T4" fmla="*/ 10 w 45"/>
                    <a:gd name="T5" fmla="*/ 2 h 71"/>
                    <a:gd name="T6" fmla="*/ 39 w 45"/>
                    <a:gd name="T7" fmla="*/ 71 h 71"/>
                    <a:gd name="T8" fmla="*/ 43 w 45"/>
                    <a:gd name="T9" fmla="*/ 70 h 71"/>
                  </a:gdLst>
                  <a:ahLst/>
                  <a:cxnLst>
                    <a:cxn ang="0">
                      <a:pos x="T0" y="T1"/>
                    </a:cxn>
                    <a:cxn ang="0">
                      <a:pos x="T2" y="T3"/>
                    </a:cxn>
                    <a:cxn ang="0">
                      <a:pos x="T4" y="T5"/>
                    </a:cxn>
                    <a:cxn ang="0">
                      <a:pos x="T6" y="T7"/>
                    </a:cxn>
                    <a:cxn ang="0">
                      <a:pos x="T8" y="T9"/>
                    </a:cxn>
                  </a:cxnLst>
                  <a:rect l="0" t="0" r="r" b="b"/>
                  <a:pathLst>
                    <a:path w="45" h="71">
                      <a:moveTo>
                        <a:pt x="43" y="70"/>
                      </a:moveTo>
                      <a:cubicBezTo>
                        <a:pt x="18" y="55"/>
                        <a:pt x="6" y="30"/>
                        <a:pt x="15" y="2"/>
                      </a:cubicBezTo>
                      <a:cubicBezTo>
                        <a:pt x="15" y="1"/>
                        <a:pt x="10" y="0"/>
                        <a:pt x="10" y="2"/>
                      </a:cubicBezTo>
                      <a:cubicBezTo>
                        <a:pt x="0" y="30"/>
                        <a:pt x="13" y="56"/>
                        <a:pt x="39" y="71"/>
                      </a:cubicBezTo>
                      <a:cubicBezTo>
                        <a:pt x="40" y="71"/>
                        <a:pt x="45" y="71"/>
                        <a:pt x="4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26"/>
                <p:cNvSpPr>
                  <a:spLocks/>
                </p:cNvSpPr>
                <p:nvPr/>
              </p:nvSpPr>
              <p:spPr bwMode="auto">
                <a:xfrm>
                  <a:off x="2751" y="116"/>
                  <a:ext cx="173" cy="69"/>
                </a:xfrm>
                <a:custGeom>
                  <a:avLst/>
                  <a:gdLst>
                    <a:gd name="T0" fmla="*/ 3 w 73"/>
                    <a:gd name="T1" fmla="*/ 19 h 29"/>
                    <a:gd name="T2" fmla="*/ 72 w 73"/>
                    <a:gd name="T3" fmla="*/ 2 h 29"/>
                    <a:gd name="T4" fmla="*/ 68 w 73"/>
                    <a:gd name="T5" fmla="*/ 1 h 29"/>
                    <a:gd name="T6" fmla="*/ 5 w 73"/>
                    <a:gd name="T7" fmla="*/ 17 h 29"/>
                    <a:gd name="T8" fmla="*/ 3 w 73"/>
                    <a:gd name="T9" fmla="*/ 19 h 29"/>
                  </a:gdLst>
                  <a:ahLst/>
                  <a:cxnLst>
                    <a:cxn ang="0">
                      <a:pos x="T0" y="T1"/>
                    </a:cxn>
                    <a:cxn ang="0">
                      <a:pos x="T2" y="T3"/>
                    </a:cxn>
                    <a:cxn ang="0">
                      <a:pos x="T4" y="T5"/>
                    </a:cxn>
                    <a:cxn ang="0">
                      <a:pos x="T6" y="T7"/>
                    </a:cxn>
                    <a:cxn ang="0">
                      <a:pos x="T8" y="T9"/>
                    </a:cxn>
                  </a:cxnLst>
                  <a:rect l="0" t="0" r="r" b="b"/>
                  <a:pathLst>
                    <a:path w="73" h="29">
                      <a:moveTo>
                        <a:pt x="3" y="19"/>
                      </a:moveTo>
                      <a:cubicBezTo>
                        <a:pt x="29" y="29"/>
                        <a:pt x="55" y="24"/>
                        <a:pt x="72" y="2"/>
                      </a:cubicBezTo>
                      <a:cubicBezTo>
                        <a:pt x="73" y="1"/>
                        <a:pt x="68" y="0"/>
                        <a:pt x="68" y="1"/>
                      </a:cubicBezTo>
                      <a:cubicBezTo>
                        <a:pt x="52" y="21"/>
                        <a:pt x="29" y="27"/>
                        <a:pt x="5" y="17"/>
                      </a:cubicBezTo>
                      <a:cubicBezTo>
                        <a:pt x="3" y="16"/>
                        <a:pt x="0" y="18"/>
                        <a:pt x="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27"/>
                <p:cNvSpPr>
                  <a:spLocks/>
                </p:cNvSpPr>
                <p:nvPr/>
              </p:nvSpPr>
              <p:spPr bwMode="auto">
                <a:xfrm>
                  <a:off x="2817" y="85"/>
                  <a:ext cx="62" cy="164"/>
                </a:xfrm>
                <a:custGeom>
                  <a:avLst/>
                  <a:gdLst>
                    <a:gd name="T0" fmla="*/ 8 w 26"/>
                    <a:gd name="T1" fmla="*/ 67 h 69"/>
                    <a:gd name="T2" fmla="*/ 25 w 26"/>
                    <a:gd name="T3" fmla="*/ 1 h 69"/>
                    <a:gd name="T4" fmla="*/ 21 w 26"/>
                    <a:gd name="T5" fmla="*/ 1 h 69"/>
                    <a:gd name="T6" fmla="*/ 3 w 26"/>
                    <a:gd name="T7" fmla="*/ 68 h 69"/>
                    <a:gd name="T8" fmla="*/ 8 w 26"/>
                    <a:gd name="T9" fmla="*/ 67 h 69"/>
                  </a:gdLst>
                  <a:ahLst/>
                  <a:cxnLst>
                    <a:cxn ang="0">
                      <a:pos x="T0" y="T1"/>
                    </a:cxn>
                    <a:cxn ang="0">
                      <a:pos x="T2" y="T3"/>
                    </a:cxn>
                    <a:cxn ang="0">
                      <a:pos x="T4" y="T5"/>
                    </a:cxn>
                    <a:cxn ang="0">
                      <a:pos x="T6" y="T7"/>
                    </a:cxn>
                    <a:cxn ang="0">
                      <a:pos x="T8" y="T9"/>
                    </a:cxn>
                  </a:cxnLst>
                  <a:rect l="0" t="0" r="r" b="b"/>
                  <a:pathLst>
                    <a:path w="26" h="69">
                      <a:moveTo>
                        <a:pt x="8" y="67"/>
                      </a:moveTo>
                      <a:cubicBezTo>
                        <a:pt x="5" y="45"/>
                        <a:pt x="13" y="19"/>
                        <a:pt x="25" y="1"/>
                      </a:cubicBezTo>
                      <a:cubicBezTo>
                        <a:pt x="26" y="0"/>
                        <a:pt x="21" y="0"/>
                        <a:pt x="21" y="1"/>
                      </a:cubicBezTo>
                      <a:cubicBezTo>
                        <a:pt x="9" y="19"/>
                        <a:pt x="0" y="45"/>
                        <a:pt x="3" y="68"/>
                      </a:cubicBezTo>
                      <a:cubicBezTo>
                        <a:pt x="3" y="69"/>
                        <a:pt x="8" y="69"/>
                        <a:pt x="8"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28"/>
                <p:cNvSpPr>
                  <a:spLocks/>
                </p:cNvSpPr>
                <p:nvPr/>
              </p:nvSpPr>
              <p:spPr bwMode="auto">
                <a:xfrm>
                  <a:off x="2772" y="104"/>
                  <a:ext cx="159" cy="88"/>
                </a:xfrm>
                <a:custGeom>
                  <a:avLst/>
                  <a:gdLst>
                    <a:gd name="T0" fmla="*/ 1 w 67"/>
                    <a:gd name="T1" fmla="*/ 2 h 37"/>
                    <a:gd name="T2" fmla="*/ 63 w 67"/>
                    <a:gd name="T3" fmla="*/ 33 h 37"/>
                    <a:gd name="T4" fmla="*/ 62 w 67"/>
                    <a:gd name="T5" fmla="*/ 31 h 37"/>
                    <a:gd name="T6" fmla="*/ 6 w 67"/>
                    <a:gd name="T7" fmla="*/ 1 h 37"/>
                    <a:gd name="T8" fmla="*/ 1 w 67"/>
                    <a:gd name="T9" fmla="*/ 2 h 37"/>
                  </a:gdLst>
                  <a:ahLst/>
                  <a:cxnLst>
                    <a:cxn ang="0">
                      <a:pos x="T0" y="T1"/>
                    </a:cxn>
                    <a:cxn ang="0">
                      <a:pos x="T2" y="T3"/>
                    </a:cxn>
                    <a:cxn ang="0">
                      <a:pos x="T4" y="T5"/>
                    </a:cxn>
                    <a:cxn ang="0">
                      <a:pos x="T6" y="T7"/>
                    </a:cxn>
                    <a:cxn ang="0">
                      <a:pos x="T8" y="T9"/>
                    </a:cxn>
                  </a:cxnLst>
                  <a:rect l="0" t="0" r="r" b="b"/>
                  <a:pathLst>
                    <a:path w="67" h="37">
                      <a:moveTo>
                        <a:pt x="1" y="2"/>
                      </a:moveTo>
                      <a:cubicBezTo>
                        <a:pt x="14" y="24"/>
                        <a:pt x="37" y="37"/>
                        <a:pt x="63" y="33"/>
                      </a:cubicBezTo>
                      <a:cubicBezTo>
                        <a:pt x="67" y="33"/>
                        <a:pt x="64" y="31"/>
                        <a:pt x="62" y="31"/>
                      </a:cubicBezTo>
                      <a:cubicBezTo>
                        <a:pt x="38" y="35"/>
                        <a:pt x="17" y="21"/>
                        <a:pt x="6" y="1"/>
                      </a:cubicBezTo>
                      <a:cubicBezTo>
                        <a:pt x="5" y="0"/>
                        <a:pt x="0" y="0"/>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29"/>
                <p:cNvSpPr>
                  <a:spLocks/>
                </p:cNvSpPr>
                <p:nvPr/>
              </p:nvSpPr>
              <p:spPr bwMode="auto">
                <a:xfrm>
                  <a:off x="2221" y="171"/>
                  <a:ext cx="617" cy="322"/>
                </a:xfrm>
                <a:custGeom>
                  <a:avLst/>
                  <a:gdLst>
                    <a:gd name="T0" fmla="*/ 254 w 260"/>
                    <a:gd name="T1" fmla="*/ 1 h 136"/>
                    <a:gd name="T2" fmla="*/ 3 w 260"/>
                    <a:gd name="T3" fmla="*/ 134 h 136"/>
                    <a:gd name="T4" fmla="*/ 6 w 260"/>
                    <a:gd name="T5" fmla="*/ 136 h 136"/>
                    <a:gd name="T6" fmla="*/ 258 w 260"/>
                    <a:gd name="T7" fmla="*/ 2 h 136"/>
                    <a:gd name="T8" fmla="*/ 254 w 260"/>
                    <a:gd name="T9" fmla="*/ 1 h 136"/>
                  </a:gdLst>
                  <a:ahLst/>
                  <a:cxnLst>
                    <a:cxn ang="0">
                      <a:pos x="T0" y="T1"/>
                    </a:cxn>
                    <a:cxn ang="0">
                      <a:pos x="T2" y="T3"/>
                    </a:cxn>
                    <a:cxn ang="0">
                      <a:pos x="T4" y="T5"/>
                    </a:cxn>
                    <a:cxn ang="0">
                      <a:pos x="T6" y="T7"/>
                    </a:cxn>
                    <a:cxn ang="0">
                      <a:pos x="T8" y="T9"/>
                    </a:cxn>
                  </a:cxnLst>
                  <a:rect l="0" t="0" r="r" b="b"/>
                  <a:pathLst>
                    <a:path w="260" h="136">
                      <a:moveTo>
                        <a:pt x="254" y="1"/>
                      </a:moveTo>
                      <a:cubicBezTo>
                        <a:pt x="171" y="46"/>
                        <a:pt x="88" y="93"/>
                        <a:pt x="3" y="134"/>
                      </a:cubicBezTo>
                      <a:cubicBezTo>
                        <a:pt x="0" y="136"/>
                        <a:pt x="5" y="136"/>
                        <a:pt x="6" y="136"/>
                      </a:cubicBezTo>
                      <a:cubicBezTo>
                        <a:pt x="92" y="94"/>
                        <a:pt x="175" y="47"/>
                        <a:pt x="258" y="2"/>
                      </a:cubicBezTo>
                      <a:cubicBezTo>
                        <a:pt x="260" y="0"/>
                        <a:pt x="256" y="0"/>
                        <a:pt x="25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30"/>
                <p:cNvSpPr>
                  <a:spLocks/>
                </p:cNvSpPr>
                <p:nvPr/>
              </p:nvSpPr>
              <p:spPr bwMode="auto">
                <a:xfrm>
                  <a:off x="2820" y="144"/>
                  <a:ext cx="42" cy="43"/>
                </a:xfrm>
                <a:custGeom>
                  <a:avLst/>
                  <a:gdLst>
                    <a:gd name="T0" fmla="*/ 12 w 18"/>
                    <a:gd name="T1" fmla="*/ 16 h 18"/>
                    <a:gd name="T2" fmla="*/ 2 w 18"/>
                    <a:gd name="T3" fmla="*/ 12 h 18"/>
                    <a:gd name="T4" fmla="*/ 6 w 18"/>
                    <a:gd name="T5" fmla="*/ 2 h 18"/>
                    <a:gd name="T6" fmla="*/ 16 w 18"/>
                    <a:gd name="T7" fmla="*/ 6 h 18"/>
                    <a:gd name="T8" fmla="*/ 12 w 18"/>
                    <a:gd name="T9" fmla="*/ 16 h 18"/>
                  </a:gdLst>
                  <a:ahLst/>
                  <a:cxnLst>
                    <a:cxn ang="0">
                      <a:pos x="T0" y="T1"/>
                    </a:cxn>
                    <a:cxn ang="0">
                      <a:pos x="T2" y="T3"/>
                    </a:cxn>
                    <a:cxn ang="0">
                      <a:pos x="T4" y="T5"/>
                    </a:cxn>
                    <a:cxn ang="0">
                      <a:pos x="T6" y="T7"/>
                    </a:cxn>
                    <a:cxn ang="0">
                      <a:pos x="T8" y="T9"/>
                    </a:cxn>
                  </a:cxnLst>
                  <a:rect l="0" t="0" r="r" b="b"/>
                  <a:pathLst>
                    <a:path w="18" h="18">
                      <a:moveTo>
                        <a:pt x="12" y="16"/>
                      </a:moveTo>
                      <a:cubicBezTo>
                        <a:pt x="8" y="18"/>
                        <a:pt x="4" y="16"/>
                        <a:pt x="2" y="12"/>
                      </a:cubicBezTo>
                      <a:cubicBezTo>
                        <a:pt x="0" y="9"/>
                        <a:pt x="2" y="4"/>
                        <a:pt x="6" y="2"/>
                      </a:cubicBezTo>
                      <a:cubicBezTo>
                        <a:pt x="9" y="0"/>
                        <a:pt x="14" y="2"/>
                        <a:pt x="16" y="6"/>
                      </a:cubicBezTo>
                      <a:cubicBezTo>
                        <a:pt x="18" y="10"/>
                        <a:pt x="16" y="14"/>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31"/>
                <p:cNvSpPr>
                  <a:spLocks/>
                </p:cNvSpPr>
                <p:nvPr/>
              </p:nvSpPr>
              <p:spPr bwMode="auto">
                <a:xfrm>
                  <a:off x="2900" y="322"/>
                  <a:ext cx="62" cy="183"/>
                </a:xfrm>
                <a:custGeom>
                  <a:avLst/>
                  <a:gdLst>
                    <a:gd name="T0" fmla="*/ 25 w 26"/>
                    <a:gd name="T1" fmla="*/ 75 h 77"/>
                    <a:gd name="T2" fmla="*/ 24 w 26"/>
                    <a:gd name="T3" fmla="*/ 2 h 77"/>
                    <a:gd name="T4" fmla="*/ 19 w 26"/>
                    <a:gd name="T5" fmla="*/ 1 h 77"/>
                    <a:gd name="T6" fmla="*/ 21 w 26"/>
                    <a:gd name="T7" fmla="*/ 76 h 77"/>
                    <a:gd name="T8" fmla="*/ 25 w 26"/>
                    <a:gd name="T9" fmla="*/ 75 h 77"/>
                  </a:gdLst>
                  <a:ahLst/>
                  <a:cxnLst>
                    <a:cxn ang="0">
                      <a:pos x="T0" y="T1"/>
                    </a:cxn>
                    <a:cxn ang="0">
                      <a:pos x="T2" y="T3"/>
                    </a:cxn>
                    <a:cxn ang="0">
                      <a:pos x="T4" y="T5"/>
                    </a:cxn>
                    <a:cxn ang="0">
                      <a:pos x="T6" y="T7"/>
                    </a:cxn>
                    <a:cxn ang="0">
                      <a:pos x="T8" y="T9"/>
                    </a:cxn>
                  </a:cxnLst>
                  <a:rect l="0" t="0" r="r" b="b"/>
                  <a:pathLst>
                    <a:path w="26" h="77">
                      <a:moveTo>
                        <a:pt x="25" y="75"/>
                      </a:moveTo>
                      <a:cubicBezTo>
                        <a:pt x="7" y="53"/>
                        <a:pt x="5" y="25"/>
                        <a:pt x="24" y="2"/>
                      </a:cubicBezTo>
                      <a:cubicBezTo>
                        <a:pt x="25" y="1"/>
                        <a:pt x="20" y="0"/>
                        <a:pt x="19" y="1"/>
                      </a:cubicBezTo>
                      <a:cubicBezTo>
                        <a:pt x="0" y="24"/>
                        <a:pt x="2" y="53"/>
                        <a:pt x="21" y="76"/>
                      </a:cubicBezTo>
                      <a:cubicBezTo>
                        <a:pt x="21" y="77"/>
                        <a:pt x="26" y="77"/>
                        <a:pt x="2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32"/>
                <p:cNvSpPr>
                  <a:spLocks/>
                </p:cNvSpPr>
                <p:nvPr/>
              </p:nvSpPr>
              <p:spPr bwMode="auto">
                <a:xfrm>
                  <a:off x="2848" y="377"/>
                  <a:ext cx="176" cy="59"/>
                </a:xfrm>
                <a:custGeom>
                  <a:avLst/>
                  <a:gdLst>
                    <a:gd name="T0" fmla="*/ 1 w 74"/>
                    <a:gd name="T1" fmla="*/ 1 h 25"/>
                    <a:gd name="T2" fmla="*/ 72 w 74"/>
                    <a:gd name="T3" fmla="*/ 11 h 25"/>
                    <a:gd name="T4" fmla="*/ 68 w 74"/>
                    <a:gd name="T5" fmla="*/ 9 h 25"/>
                    <a:gd name="T6" fmla="*/ 6 w 74"/>
                    <a:gd name="T7" fmla="*/ 1 h 25"/>
                    <a:gd name="T8" fmla="*/ 1 w 74"/>
                    <a:gd name="T9" fmla="*/ 1 h 25"/>
                  </a:gdLst>
                  <a:ahLst/>
                  <a:cxnLst>
                    <a:cxn ang="0">
                      <a:pos x="T0" y="T1"/>
                    </a:cxn>
                    <a:cxn ang="0">
                      <a:pos x="T2" y="T3"/>
                    </a:cxn>
                    <a:cxn ang="0">
                      <a:pos x="T4" y="T5"/>
                    </a:cxn>
                    <a:cxn ang="0">
                      <a:pos x="T6" y="T7"/>
                    </a:cxn>
                    <a:cxn ang="0">
                      <a:pos x="T8" y="T9"/>
                    </a:cxn>
                  </a:cxnLst>
                  <a:rect l="0" t="0" r="r" b="b"/>
                  <a:pathLst>
                    <a:path w="74" h="25">
                      <a:moveTo>
                        <a:pt x="1" y="1"/>
                      </a:moveTo>
                      <a:cubicBezTo>
                        <a:pt x="21" y="20"/>
                        <a:pt x="48" y="25"/>
                        <a:pt x="72" y="11"/>
                      </a:cubicBezTo>
                      <a:cubicBezTo>
                        <a:pt x="74" y="10"/>
                        <a:pt x="69" y="9"/>
                        <a:pt x="68" y="9"/>
                      </a:cubicBezTo>
                      <a:cubicBezTo>
                        <a:pt x="47" y="22"/>
                        <a:pt x="24" y="18"/>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33"/>
                <p:cNvSpPr>
                  <a:spLocks/>
                </p:cNvSpPr>
                <p:nvPr/>
              </p:nvSpPr>
              <p:spPr bwMode="auto">
                <a:xfrm>
                  <a:off x="2881" y="353"/>
                  <a:ext cx="114" cy="138"/>
                </a:xfrm>
                <a:custGeom>
                  <a:avLst/>
                  <a:gdLst>
                    <a:gd name="T0" fmla="*/ 5 w 48"/>
                    <a:gd name="T1" fmla="*/ 56 h 58"/>
                    <a:gd name="T2" fmla="*/ 46 w 48"/>
                    <a:gd name="T3" fmla="*/ 1 h 58"/>
                    <a:gd name="T4" fmla="*/ 42 w 48"/>
                    <a:gd name="T5" fmla="*/ 0 h 58"/>
                    <a:gd name="T6" fmla="*/ 0 w 48"/>
                    <a:gd name="T7" fmla="*/ 56 h 58"/>
                    <a:gd name="T8" fmla="*/ 5 w 48"/>
                    <a:gd name="T9" fmla="*/ 56 h 58"/>
                  </a:gdLst>
                  <a:ahLst/>
                  <a:cxnLst>
                    <a:cxn ang="0">
                      <a:pos x="T0" y="T1"/>
                    </a:cxn>
                    <a:cxn ang="0">
                      <a:pos x="T2" y="T3"/>
                    </a:cxn>
                    <a:cxn ang="0">
                      <a:pos x="T4" y="T5"/>
                    </a:cxn>
                    <a:cxn ang="0">
                      <a:pos x="T6" y="T7"/>
                    </a:cxn>
                    <a:cxn ang="0">
                      <a:pos x="T8" y="T9"/>
                    </a:cxn>
                  </a:cxnLst>
                  <a:rect l="0" t="0" r="r" b="b"/>
                  <a:pathLst>
                    <a:path w="48" h="58">
                      <a:moveTo>
                        <a:pt x="5" y="56"/>
                      </a:moveTo>
                      <a:cubicBezTo>
                        <a:pt x="11" y="34"/>
                        <a:pt x="28" y="14"/>
                        <a:pt x="46" y="1"/>
                      </a:cubicBezTo>
                      <a:cubicBezTo>
                        <a:pt x="48" y="0"/>
                        <a:pt x="43" y="0"/>
                        <a:pt x="42" y="0"/>
                      </a:cubicBezTo>
                      <a:cubicBezTo>
                        <a:pt x="24" y="13"/>
                        <a:pt x="6" y="34"/>
                        <a:pt x="0" y="56"/>
                      </a:cubicBezTo>
                      <a:cubicBezTo>
                        <a:pt x="0" y="58"/>
                        <a:pt x="5" y="57"/>
                        <a:pt x="5"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34"/>
                <p:cNvSpPr>
                  <a:spLocks/>
                </p:cNvSpPr>
                <p:nvPr/>
              </p:nvSpPr>
              <p:spPr bwMode="auto">
                <a:xfrm>
                  <a:off x="2886" y="337"/>
                  <a:ext cx="121" cy="125"/>
                </a:xfrm>
                <a:custGeom>
                  <a:avLst/>
                  <a:gdLst>
                    <a:gd name="T0" fmla="*/ 0 w 51"/>
                    <a:gd name="T1" fmla="*/ 1 h 53"/>
                    <a:gd name="T2" fmla="*/ 45 w 51"/>
                    <a:gd name="T3" fmla="*/ 53 h 53"/>
                    <a:gd name="T4" fmla="*/ 48 w 51"/>
                    <a:gd name="T5" fmla="*/ 51 h 53"/>
                    <a:gd name="T6" fmla="*/ 5 w 51"/>
                    <a:gd name="T7" fmla="*/ 1 h 53"/>
                    <a:gd name="T8" fmla="*/ 0 w 51"/>
                    <a:gd name="T9" fmla="*/ 1 h 53"/>
                  </a:gdLst>
                  <a:ahLst/>
                  <a:cxnLst>
                    <a:cxn ang="0">
                      <a:pos x="T0" y="T1"/>
                    </a:cxn>
                    <a:cxn ang="0">
                      <a:pos x="T2" y="T3"/>
                    </a:cxn>
                    <a:cxn ang="0">
                      <a:pos x="T4" y="T5"/>
                    </a:cxn>
                    <a:cxn ang="0">
                      <a:pos x="T6" y="T7"/>
                    </a:cxn>
                    <a:cxn ang="0">
                      <a:pos x="T8" y="T9"/>
                    </a:cxn>
                  </a:cxnLst>
                  <a:rect l="0" t="0" r="r" b="b"/>
                  <a:pathLst>
                    <a:path w="51" h="53">
                      <a:moveTo>
                        <a:pt x="0" y="1"/>
                      </a:moveTo>
                      <a:cubicBezTo>
                        <a:pt x="4" y="26"/>
                        <a:pt x="20" y="47"/>
                        <a:pt x="45" y="53"/>
                      </a:cubicBezTo>
                      <a:cubicBezTo>
                        <a:pt x="47" y="53"/>
                        <a:pt x="51" y="52"/>
                        <a:pt x="48" y="51"/>
                      </a:cubicBezTo>
                      <a:cubicBezTo>
                        <a:pt x="24" y="46"/>
                        <a:pt x="9" y="24"/>
                        <a:pt x="5" y="1"/>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35"/>
                <p:cNvSpPr>
                  <a:spLocks/>
                </p:cNvSpPr>
                <p:nvPr/>
              </p:nvSpPr>
              <p:spPr bwMode="auto">
                <a:xfrm>
                  <a:off x="2233" y="417"/>
                  <a:ext cx="689" cy="78"/>
                </a:xfrm>
                <a:custGeom>
                  <a:avLst/>
                  <a:gdLst>
                    <a:gd name="T0" fmla="*/ 287 w 290"/>
                    <a:gd name="T1" fmla="*/ 0 h 33"/>
                    <a:gd name="T2" fmla="*/ 3 w 290"/>
                    <a:gd name="T3" fmla="*/ 31 h 33"/>
                    <a:gd name="T4" fmla="*/ 4 w 290"/>
                    <a:gd name="T5" fmla="*/ 33 h 33"/>
                    <a:gd name="T6" fmla="*/ 287 w 290"/>
                    <a:gd name="T7" fmla="*/ 2 h 33"/>
                    <a:gd name="T8" fmla="*/ 287 w 290"/>
                    <a:gd name="T9" fmla="*/ 0 h 33"/>
                  </a:gdLst>
                  <a:ahLst/>
                  <a:cxnLst>
                    <a:cxn ang="0">
                      <a:pos x="T0" y="T1"/>
                    </a:cxn>
                    <a:cxn ang="0">
                      <a:pos x="T2" y="T3"/>
                    </a:cxn>
                    <a:cxn ang="0">
                      <a:pos x="T4" y="T5"/>
                    </a:cxn>
                    <a:cxn ang="0">
                      <a:pos x="T6" y="T7"/>
                    </a:cxn>
                    <a:cxn ang="0">
                      <a:pos x="T8" y="T9"/>
                    </a:cxn>
                  </a:cxnLst>
                  <a:rect l="0" t="0" r="r" b="b"/>
                  <a:pathLst>
                    <a:path w="290" h="33">
                      <a:moveTo>
                        <a:pt x="287" y="0"/>
                      </a:moveTo>
                      <a:cubicBezTo>
                        <a:pt x="193" y="11"/>
                        <a:pt x="98" y="24"/>
                        <a:pt x="3" y="31"/>
                      </a:cubicBezTo>
                      <a:cubicBezTo>
                        <a:pt x="0" y="31"/>
                        <a:pt x="1" y="33"/>
                        <a:pt x="4" y="33"/>
                      </a:cubicBezTo>
                      <a:cubicBezTo>
                        <a:pt x="98" y="26"/>
                        <a:pt x="193" y="13"/>
                        <a:pt x="287" y="2"/>
                      </a:cubicBezTo>
                      <a:cubicBezTo>
                        <a:pt x="290" y="2"/>
                        <a:pt x="290" y="0"/>
                        <a:pt x="2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36"/>
                <p:cNvSpPr>
                  <a:spLocks/>
                </p:cNvSpPr>
                <p:nvPr/>
              </p:nvSpPr>
              <p:spPr bwMode="auto">
                <a:xfrm>
                  <a:off x="2907" y="398"/>
                  <a:ext cx="38" cy="38"/>
                </a:xfrm>
                <a:custGeom>
                  <a:avLst/>
                  <a:gdLst>
                    <a:gd name="T0" fmla="*/ 9 w 16"/>
                    <a:gd name="T1" fmla="*/ 15 h 16"/>
                    <a:gd name="T2" fmla="*/ 1 w 16"/>
                    <a:gd name="T3" fmla="*/ 8 h 16"/>
                    <a:gd name="T4" fmla="*/ 8 w 16"/>
                    <a:gd name="T5" fmla="*/ 0 h 16"/>
                    <a:gd name="T6" fmla="*/ 16 w 16"/>
                    <a:gd name="T7" fmla="*/ 7 h 16"/>
                    <a:gd name="T8" fmla="*/ 9 w 16"/>
                    <a:gd name="T9" fmla="*/ 15 h 16"/>
                  </a:gdLst>
                  <a:ahLst/>
                  <a:cxnLst>
                    <a:cxn ang="0">
                      <a:pos x="T0" y="T1"/>
                    </a:cxn>
                    <a:cxn ang="0">
                      <a:pos x="T2" y="T3"/>
                    </a:cxn>
                    <a:cxn ang="0">
                      <a:pos x="T4" y="T5"/>
                    </a:cxn>
                    <a:cxn ang="0">
                      <a:pos x="T6" y="T7"/>
                    </a:cxn>
                    <a:cxn ang="0">
                      <a:pos x="T8" y="T9"/>
                    </a:cxn>
                  </a:cxnLst>
                  <a:rect l="0" t="0" r="r" b="b"/>
                  <a:pathLst>
                    <a:path w="16" h="16">
                      <a:moveTo>
                        <a:pt x="9" y="15"/>
                      </a:moveTo>
                      <a:cubicBezTo>
                        <a:pt x="5" y="16"/>
                        <a:pt x="1" y="13"/>
                        <a:pt x="1" y="8"/>
                      </a:cubicBezTo>
                      <a:cubicBezTo>
                        <a:pt x="0" y="4"/>
                        <a:pt x="4" y="0"/>
                        <a:pt x="8" y="0"/>
                      </a:cubicBezTo>
                      <a:cubicBezTo>
                        <a:pt x="12" y="0"/>
                        <a:pt x="16" y="3"/>
                        <a:pt x="16" y="7"/>
                      </a:cubicBezTo>
                      <a:cubicBezTo>
                        <a:pt x="16" y="11"/>
                        <a:pt x="13" y="15"/>
                        <a:pt x="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37"/>
                <p:cNvSpPr>
                  <a:spLocks/>
                </p:cNvSpPr>
                <p:nvPr/>
              </p:nvSpPr>
              <p:spPr bwMode="auto">
                <a:xfrm>
                  <a:off x="2876" y="571"/>
                  <a:ext cx="95" cy="174"/>
                </a:xfrm>
                <a:custGeom>
                  <a:avLst/>
                  <a:gdLst>
                    <a:gd name="T0" fmla="*/ 14 w 40"/>
                    <a:gd name="T1" fmla="*/ 71 h 73"/>
                    <a:gd name="T2" fmla="*/ 38 w 40"/>
                    <a:gd name="T3" fmla="*/ 3 h 73"/>
                    <a:gd name="T4" fmla="*/ 34 w 40"/>
                    <a:gd name="T5" fmla="*/ 1 h 73"/>
                    <a:gd name="T6" fmla="*/ 9 w 40"/>
                    <a:gd name="T7" fmla="*/ 71 h 73"/>
                    <a:gd name="T8" fmla="*/ 14 w 40"/>
                    <a:gd name="T9" fmla="*/ 71 h 73"/>
                  </a:gdLst>
                  <a:ahLst/>
                  <a:cxnLst>
                    <a:cxn ang="0">
                      <a:pos x="T0" y="T1"/>
                    </a:cxn>
                    <a:cxn ang="0">
                      <a:pos x="T2" y="T3"/>
                    </a:cxn>
                    <a:cxn ang="0">
                      <a:pos x="T4" y="T5"/>
                    </a:cxn>
                    <a:cxn ang="0">
                      <a:pos x="T6" y="T7"/>
                    </a:cxn>
                    <a:cxn ang="0">
                      <a:pos x="T8" y="T9"/>
                    </a:cxn>
                  </a:cxnLst>
                  <a:rect l="0" t="0" r="r" b="b"/>
                  <a:pathLst>
                    <a:path w="40" h="73">
                      <a:moveTo>
                        <a:pt x="14" y="71"/>
                      </a:moveTo>
                      <a:cubicBezTo>
                        <a:pt x="5" y="44"/>
                        <a:pt x="13" y="17"/>
                        <a:pt x="38" y="3"/>
                      </a:cubicBezTo>
                      <a:cubicBezTo>
                        <a:pt x="40" y="2"/>
                        <a:pt x="35" y="0"/>
                        <a:pt x="34" y="1"/>
                      </a:cubicBezTo>
                      <a:cubicBezTo>
                        <a:pt x="8" y="16"/>
                        <a:pt x="0" y="43"/>
                        <a:pt x="9" y="71"/>
                      </a:cubicBezTo>
                      <a:cubicBezTo>
                        <a:pt x="10" y="73"/>
                        <a:pt x="14" y="73"/>
                        <a:pt x="1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38"/>
                <p:cNvSpPr>
                  <a:spLocks/>
                </p:cNvSpPr>
                <p:nvPr/>
              </p:nvSpPr>
              <p:spPr bwMode="auto">
                <a:xfrm>
                  <a:off x="2848" y="588"/>
                  <a:ext cx="157" cy="92"/>
                </a:xfrm>
                <a:custGeom>
                  <a:avLst/>
                  <a:gdLst>
                    <a:gd name="T0" fmla="*/ 0 w 66"/>
                    <a:gd name="T1" fmla="*/ 2 h 39"/>
                    <a:gd name="T2" fmla="*/ 64 w 66"/>
                    <a:gd name="T3" fmla="*/ 35 h 39"/>
                    <a:gd name="T4" fmla="*/ 61 w 66"/>
                    <a:gd name="T5" fmla="*/ 33 h 39"/>
                    <a:gd name="T6" fmla="*/ 5 w 66"/>
                    <a:gd name="T7" fmla="*/ 2 h 39"/>
                    <a:gd name="T8" fmla="*/ 0 w 66"/>
                    <a:gd name="T9" fmla="*/ 2 h 39"/>
                  </a:gdLst>
                  <a:ahLst/>
                  <a:cxnLst>
                    <a:cxn ang="0">
                      <a:pos x="T0" y="T1"/>
                    </a:cxn>
                    <a:cxn ang="0">
                      <a:pos x="T2" y="T3"/>
                    </a:cxn>
                    <a:cxn ang="0">
                      <a:pos x="T4" y="T5"/>
                    </a:cxn>
                    <a:cxn ang="0">
                      <a:pos x="T6" y="T7"/>
                    </a:cxn>
                    <a:cxn ang="0">
                      <a:pos x="T8" y="T9"/>
                    </a:cxn>
                  </a:cxnLst>
                  <a:rect l="0" t="0" r="r" b="b"/>
                  <a:pathLst>
                    <a:path w="66" h="39">
                      <a:moveTo>
                        <a:pt x="0" y="2"/>
                      </a:moveTo>
                      <a:cubicBezTo>
                        <a:pt x="12" y="27"/>
                        <a:pt x="36" y="39"/>
                        <a:pt x="64" y="35"/>
                      </a:cubicBezTo>
                      <a:cubicBezTo>
                        <a:pt x="66" y="34"/>
                        <a:pt x="62" y="32"/>
                        <a:pt x="61" y="33"/>
                      </a:cubicBezTo>
                      <a:cubicBezTo>
                        <a:pt x="36" y="37"/>
                        <a:pt x="16" y="24"/>
                        <a:pt x="5" y="2"/>
                      </a:cubicBezTo>
                      <a:cubicBezTo>
                        <a:pt x="4"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39"/>
                <p:cNvSpPr>
                  <a:spLocks/>
                </p:cNvSpPr>
                <p:nvPr/>
              </p:nvSpPr>
              <p:spPr bwMode="auto">
                <a:xfrm>
                  <a:off x="2838" y="609"/>
                  <a:ext cx="157" cy="98"/>
                </a:xfrm>
                <a:custGeom>
                  <a:avLst/>
                  <a:gdLst>
                    <a:gd name="T0" fmla="*/ 6 w 66"/>
                    <a:gd name="T1" fmla="*/ 39 h 41"/>
                    <a:gd name="T2" fmla="*/ 62 w 66"/>
                    <a:gd name="T3" fmla="*/ 3 h 41"/>
                    <a:gd name="T4" fmla="*/ 61 w 66"/>
                    <a:gd name="T5" fmla="*/ 1 h 41"/>
                    <a:gd name="T6" fmla="*/ 1 w 66"/>
                    <a:gd name="T7" fmla="*/ 39 h 41"/>
                    <a:gd name="T8" fmla="*/ 6 w 66"/>
                    <a:gd name="T9" fmla="*/ 39 h 41"/>
                  </a:gdLst>
                  <a:ahLst/>
                  <a:cxnLst>
                    <a:cxn ang="0">
                      <a:pos x="T0" y="T1"/>
                    </a:cxn>
                    <a:cxn ang="0">
                      <a:pos x="T2" y="T3"/>
                    </a:cxn>
                    <a:cxn ang="0">
                      <a:pos x="T4" y="T5"/>
                    </a:cxn>
                    <a:cxn ang="0">
                      <a:pos x="T6" y="T7"/>
                    </a:cxn>
                    <a:cxn ang="0">
                      <a:pos x="T8" y="T9"/>
                    </a:cxn>
                  </a:cxnLst>
                  <a:rect l="0" t="0" r="r" b="b"/>
                  <a:pathLst>
                    <a:path w="66" h="41">
                      <a:moveTo>
                        <a:pt x="6" y="39"/>
                      </a:moveTo>
                      <a:cubicBezTo>
                        <a:pt x="19" y="22"/>
                        <a:pt x="42" y="8"/>
                        <a:pt x="62" y="3"/>
                      </a:cubicBezTo>
                      <a:cubicBezTo>
                        <a:pt x="66" y="2"/>
                        <a:pt x="63" y="0"/>
                        <a:pt x="61" y="1"/>
                      </a:cubicBezTo>
                      <a:cubicBezTo>
                        <a:pt x="39" y="7"/>
                        <a:pt x="14" y="20"/>
                        <a:pt x="1" y="39"/>
                      </a:cubicBezTo>
                      <a:cubicBezTo>
                        <a:pt x="0" y="40"/>
                        <a:pt x="5" y="41"/>
                        <a:pt x="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40"/>
                <p:cNvSpPr>
                  <a:spLocks/>
                </p:cNvSpPr>
                <p:nvPr/>
              </p:nvSpPr>
              <p:spPr bwMode="auto">
                <a:xfrm>
                  <a:off x="2886" y="564"/>
                  <a:ext cx="81" cy="154"/>
                </a:xfrm>
                <a:custGeom>
                  <a:avLst/>
                  <a:gdLst>
                    <a:gd name="T0" fmla="*/ 5 w 34"/>
                    <a:gd name="T1" fmla="*/ 1 h 65"/>
                    <a:gd name="T2" fmla="*/ 28 w 34"/>
                    <a:gd name="T3" fmla="*/ 64 h 65"/>
                    <a:gd name="T4" fmla="*/ 32 w 34"/>
                    <a:gd name="T5" fmla="*/ 63 h 65"/>
                    <a:gd name="T6" fmla="*/ 10 w 34"/>
                    <a:gd name="T7" fmla="*/ 1 h 65"/>
                    <a:gd name="T8" fmla="*/ 5 w 34"/>
                    <a:gd name="T9" fmla="*/ 1 h 65"/>
                  </a:gdLst>
                  <a:ahLst/>
                  <a:cxnLst>
                    <a:cxn ang="0">
                      <a:pos x="T0" y="T1"/>
                    </a:cxn>
                    <a:cxn ang="0">
                      <a:pos x="T2" y="T3"/>
                    </a:cxn>
                    <a:cxn ang="0">
                      <a:pos x="T4" y="T5"/>
                    </a:cxn>
                    <a:cxn ang="0">
                      <a:pos x="T6" y="T7"/>
                    </a:cxn>
                    <a:cxn ang="0">
                      <a:pos x="T8" y="T9"/>
                    </a:cxn>
                  </a:cxnLst>
                  <a:rect l="0" t="0" r="r" b="b"/>
                  <a:pathLst>
                    <a:path w="34" h="65">
                      <a:moveTo>
                        <a:pt x="5" y="1"/>
                      </a:moveTo>
                      <a:cubicBezTo>
                        <a:pt x="0" y="26"/>
                        <a:pt x="7" y="50"/>
                        <a:pt x="28" y="64"/>
                      </a:cubicBezTo>
                      <a:cubicBezTo>
                        <a:pt x="29" y="65"/>
                        <a:pt x="34" y="64"/>
                        <a:pt x="32" y="63"/>
                      </a:cubicBezTo>
                      <a:cubicBezTo>
                        <a:pt x="12" y="49"/>
                        <a:pt x="5" y="25"/>
                        <a:pt x="10" y="1"/>
                      </a:cubicBezTo>
                      <a:cubicBezTo>
                        <a:pt x="10" y="0"/>
                        <a:pt x="5"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41"/>
                <p:cNvSpPr>
                  <a:spLocks/>
                </p:cNvSpPr>
                <p:nvPr/>
              </p:nvSpPr>
              <p:spPr bwMode="auto">
                <a:xfrm>
                  <a:off x="2228" y="481"/>
                  <a:ext cx="677" cy="171"/>
                </a:xfrm>
                <a:custGeom>
                  <a:avLst/>
                  <a:gdLst>
                    <a:gd name="T0" fmla="*/ 283 w 285"/>
                    <a:gd name="T1" fmla="*/ 70 h 72"/>
                    <a:gd name="T2" fmla="*/ 6 w 285"/>
                    <a:gd name="T3" fmla="*/ 0 h 72"/>
                    <a:gd name="T4" fmla="*/ 3 w 285"/>
                    <a:gd name="T5" fmla="*/ 2 h 72"/>
                    <a:gd name="T6" fmla="*/ 279 w 285"/>
                    <a:gd name="T7" fmla="*/ 72 h 72"/>
                    <a:gd name="T8" fmla="*/ 283 w 285"/>
                    <a:gd name="T9" fmla="*/ 70 h 72"/>
                  </a:gdLst>
                  <a:ahLst/>
                  <a:cxnLst>
                    <a:cxn ang="0">
                      <a:pos x="T0" y="T1"/>
                    </a:cxn>
                    <a:cxn ang="0">
                      <a:pos x="T2" y="T3"/>
                    </a:cxn>
                    <a:cxn ang="0">
                      <a:pos x="T4" y="T5"/>
                    </a:cxn>
                    <a:cxn ang="0">
                      <a:pos x="T6" y="T7"/>
                    </a:cxn>
                    <a:cxn ang="0">
                      <a:pos x="T8" y="T9"/>
                    </a:cxn>
                  </a:cxnLst>
                  <a:rect l="0" t="0" r="r" b="b"/>
                  <a:pathLst>
                    <a:path w="285" h="72">
                      <a:moveTo>
                        <a:pt x="283" y="70"/>
                      </a:moveTo>
                      <a:cubicBezTo>
                        <a:pt x="190" y="47"/>
                        <a:pt x="97" y="26"/>
                        <a:pt x="6" y="0"/>
                      </a:cubicBezTo>
                      <a:cubicBezTo>
                        <a:pt x="5" y="0"/>
                        <a:pt x="0" y="1"/>
                        <a:pt x="3" y="2"/>
                      </a:cubicBezTo>
                      <a:cubicBezTo>
                        <a:pt x="94" y="28"/>
                        <a:pt x="187" y="49"/>
                        <a:pt x="279" y="72"/>
                      </a:cubicBezTo>
                      <a:cubicBezTo>
                        <a:pt x="280" y="72"/>
                        <a:pt x="285" y="71"/>
                        <a:pt x="28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42"/>
                <p:cNvSpPr>
                  <a:spLocks/>
                </p:cNvSpPr>
                <p:nvPr/>
              </p:nvSpPr>
              <p:spPr bwMode="auto">
                <a:xfrm>
                  <a:off x="2888" y="631"/>
                  <a:ext cx="41" cy="40"/>
                </a:xfrm>
                <a:custGeom>
                  <a:avLst/>
                  <a:gdLst>
                    <a:gd name="T0" fmla="*/ 6 w 17"/>
                    <a:gd name="T1" fmla="*/ 16 h 17"/>
                    <a:gd name="T2" fmla="*/ 1 w 17"/>
                    <a:gd name="T3" fmla="*/ 7 h 17"/>
                    <a:gd name="T4" fmla="*/ 10 w 17"/>
                    <a:gd name="T5" fmla="*/ 1 h 17"/>
                    <a:gd name="T6" fmla="*/ 16 w 17"/>
                    <a:gd name="T7" fmla="*/ 11 h 17"/>
                    <a:gd name="T8" fmla="*/ 6 w 17"/>
                    <a:gd name="T9" fmla="*/ 16 h 17"/>
                  </a:gdLst>
                  <a:ahLst/>
                  <a:cxnLst>
                    <a:cxn ang="0">
                      <a:pos x="T0" y="T1"/>
                    </a:cxn>
                    <a:cxn ang="0">
                      <a:pos x="T2" y="T3"/>
                    </a:cxn>
                    <a:cxn ang="0">
                      <a:pos x="T4" y="T5"/>
                    </a:cxn>
                    <a:cxn ang="0">
                      <a:pos x="T6" y="T7"/>
                    </a:cxn>
                    <a:cxn ang="0">
                      <a:pos x="T8" y="T9"/>
                    </a:cxn>
                  </a:cxnLst>
                  <a:rect l="0" t="0" r="r" b="b"/>
                  <a:pathLst>
                    <a:path w="17" h="17">
                      <a:moveTo>
                        <a:pt x="6" y="16"/>
                      </a:moveTo>
                      <a:cubicBezTo>
                        <a:pt x="2" y="15"/>
                        <a:pt x="0" y="11"/>
                        <a:pt x="1" y="7"/>
                      </a:cubicBezTo>
                      <a:cubicBezTo>
                        <a:pt x="2" y="3"/>
                        <a:pt x="6" y="0"/>
                        <a:pt x="10" y="1"/>
                      </a:cubicBezTo>
                      <a:cubicBezTo>
                        <a:pt x="15" y="3"/>
                        <a:pt x="17" y="7"/>
                        <a:pt x="16" y="11"/>
                      </a:cubicBezTo>
                      <a:cubicBezTo>
                        <a:pt x="15" y="15"/>
                        <a:pt x="10" y="17"/>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43"/>
                <p:cNvSpPr>
                  <a:spLocks/>
                </p:cNvSpPr>
                <p:nvPr/>
              </p:nvSpPr>
              <p:spPr bwMode="auto">
                <a:xfrm>
                  <a:off x="2763" y="828"/>
                  <a:ext cx="130" cy="139"/>
                </a:xfrm>
                <a:custGeom>
                  <a:avLst/>
                  <a:gdLst>
                    <a:gd name="T0" fmla="*/ 5 w 55"/>
                    <a:gd name="T1" fmla="*/ 58 h 59"/>
                    <a:gd name="T2" fmla="*/ 53 w 55"/>
                    <a:gd name="T3" fmla="*/ 2 h 59"/>
                    <a:gd name="T4" fmla="*/ 49 w 55"/>
                    <a:gd name="T5" fmla="*/ 0 h 59"/>
                    <a:gd name="T6" fmla="*/ 0 w 55"/>
                    <a:gd name="T7" fmla="*/ 57 h 59"/>
                    <a:gd name="T8" fmla="*/ 5 w 55"/>
                    <a:gd name="T9" fmla="*/ 58 h 59"/>
                  </a:gdLst>
                  <a:ahLst/>
                  <a:cxnLst>
                    <a:cxn ang="0">
                      <a:pos x="T0" y="T1"/>
                    </a:cxn>
                    <a:cxn ang="0">
                      <a:pos x="T2" y="T3"/>
                    </a:cxn>
                    <a:cxn ang="0">
                      <a:pos x="T4" y="T5"/>
                    </a:cxn>
                    <a:cxn ang="0">
                      <a:pos x="T6" y="T7"/>
                    </a:cxn>
                    <a:cxn ang="0">
                      <a:pos x="T8" y="T9"/>
                    </a:cxn>
                  </a:cxnLst>
                  <a:rect l="0" t="0" r="r" b="b"/>
                  <a:pathLst>
                    <a:path w="55" h="59">
                      <a:moveTo>
                        <a:pt x="5" y="58"/>
                      </a:moveTo>
                      <a:cubicBezTo>
                        <a:pt x="7" y="29"/>
                        <a:pt x="24" y="6"/>
                        <a:pt x="53" y="2"/>
                      </a:cubicBezTo>
                      <a:cubicBezTo>
                        <a:pt x="55" y="2"/>
                        <a:pt x="51" y="0"/>
                        <a:pt x="49" y="0"/>
                      </a:cubicBezTo>
                      <a:cubicBezTo>
                        <a:pt x="20" y="5"/>
                        <a:pt x="2" y="27"/>
                        <a:pt x="0" y="57"/>
                      </a:cubicBezTo>
                      <a:cubicBezTo>
                        <a:pt x="0" y="58"/>
                        <a:pt x="5" y="59"/>
                        <a:pt x="5"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44"/>
                <p:cNvSpPr>
                  <a:spLocks/>
                </p:cNvSpPr>
                <p:nvPr/>
              </p:nvSpPr>
              <p:spPr bwMode="auto">
                <a:xfrm>
                  <a:off x="2770" y="804"/>
                  <a:ext cx="118" cy="128"/>
                </a:xfrm>
                <a:custGeom>
                  <a:avLst/>
                  <a:gdLst>
                    <a:gd name="T0" fmla="*/ 0 w 50"/>
                    <a:gd name="T1" fmla="*/ 1 h 54"/>
                    <a:gd name="T2" fmla="*/ 47 w 50"/>
                    <a:gd name="T3" fmla="*/ 54 h 54"/>
                    <a:gd name="T4" fmla="*/ 47 w 50"/>
                    <a:gd name="T5" fmla="*/ 52 h 54"/>
                    <a:gd name="T6" fmla="*/ 5 w 50"/>
                    <a:gd name="T7" fmla="*/ 2 h 54"/>
                    <a:gd name="T8" fmla="*/ 0 w 50"/>
                    <a:gd name="T9" fmla="*/ 1 h 54"/>
                  </a:gdLst>
                  <a:ahLst/>
                  <a:cxnLst>
                    <a:cxn ang="0">
                      <a:pos x="T0" y="T1"/>
                    </a:cxn>
                    <a:cxn ang="0">
                      <a:pos x="T2" y="T3"/>
                    </a:cxn>
                    <a:cxn ang="0">
                      <a:pos x="T4" y="T5"/>
                    </a:cxn>
                    <a:cxn ang="0">
                      <a:pos x="T6" y="T7"/>
                    </a:cxn>
                    <a:cxn ang="0">
                      <a:pos x="T8" y="T9"/>
                    </a:cxn>
                  </a:cxnLst>
                  <a:rect l="0" t="0" r="r" b="b"/>
                  <a:pathLst>
                    <a:path w="50" h="54">
                      <a:moveTo>
                        <a:pt x="0" y="1"/>
                      </a:moveTo>
                      <a:cubicBezTo>
                        <a:pt x="3" y="28"/>
                        <a:pt x="20" y="48"/>
                        <a:pt x="47" y="54"/>
                      </a:cubicBezTo>
                      <a:cubicBezTo>
                        <a:pt x="50" y="54"/>
                        <a:pt x="50" y="52"/>
                        <a:pt x="47" y="52"/>
                      </a:cubicBezTo>
                      <a:cubicBezTo>
                        <a:pt x="22" y="47"/>
                        <a:pt x="7" y="27"/>
                        <a:pt x="5" y="2"/>
                      </a:cubicBezTo>
                      <a:cubicBezTo>
                        <a:pt x="5"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45"/>
                <p:cNvSpPr>
                  <a:spLocks/>
                </p:cNvSpPr>
                <p:nvPr/>
              </p:nvSpPr>
              <p:spPr bwMode="auto">
                <a:xfrm>
                  <a:off x="2720" y="865"/>
                  <a:ext cx="180" cy="46"/>
                </a:xfrm>
                <a:custGeom>
                  <a:avLst/>
                  <a:gdLst>
                    <a:gd name="T0" fmla="*/ 6 w 76"/>
                    <a:gd name="T1" fmla="*/ 18 h 19"/>
                    <a:gd name="T2" fmla="*/ 71 w 76"/>
                    <a:gd name="T3" fmla="*/ 5 h 19"/>
                    <a:gd name="T4" fmla="*/ 73 w 76"/>
                    <a:gd name="T5" fmla="*/ 3 h 19"/>
                    <a:gd name="T6" fmla="*/ 2 w 76"/>
                    <a:gd name="T7" fmla="*/ 17 h 19"/>
                    <a:gd name="T8" fmla="*/ 6 w 76"/>
                    <a:gd name="T9" fmla="*/ 18 h 19"/>
                  </a:gdLst>
                  <a:ahLst/>
                  <a:cxnLst>
                    <a:cxn ang="0">
                      <a:pos x="T0" y="T1"/>
                    </a:cxn>
                    <a:cxn ang="0">
                      <a:pos x="T2" y="T3"/>
                    </a:cxn>
                    <a:cxn ang="0">
                      <a:pos x="T4" y="T5"/>
                    </a:cxn>
                    <a:cxn ang="0">
                      <a:pos x="T6" y="T7"/>
                    </a:cxn>
                    <a:cxn ang="0">
                      <a:pos x="T8" y="T9"/>
                    </a:cxn>
                  </a:cxnLst>
                  <a:rect l="0" t="0" r="r" b="b"/>
                  <a:pathLst>
                    <a:path w="76" h="19">
                      <a:moveTo>
                        <a:pt x="6" y="18"/>
                      </a:moveTo>
                      <a:cubicBezTo>
                        <a:pt x="24" y="6"/>
                        <a:pt x="50" y="2"/>
                        <a:pt x="71" y="5"/>
                      </a:cubicBezTo>
                      <a:cubicBezTo>
                        <a:pt x="72" y="5"/>
                        <a:pt x="76" y="3"/>
                        <a:pt x="73" y="3"/>
                      </a:cubicBezTo>
                      <a:cubicBezTo>
                        <a:pt x="50" y="0"/>
                        <a:pt x="22" y="4"/>
                        <a:pt x="2" y="17"/>
                      </a:cubicBezTo>
                      <a:cubicBezTo>
                        <a:pt x="0" y="19"/>
                        <a:pt x="5" y="19"/>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46"/>
                <p:cNvSpPr>
                  <a:spLocks/>
                </p:cNvSpPr>
                <p:nvPr/>
              </p:nvSpPr>
              <p:spPr bwMode="auto">
                <a:xfrm>
                  <a:off x="2789" y="797"/>
                  <a:ext cx="49" cy="166"/>
                </a:xfrm>
                <a:custGeom>
                  <a:avLst/>
                  <a:gdLst>
                    <a:gd name="T0" fmla="*/ 15 w 21"/>
                    <a:gd name="T1" fmla="*/ 2 h 70"/>
                    <a:gd name="T2" fmla="*/ 14 w 21"/>
                    <a:gd name="T3" fmla="*/ 69 h 70"/>
                    <a:gd name="T4" fmla="*/ 19 w 21"/>
                    <a:gd name="T5" fmla="*/ 68 h 70"/>
                    <a:gd name="T6" fmla="*/ 20 w 21"/>
                    <a:gd name="T7" fmla="*/ 2 h 70"/>
                    <a:gd name="T8" fmla="*/ 15 w 21"/>
                    <a:gd name="T9" fmla="*/ 2 h 70"/>
                  </a:gdLst>
                  <a:ahLst/>
                  <a:cxnLst>
                    <a:cxn ang="0">
                      <a:pos x="T0" y="T1"/>
                    </a:cxn>
                    <a:cxn ang="0">
                      <a:pos x="T2" y="T3"/>
                    </a:cxn>
                    <a:cxn ang="0">
                      <a:pos x="T4" y="T5"/>
                    </a:cxn>
                    <a:cxn ang="0">
                      <a:pos x="T6" y="T7"/>
                    </a:cxn>
                    <a:cxn ang="0">
                      <a:pos x="T8" y="T9"/>
                    </a:cxn>
                  </a:cxnLst>
                  <a:rect l="0" t="0" r="r" b="b"/>
                  <a:pathLst>
                    <a:path w="21" h="70">
                      <a:moveTo>
                        <a:pt x="15" y="2"/>
                      </a:moveTo>
                      <a:cubicBezTo>
                        <a:pt x="2" y="23"/>
                        <a:pt x="0" y="48"/>
                        <a:pt x="14" y="69"/>
                      </a:cubicBezTo>
                      <a:cubicBezTo>
                        <a:pt x="15" y="70"/>
                        <a:pt x="20" y="70"/>
                        <a:pt x="19" y="68"/>
                      </a:cubicBezTo>
                      <a:cubicBezTo>
                        <a:pt x="5" y="48"/>
                        <a:pt x="7" y="23"/>
                        <a:pt x="20" y="2"/>
                      </a:cubicBezTo>
                      <a:cubicBezTo>
                        <a:pt x="21" y="1"/>
                        <a:pt x="16"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47"/>
                <p:cNvSpPr>
                  <a:spLocks/>
                </p:cNvSpPr>
                <p:nvPr/>
              </p:nvSpPr>
              <p:spPr bwMode="auto">
                <a:xfrm>
                  <a:off x="2233" y="479"/>
                  <a:ext cx="570" cy="401"/>
                </a:xfrm>
                <a:custGeom>
                  <a:avLst/>
                  <a:gdLst>
                    <a:gd name="T0" fmla="*/ 238 w 240"/>
                    <a:gd name="T1" fmla="*/ 166 h 169"/>
                    <a:gd name="T2" fmla="*/ 6 w 240"/>
                    <a:gd name="T3" fmla="*/ 1 h 169"/>
                    <a:gd name="T4" fmla="*/ 2 w 240"/>
                    <a:gd name="T5" fmla="*/ 2 h 169"/>
                    <a:gd name="T6" fmla="*/ 234 w 240"/>
                    <a:gd name="T7" fmla="*/ 168 h 169"/>
                    <a:gd name="T8" fmla="*/ 238 w 240"/>
                    <a:gd name="T9" fmla="*/ 166 h 169"/>
                  </a:gdLst>
                  <a:ahLst/>
                  <a:cxnLst>
                    <a:cxn ang="0">
                      <a:pos x="T0" y="T1"/>
                    </a:cxn>
                    <a:cxn ang="0">
                      <a:pos x="T2" y="T3"/>
                    </a:cxn>
                    <a:cxn ang="0">
                      <a:pos x="T4" y="T5"/>
                    </a:cxn>
                    <a:cxn ang="0">
                      <a:pos x="T6" y="T7"/>
                    </a:cxn>
                    <a:cxn ang="0">
                      <a:pos x="T8" y="T9"/>
                    </a:cxn>
                  </a:cxnLst>
                  <a:rect l="0" t="0" r="r" b="b"/>
                  <a:pathLst>
                    <a:path w="240" h="169">
                      <a:moveTo>
                        <a:pt x="238" y="166"/>
                      </a:moveTo>
                      <a:cubicBezTo>
                        <a:pt x="161" y="112"/>
                        <a:pt x="82" y="59"/>
                        <a:pt x="6" y="1"/>
                      </a:cubicBezTo>
                      <a:cubicBezTo>
                        <a:pt x="5" y="0"/>
                        <a:pt x="0" y="1"/>
                        <a:pt x="2" y="2"/>
                      </a:cubicBezTo>
                      <a:cubicBezTo>
                        <a:pt x="77" y="60"/>
                        <a:pt x="156" y="113"/>
                        <a:pt x="234" y="168"/>
                      </a:cubicBezTo>
                      <a:cubicBezTo>
                        <a:pt x="235" y="169"/>
                        <a:pt x="240" y="167"/>
                        <a:pt x="238" y="1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48"/>
                <p:cNvSpPr>
                  <a:spLocks/>
                </p:cNvSpPr>
                <p:nvPr/>
              </p:nvSpPr>
              <p:spPr bwMode="auto">
                <a:xfrm>
                  <a:off x="2784" y="861"/>
                  <a:ext cx="43" cy="40"/>
                </a:xfrm>
                <a:custGeom>
                  <a:avLst/>
                  <a:gdLst>
                    <a:gd name="T0" fmla="*/ 4 w 18"/>
                    <a:gd name="T1" fmla="*/ 15 h 17"/>
                    <a:gd name="T2" fmla="*/ 3 w 18"/>
                    <a:gd name="T3" fmla="*/ 4 h 17"/>
                    <a:gd name="T4" fmla="*/ 14 w 18"/>
                    <a:gd name="T5" fmla="*/ 3 h 17"/>
                    <a:gd name="T6" fmla="*/ 15 w 18"/>
                    <a:gd name="T7" fmla="*/ 14 h 17"/>
                    <a:gd name="T8" fmla="*/ 4 w 18"/>
                    <a:gd name="T9" fmla="*/ 15 h 17"/>
                  </a:gdLst>
                  <a:ahLst/>
                  <a:cxnLst>
                    <a:cxn ang="0">
                      <a:pos x="T0" y="T1"/>
                    </a:cxn>
                    <a:cxn ang="0">
                      <a:pos x="T2" y="T3"/>
                    </a:cxn>
                    <a:cxn ang="0">
                      <a:pos x="T4" y="T5"/>
                    </a:cxn>
                    <a:cxn ang="0">
                      <a:pos x="T6" y="T7"/>
                    </a:cxn>
                    <a:cxn ang="0">
                      <a:pos x="T8" y="T9"/>
                    </a:cxn>
                  </a:cxnLst>
                  <a:rect l="0" t="0" r="r" b="b"/>
                  <a:pathLst>
                    <a:path w="18" h="17">
                      <a:moveTo>
                        <a:pt x="4" y="15"/>
                      </a:moveTo>
                      <a:cubicBezTo>
                        <a:pt x="1" y="12"/>
                        <a:pt x="0" y="8"/>
                        <a:pt x="3" y="4"/>
                      </a:cubicBezTo>
                      <a:cubicBezTo>
                        <a:pt x="6" y="1"/>
                        <a:pt x="10" y="0"/>
                        <a:pt x="14" y="3"/>
                      </a:cubicBezTo>
                      <a:cubicBezTo>
                        <a:pt x="17" y="5"/>
                        <a:pt x="18" y="10"/>
                        <a:pt x="15" y="14"/>
                      </a:cubicBezTo>
                      <a:cubicBezTo>
                        <a:pt x="13" y="17"/>
                        <a:pt x="8" y="17"/>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49"/>
                <p:cNvSpPr>
                  <a:spLocks/>
                </p:cNvSpPr>
                <p:nvPr/>
              </p:nvSpPr>
              <p:spPr bwMode="auto">
                <a:xfrm>
                  <a:off x="2539" y="1029"/>
                  <a:ext cx="174" cy="102"/>
                </a:xfrm>
                <a:custGeom>
                  <a:avLst/>
                  <a:gdLst>
                    <a:gd name="T0" fmla="*/ 6 w 73"/>
                    <a:gd name="T1" fmla="*/ 42 h 43"/>
                    <a:gd name="T2" fmla="*/ 68 w 73"/>
                    <a:gd name="T3" fmla="*/ 9 h 43"/>
                    <a:gd name="T4" fmla="*/ 70 w 73"/>
                    <a:gd name="T5" fmla="*/ 7 h 43"/>
                    <a:gd name="T6" fmla="*/ 1 w 73"/>
                    <a:gd name="T7" fmla="*/ 41 h 43"/>
                    <a:gd name="T8" fmla="*/ 6 w 73"/>
                    <a:gd name="T9" fmla="*/ 42 h 43"/>
                  </a:gdLst>
                  <a:ahLst/>
                  <a:cxnLst>
                    <a:cxn ang="0">
                      <a:pos x="T0" y="T1"/>
                    </a:cxn>
                    <a:cxn ang="0">
                      <a:pos x="T2" y="T3"/>
                    </a:cxn>
                    <a:cxn ang="0">
                      <a:pos x="T4" y="T5"/>
                    </a:cxn>
                    <a:cxn ang="0">
                      <a:pos x="T6" y="T7"/>
                    </a:cxn>
                    <a:cxn ang="0">
                      <a:pos x="T8" y="T9"/>
                    </a:cxn>
                  </a:cxnLst>
                  <a:rect l="0" t="0" r="r" b="b"/>
                  <a:pathLst>
                    <a:path w="73" h="43">
                      <a:moveTo>
                        <a:pt x="6" y="42"/>
                      </a:moveTo>
                      <a:cubicBezTo>
                        <a:pt x="17" y="17"/>
                        <a:pt x="40" y="2"/>
                        <a:pt x="68" y="9"/>
                      </a:cubicBezTo>
                      <a:cubicBezTo>
                        <a:pt x="70" y="9"/>
                        <a:pt x="73" y="8"/>
                        <a:pt x="70" y="7"/>
                      </a:cubicBezTo>
                      <a:cubicBezTo>
                        <a:pt x="40" y="0"/>
                        <a:pt x="14" y="13"/>
                        <a:pt x="1" y="41"/>
                      </a:cubicBezTo>
                      <a:cubicBezTo>
                        <a:pt x="0" y="42"/>
                        <a:pt x="5" y="43"/>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50"/>
                <p:cNvSpPr>
                  <a:spLocks/>
                </p:cNvSpPr>
                <p:nvPr/>
              </p:nvSpPr>
              <p:spPr bwMode="auto">
                <a:xfrm>
                  <a:off x="2589" y="982"/>
                  <a:ext cx="83" cy="159"/>
                </a:xfrm>
                <a:custGeom>
                  <a:avLst/>
                  <a:gdLst>
                    <a:gd name="T0" fmla="*/ 7 w 35"/>
                    <a:gd name="T1" fmla="*/ 1 h 67"/>
                    <a:gd name="T2" fmla="*/ 29 w 35"/>
                    <a:gd name="T3" fmla="*/ 66 h 67"/>
                    <a:gd name="T4" fmla="*/ 33 w 35"/>
                    <a:gd name="T5" fmla="*/ 66 h 67"/>
                    <a:gd name="T6" fmla="*/ 12 w 35"/>
                    <a:gd name="T7" fmla="*/ 2 h 67"/>
                    <a:gd name="T8" fmla="*/ 7 w 35"/>
                    <a:gd name="T9" fmla="*/ 1 h 67"/>
                  </a:gdLst>
                  <a:ahLst/>
                  <a:cxnLst>
                    <a:cxn ang="0">
                      <a:pos x="T0" y="T1"/>
                    </a:cxn>
                    <a:cxn ang="0">
                      <a:pos x="T2" y="T3"/>
                    </a:cxn>
                    <a:cxn ang="0">
                      <a:pos x="T4" y="T5"/>
                    </a:cxn>
                    <a:cxn ang="0">
                      <a:pos x="T6" y="T7"/>
                    </a:cxn>
                    <a:cxn ang="0">
                      <a:pos x="T8" y="T9"/>
                    </a:cxn>
                  </a:cxnLst>
                  <a:rect l="0" t="0" r="r" b="b"/>
                  <a:pathLst>
                    <a:path w="35" h="67">
                      <a:moveTo>
                        <a:pt x="7" y="1"/>
                      </a:moveTo>
                      <a:cubicBezTo>
                        <a:pt x="0" y="27"/>
                        <a:pt x="7" y="51"/>
                        <a:pt x="29" y="66"/>
                      </a:cubicBezTo>
                      <a:cubicBezTo>
                        <a:pt x="30" y="67"/>
                        <a:pt x="35" y="67"/>
                        <a:pt x="33" y="66"/>
                      </a:cubicBezTo>
                      <a:cubicBezTo>
                        <a:pt x="11" y="51"/>
                        <a:pt x="5" y="27"/>
                        <a:pt x="12" y="2"/>
                      </a:cubicBezTo>
                      <a:cubicBezTo>
                        <a:pt x="13" y="1"/>
                        <a:pt x="8" y="0"/>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51"/>
                <p:cNvSpPr>
                  <a:spLocks/>
                </p:cNvSpPr>
                <p:nvPr/>
              </p:nvSpPr>
              <p:spPr bwMode="auto">
                <a:xfrm>
                  <a:off x="2523" y="1048"/>
                  <a:ext cx="178" cy="45"/>
                </a:xfrm>
                <a:custGeom>
                  <a:avLst/>
                  <a:gdLst>
                    <a:gd name="T0" fmla="*/ 4 w 75"/>
                    <a:gd name="T1" fmla="*/ 6 h 19"/>
                    <a:gd name="T2" fmla="*/ 69 w 75"/>
                    <a:gd name="T3" fmla="*/ 19 h 19"/>
                    <a:gd name="T4" fmla="*/ 74 w 75"/>
                    <a:gd name="T5" fmla="*/ 17 h 19"/>
                    <a:gd name="T6" fmla="*/ 3 w 75"/>
                    <a:gd name="T7" fmla="*/ 4 h 19"/>
                    <a:gd name="T8" fmla="*/ 4 w 75"/>
                    <a:gd name="T9" fmla="*/ 6 h 19"/>
                  </a:gdLst>
                  <a:ahLst/>
                  <a:cxnLst>
                    <a:cxn ang="0">
                      <a:pos x="T0" y="T1"/>
                    </a:cxn>
                    <a:cxn ang="0">
                      <a:pos x="T2" y="T3"/>
                    </a:cxn>
                    <a:cxn ang="0">
                      <a:pos x="T4" y="T5"/>
                    </a:cxn>
                    <a:cxn ang="0">
                      <a:pos x="T6" y="T7"/>
                    </a:cxn>
                    <a:cxn ang="0">
                      <a:pos x="T8" y="T9"/>
                    </a:cxn>
                  </a:cxnLst>
                  <a:rect l="0" t="0" r="r" b="b"/>
                  <a:pathLst>
                    <a:path w="75" h="19">
                      <a:moveTo>
                        <a:pt x="4" y="6"/>
                      </a:moveTo>
                      <a:cubicBezTo>
                        <a:pt x="26" y="2"/>
                        <a:pt x="51" y="9"/>
                        <a:pt x="69" y="19"/>
                      </a:cubicBezTo>
                      <a:cubicBezTo>
                        <a:pt x="71" y="19"/>
                        <a:pt x="75" y="18"/>
                        <a:pt x="74" y="17"/>
                      </a:cubicBezTo>
                      <a:cubicBezTo>
                        <a:pt x="53" y="6"/>
                        <a:pt x="26" y="0"/>
                        <a:pt x="3" y="4"/>
                      </a:cubicBezTo>
                      <a:cubicBezTo>
                        <a:pt x="0" y="5"/>
                        <a:pt x="2"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52"/>
                <p:cNvSpPr>
                  <a:spLocks/>
                </p:cNvSpPr>
                <p:nvPr/>
              </p:nvSpPr>
              <p:spPr bwMode="auto">
                <a:xfrm>
                  <a:off x="2585" y="998"/>
                  <a:ext cx="90" cy="152"/>
                </a:xfrm>
                <a:custGeom>
                  <a:avLst/>
                  <a:gdLst>
                    <a:gd name="T0" fmla="*/ 32 w 38"/>
                    <a:gd name="T1" fmla="*/ 1 h 64"/>
                    <a:gd name="T2" fmla="*/ 5 w 38"/>
                    <a:gd name="T3" fmla="*/ 63 h 64"/>
                    <a:gd name="T4" fmla="*/ 10 w 38"/>
                    <a:gd name="T5" fmla="*/ 62 h 64"/>
                    <a:gd name="T6" fmla="*/ 36 w 38"/>
                    <a:gd name="T7" fmla="*/ 1 h 64"/>
                    <a:gd name="T8" fmla="*/ 32 w 38"/>
                    <a:gd name="T9" fmla="*/ 1 h 64"/>
                  </a:gdLst>
                  <a:ahLst/>
                  <a:cxnLst>
                    <a:cxn ang="0">
                      <a:pos x="T0" y="T1"/>
                    </a:cxn>
                    <a:cxn ang="0">
                      <a:pos x="T2" y="T3"/>
                    </a:cxn>
                    <a:cxn ang="0">
                      <a:pos x="T4" y="T5"/>
                    </a:cxn>
                    <a:cxn ang="0">
                      <a:pos x="T6" y="T7"/>
                    </a:cxn>
                    <a:cxn ang="0">
                      <a:pos x="T8" y="T9"/>
                    </a:cxn>
                  </a:cxnLst>
                  <a:rect l="0" t="0" r="r" b="b"/>
                  <a:pathLst>
                    <a:path w="38" h="64">
                      <a:moveTo>
                        <a:pt x="32" y="1"/>
                      </a:moveTo>
                      <a:cubicBezTo>
                        <a:pt x="12" y="15"/>
                        <a:pt x="0" y="38"/>
                        <a:pt x="5" y="63"/>
                      </a:cubicBezTo>
                      <a:cubicBezTo>
                        <a:pt x="6" y="64"/>
                        <a:pt x="11" y="64"/>
                        <a:pt x="10" y="62"/>
                      </a:cubicBezTo>
                      <a:cubicBezTo>
                        <a:pt x="5" y="38"/>
                        <a:pt x="16" y="15"/>
                        <a:pt x="36" y="1"/>
                      </a:cubicBezTo>
                      <a:cubicBezTo>
                        <a:pt x="38" y="0"/>
                        <a:pt x="33" y="0"/>
                        <a:pt x="3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53"/>
                <p:cNvSpPr>
                  <a:spLocks/>
                </p:cNvSpPr>
                <p:nvPr/>
              </p:nvSpPr>
              <p:spPr bwMode="auto">
                <a:xfrm>
                  <a:off x="2236" y="479"/>
                  <a:ext cx="375" cy="581"/>
                </a:xfrm>
                <a:custGeom>
                  <a:avLst/>
                  <a:gdLst>
                    <a:gd name="T0" fmla="*/ 157 w 158"/>
                    <a:gd name="T1" fmla="*/ 243 h 245"/>
                    <a:gd name="T2" fmla="*/ 5 w 158"/>
                    <a:gd name="T3" fmla="*/ 1 h 245"/>
                    <a:gd name="T4" fmla="*/ 1 w 158"/>
                    <a:gd name="T5" fmla="*/ 2 h 245"/>
                    <a:gd name="T6" fmla="*/ 153 w 158"/>
                    <a:gd name="T7" fmla="*/ 244 h 245"/>
                    <a:gd name="T8" fmla="*/ 157 w 158"/>
                    <a:gd name="T9" fmla="*/ 243 h 245"/>
                  </a:gdLst>
                  <a:ahLst/>
                  <a:cxnLst>
                    <a:cxn ang="0">
                      <a:pos x="T0" y="T1"/>
                    </a:cxn>
                    <a:cxn ang="0">
                      <a:pos x="T2" y="T3"/>
                    </a:cxn>
                    <a:cxn ang="0">
                      <a:pos x="T4" y="T5"/>
                    </a:cxn>
                    <a:cxn ang="0">
                      <a:pos x="T6" y="T7"/>
                    </a:cxn>
                    <a:cxn ang="0">
                      <a:pos x="T8" y="T9"/>
                    </a:cxn>
                  </a:cxnLst>
                  <a:rect l="0" t="0" r="r" b="b"/>
                  <a:pathLst>
                    <a:path w="158" h="245">
                      <a:moveTo>
                        <a:pt x="157" y="243"/>
                      </a:moveTo>
                      <a:cubicBezTo>
                        <a:pt x="106" y="163"/>
                        <a:pt x="53" y="83"/>
                        <a:pt x="5" y="1"/>
                      </a:cubicBezTo>
                      <a:cubicBezTo>
                        <a:pt x="5" y="0"/>
                        <a:pt x="0" y="1"/>
                        <a:pt x="1" y="2"/>
                      </a:cubicBezTo>
                      <a:cubicBezTo>
                        <a:pt x="48" y="84"/>
                        <a:pt x="101" y="164"/>
                        <a:pt x="153" y="244"/>
                      </a:cubicBezTo>
                      <a:cubicBezTo>
                        <a:pt x="153" y="245"/>
                        <a:pt x="158" y="244"/>
                        <a:pt x="157"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54"/>
                <p:cNvSpPr>
                  <a:spLocks/>
                </p:cNvSpPr>
                <p:nvPr/>
              </p:nvSpPr>
              <p:spPr bwMode="auto">
                <a:xfrm>
                  <a:off x="2592" y="1046"/>
                  <a:ext cx="40" cy="40"/>
                </a:xfrm>
                <a:custGeom>
                  <a:avLst/>
                  <a:gdLst>
                    <a:gd name="T0" fmla="*/ 2 w 17"/>
                    <a:gd name="T1" fmla="*/ 12 h 17"/>
                    <a:gd name="T2" fmla="*/ 4 w 17"/>
                    <a:gd name="T3" fmla="*/ 2 h 17"/>
                    <a:gd name="T4" fmla="*/ 15 w 17"/>
                    <a:gd name="T5" fmla="*/ 5 h 17"/>
                    <a:gd name="T6" fmla="*/ 12 w 17"/>
                    <a:gd name="T7" fmla="*/ 15 h 17"/>
                    <a:gd name="T8" fmla="*/ 2 w 17"/>
                    <a:gd name="T9" fmla="*/ 12 h 17"/>
                  </a:gdLst>
                  <a:ahLst/>
                  <a:cxnLst>
                    <a:cxn ang="0">
                      <a:pos x="T0" y="T1"/>
                    </a:cxn>
                    <a:cxn ang="0">
                      <a:pos x="T2" y="T3"/>
                    </a:cxn>
                    <a:cxn ang="0">
                      <a:pos x="T4" y="T5"/>
                    </a:cxn>
                    <a:cxn ang="0">
                      <a:pos x="T6" y="T7"/>
                    </a:cxn>
                    <a:cxn ang="0">
                      <a:pos x="T8" y="T9"/>
                    </a:cxn>
                  </a:cxnLst>
                  <a:rect l="0" t="0" r="r" b="b"/>
                  <a:pathLst>
                    <a:path w="17" h="17">
                      <a:moveTo>
                        <a:pt x="2" y="12"/>
                      </a:moveTo>
                      <a:cubicBezTo>
                        <a:pt x="0" y="9"/>
                        <a:pt x="1" y="4"/>
                        <a:pt x="4" y="2"/>
                      </a:cubicBezTo>
                      <a:cubicBezTo>
                        <a:pt x="8" y="0"/>
                        <a:pt x="13" y="1"/>
                        <a:pt x="15" y="5"/>
                      </a:cubicBezTo>
                      <a:cubicBezTo>
                        <a:pt x="17" y="8"/>
                        <a:pt x="16" y="13"/>
                        <a:pt x="12" y="15"/>
                      </a:cubicBezTo>
                      <a:cubicBezTo>
                        <a:pt x="9" y="17"/>
                        <a:pt x="4" y="16"/>
                        <a:pt x="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55"/>
                <p:cNvSpPr>
                  <a:spLocks/>
                </p:cNvSpPr>
                <p:nvPr/>
              </p:nvSpPr>
              <p:spPr bwMode="auto">
                <a:xfrm>
                  <a:off x="2285" y="1153"/>
                  <a:ext cx="193" cy="64"/>
                </a:xfrm>
                <a:custGeom>
                  <a:avLst/>
                  <a:gdLst>
                    <a:gd name="T0" fmla="*/ 6 w 81"/>
                    <a:gd name="T1" fmla="*/ 26 h 27"/>
                    <a:gd name="T2" fmla="*/ 75 w 81"/>
                    <a:gd name="T3" fmla="*/ 18 h 27"/>
                    <a:gd name="T4" fmla="*/ 79 w 81"/>
                    <a:gd name="T5" fmla="*/ 17 h 27"/>
                    <a:gd name="T6" fmla="*/ 1 w 81"/>
                    <a:gd name="T7" fmla="*/ 25 h 27"/>
                    <a:gd name="T8" fmla="*/ 6 w 81"/>
                    <a:gd name="T9" fmla="*/ 26 h 27"/>
                  </a:gdLst>
                  <a:ahLst/>
                  <a:cxnLst>
                    <a:cxn ang="0">
                      <a:pos x="T0" y="T1"/>
                    </a:cxn>
                    <a:cxn ang="0">
                      <a:pos x="T2" y="T3"/>
                    </a:cxn>
                    <a:cxn ang="0">
                      <a:pos x="T4" y="T5"/>
                    </a:cxn>
                    <a:cxn ang="0">
                      <a:pos x="T6" y="T7"/>
                    </a:cxn>
                    <a:cxn ang="0">
                      <a:pos x="T8" y="T9"/>
                    </a:cxn>
                  </a:cxnLst>
                  <a:rect l="0" t="0" r="r" b="b"/>
                  <a:pathLst>
                    <a:path w="81" h="27">
                      <a:moveTo>
                        <a:pt x="6" y="26"/>
                      </a:moveTo>
                      <a:cubicBezTo>
                        <a:pt x="26" y="7"/>
                        <a:pt x="51" y="2"/>
                        <a:pt x="75" y="18"/>
                      </a:cubicBezTo>
                      <a:cubicBezTo>
                        <a:pt x="76" y="19"/>
                        <a:pt x="81" y="19"/>
                        <a:pt x="79" y="17"/>
                      </a:cubicBezTo>
                      <a:cubicBezTo>
                        <a:pt x="53" y="0"/>
                        <a:pt x="23" y="4"/>
                        <a:pt x="1" y="25"/>
                      </a:cubicBezTo>
                      <a:cubicBezTo>
                        <a:pt x="0" y="26"/>
                        <a:pt x="5" y="27"/>
                        <a:pt x="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56"/>
                <p:cNvSpPr>
                  <a:spLocks/>
                </p:cNvSpPr>
                <p:nvPr/>
              </p:nvSpPr>
              <p:spPr bwMode="auto">
                <a:xfrm>
                  <a:off x="2357" y="1100"/>
                  <a:ext cx="57" cy="169"/>
                </a:xfrm>
                <a:custGeom>
                  <a:avLst/>
                  <a:gdLst>
                    <a:gd name="T0" fmla="*/ 18 w 24"/>
                    <a:gd name="T1" fmla="*/ 1 h 71"/>
                    <a:gd name="T2" fmla="*/ 16 w 24"/>
                    <a:gd name="T3" fmla="*/ 69 h 71"/>
                    <a:gd name="T4" fmla="*/ 20 w 24"/>
                    <a:gd name="T5" fmla="*/ 69 h 71"/>
                    <a:gd name="T6" fmla="*/ 23 w 24"/>
                    <a:gd name="T7" fmla="*/ 2 h 71"/>
                    <a:gd name="T8" fmla="*/ 18 w 24"/>
                    <a:gd name="T9" fmla="*/ 1 h 71"/>
                  </a:gdLst>
                  <a:ahLst/>
                  <a:cxnLst>
                    <a:cxn ang="0">
                      <a:pos x="T0" y="T1"/>
                    </a:cxn>
                    <a:cxn ang="0">
                      <a:pos x="T2" y="T3"/>
                    </a:cxn>
                    <a:cxn ang="0">
                      <a:pos x="T4" y="T5"/>
                    </a:cxn>
                    <a:cxn ang="0">
                      <a:pos x="T6" y="T7"/>
                    </a:cxn>
                    <a:cxn ang="0">
                      <a:pos x="T8" y="T9"/>
                    </a:cxn>
                  </a:cxnLst>
                  <a:rect l="0" t="0" r="r" b="b"/>
                  <a:pathLst>
                    <a:path w="24" h="71">
                      <a:moveTo>
                        <a:pt x="18" y="1"/>
                      </a:moveTo>
                      <a:cubicBezTo>
                        <a:pt x="2" y="22"/>
                        <a:pt x="0" y="47"/>
                        <a:pt x="16" y="69"/>
                      </a:cubicBezTo>
                      <a:cubicBezTo>
                        <a:pt x="16" y="70"/>
                        <a:pt x="21" y="71"/>
                        <a:pt x="20" y="69"/>
                      </a:cubicBezTo>
                      <a:cubicBezTo>
                        <a:pt x="5" y="47"/>
                        <a:pt x="7" y="23"/>
                        <a:pt x="23" y="2"/>
                      </a:cubicBezTo>
                      <a:cubicBezTo>
                        <a:pt x="24" y="1"/>
                        <a:pt x="19" y="0"/>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57"/>
                <p:cNvSpPr>
                  <a:spLocks/>
                </p:cNvSpPr>
                <p:nvPr/>
              </p:nvSpPr>
              <p:spPr bwMode="auto">
                <a:xfrm>
                  <a:off x="2293" y="1143"/>
                  <a:ext cx="159" cy="93"/>
                </a:xfrm>
                <a:custGeom>
                  <a:avLst/>
                  <a:gdLst>
                    <a:gd name="T0" fmla="*/ 3 w 67"/>
                    <a:gd name="T1" fmla="*/ 2 h 39"/>
                    <a:gd name="T2" fmla="*/ 61 w 67"/>
                    <a:gd name="T3" fmla="*/ 37 h 39"/>
                    <a:gd name="T4" fmla="*/ 66 w 67"/>
                    <a:gd name="T5" fmla="*/ 36 h 39"/>
                    <a:gd name="T6" fmla="*/ 5 w 67"/>
                    <a:gd name="T7" fmla="*/ 0 h 39"/>
                    <a:gd name="T8" fmla="*/ 3 w 67"/>
                    <a:gd name="T9" fmla="*/ 2 h 39"/>
                  </a:gdLst>
                  <a:ahLst/>
                  <a:cxnLst>
                    <a:cxn ang="0">
                      <a:pos x="T0" y="T1"/>
                    </a:cxn>
                    <a:cxn ang="0">
                      <a:pos x="T2" y="T3"/>
                    </a:cxn>
                    <a:cxn ang="0">
                      <a:pos x="T4" y="T5"/>
                    </a:cxn>
                    <a:cxn ang="0">
                      <a:pos x="T6" y="T7"/>
                    </a:cxn>
                    <a:cxn ang="0">
                      <a:pos x="T8" y="T9"/>
                    </a:cxn>
                  </a:cxnLst>
                  <a:rect l="0" t="0" r="r" b="b"/>
                  <a:pathLst>
                    <a:path w="67" h="39">
                      <a:moveTo>
                        <a:pt x="3" y="2"/>
                      </a:moveTo>
                      <a:cubicBezTo>
                        <a:pt x="25" y="6"/>
                        <a:pt x="47" y="21"/>
                        <a:pt x="61" y="37"/>
                      </a:cubicBezTo>
                      <a:cubicBezTo>
                        <a:pt x="62" y="39"/>
                        <a:pt x="67" y="37"/>
                        <a:pt x="66" y="36"/>
                      </a:cubicBezTo>
                      <a:cubicBezTo>
                        <a:pt x="51" y="19"/>
                        <a:pt x="28" y="4"/>
                        <a:pt x="5" y="0"/>
                      </a:cubicBezTo>
                      <a:cubicBezTo>
                        <a:pt x="4" y="0"/>
                        <a:pt x="0"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58"/>
                <p:cNvSpPr>
                  <a:spLocks/>
                </p:cNvSpPr>
                <p:nvPr/>
              </p:nvSpPr>
              <p:spPr bwMode="auto">
                <a:xfrm>
                  <a:off x="2333" y="1134"/>
                  <a:ext cx="128" cy="120"/>
                </a:xfrm>
                <a:custGeom>
                  <a:avLst/>
                  <a:gdLst>
                    <a:gd name="T0" fmla="*/ 48 w 54"/>
                    <a:gd name="T1" fmla="*/ 1 h 51"/>
                    <a:gd name="T2" fmla="*/ 0 w 54"/>
                    <a:gd name="T3" fmla="*/ 50 h 51"/>
                    <a:gd name="T4" fmla="*/ 5 w 54"/>
                    <a:gd name="T5" fmla="*/ 50 h 51"/>
                    <a:gd name="T6" fmla="*/ 50 w 54"/>
                    <a:gd name="T7" fmla="*/ 2 h 51"/>
                    <a:gd name="T8" fmla="*/ 48 w 54"/>
                    <a:gd name="T9" fmla="*/ 1 h 51"/>
                  </a:gdLst>
                  <a:ahLst/>
                  <a:cxnLst>
                    <a:cxn ang="0">
                      <a:pos x="T0" y="T1"/>
                    </a:cxn>
                    <a:cxn ang="0">
                      <a:pos x="T2" y="T3"/>
                    </a:cxn>
                    <a:cxn ang="0">
                      <a:pos x="T4" y="T5"/>
                    </a:cxn>
                    <a:cxn ang="0">
                      <a:pos x="T6" y="T7"/>
                    </a:cxn>
                    <a:cxn ang="0">
                      <a:pos x="T8" y="T9"/>
                    </a:cxn>
                  </a:cxnLst>
                  <a:rect l="0" t="0" r="r" b="b"/>
                  <a:pathLst>
                    <a:path w="54" h="51">
                      <a:moveTo>
                        <a:pt x="48" y="1"/>
                      </a:moveTo>
                      <a:cubicBezTo>
                        <a:pt x="24" y="7"/>
                        <a:pt x="3" y="24"/>
                        <a:pt x="0" y="50"/>
                      </a:cubicBezTo>
                      <a:cubicBezTo>
                        <a:pt x="0" y="51"/>
                        <a:pt x="5" y="51"/>
                        <a:pt x="5" y="50"/>
                      </a:cubicBezTo>
                      <a:cubicBezTo>
                        <a:pt x="8" y="25"/>
                        <a:pt x="27" y="8"/>
                        <a:pt x="50" y="2"/>
                      </a:cubicBezTo>
                      <a:cubicBezTo>
                        <a:pt x="54" y="1"/>
                        <a:pt x="49" y="0"/>
                        <a:pt x="4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59"/>
                <p:cNvSpPr>
                  <a:spLocks/>
                </p:cNvSpPr>
                <p:nvPr/>
              </p:nvSpPr>
              <p:spPr bwMode="auto">
                <a:xfrm>
                  <a:off x="2228" y="500"/>
                  <a:ext cx="150" cy="669"/>
                </a:xfrm>
                <a:custGeom>
                  <a:avLst/>
                  <a:gdLst>
                    <a:gd name="T0" fmla="*/ 63 w 63"/>
                    <a:gd name="T1" fmla="*/ 280 h 282"/>
                    <a:gd name="T2" fmla="*/ 5 w 63"/>
                    <a:gd name="T3" fmla="*/ 1 h 282"/>
                    <a:gd name="T4" fmla="*/ 0 w 63"/>
                    <a:gd name="T5" fmla="*/ 2 h 282"/>
                    <a:gd name="T6" fmla="*/ 58 w 63"/>
                    <a:gd name="T7" fmla="*/ 281 h 282"/>
                    <a:gd name="T8" fmla="*/ 63 w 63"/>
                    <a:gd name="T9" fmla="*/ 280 h 282"/>
                  </a:gdLst>
                  <a:ahLst/>
                  <a:cxnLst>
                    <a:cxn ang="0">
                      <a:pos x="T0" y="T1"/>
                    </a:cxn>
                    <a:cxn ang="0">
                      <a:pos x="T2" y="T3"/>
                    </a:cxn>
                    <a:cxn ang="0">
                      <a:pos x="T4" y="T5"/>
                    </a:cxn>
                    <a:cxn ang="0">
                      <a:pos x="T6" y="T7"/>
                    </a:cxn>
                    <a:cxn ang="0">
                      <a:pos x="T8" y="T9"/>
                    </a:cxn>
                  </a:cxnLst>
                  <a:rect l="0" t="0" r="r" b="b"/>
                  <a:pathLst>
                    <a:path w="63" h="282">
                      <a:moveTo>
                        <a:pt x="63" y="280"/>
                      </a:moveTo>
                      <a:cubicBezTo>
                        <a:pt x="43" y="188"/>
                        <a:pt x="21" y="95"/>
                        <a:pt x="5" y="1"/>
                      </a:cubicBezTo>
                      <a:cubicBezTo>
                        <a:pt x="5" y="0"/>
                        <a:pt x="0" y="0"/>
                        <a:pt x="0" y="2"/>
                      </a:cubicBezTo>
                      <a:cubicBezTo>
                        <a:pt x="16" y="95"/>
                        <a:pt x="38" y="188"/>
                        <a:pt x="58" y="281"/>
                      </a:cubicBezTo>
                      <a:cubicBezTo>
                        <a:pt x="58" y="282"/>
                        <a:pt x="63" y="282"/>
                        <a:pt x="63"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60"/>
                <p:cNvSpPr>
                  <a:spLocks/>
                </p:cNvSpPr>
                <p:nvPr/>
              </p:nvSpPr>
              <p:spPr bwMode="auto">
                <a:xfrm>
                  <a:off x="2357" y="1160"/>
                  <a:ext cx="38" cy="38"/>
                </a:xfrm>
                <a:custGeom>
                  <a:avLst/>
                  <a:gdLst>
                    <a:gd name="T0" fmla="*/ 0 w 16"/>
                    <a:gd name="T1" fmla="*/ 9 h 16"/>
                    <a:gd name="T2" fmla="*/ 7 w 16"/>
                    <a:gd name="T3" fmla="*/ 0 h 16"/>
                    <a:gd name="T4" fmla="*/ 16 w 16"/>
                    <a:gd name="T5" fmla="*/ 7 h 16"/>
                    <a:gd name="T6" fmla="*/ 9 w 16"/>
                    <a:gd name="T7" fmla="*/ 16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cubicBezTo>
                        <a:pt x="0" y="5"/>
                        <a:pt x="3" y="1"/>
                        <a:pt x="7" y="0"/>
                      </a:cubicBezTo>
                      <a:cubicBezTo>
                        <a:pt x="11" y="0"/>
                        <a:pt x="15" y="3"/>
                        <a:pt x="16" y="7"/>
                      </a:cubicBezTo>
                      <a:cubicBezTo>
                        <a:pt x="16" y="11"/>
                        <a:pt x="13" y="15"/>
                        <a:pt x="9" y="16"/>
                      </a:cubicBezTo>
                      <a:cubicBezTo>
                        <a:pt x="5" y="16"/>
                        <a:pt x="1" y="13"/>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61"/>
                <p:cNvSpPr>
                  <a:spLocks/>
                </p:cNvSpPr>
                <p:nvPr/>
              </p:nvSpPr>
              <p:spPr bwMode="auto">
                <a:xfrm>
                  <a:off x="2041" y="1155"/>
                  <a:ext cx="187" cy="76"/>
                </a:xfrm>
                <a:custGeom>
                  <a:avLst/>
                  <a:gdLst>
                    <a:gd name="T0" fmla="*/ 6 w 79"/>
                    <a:gd name="T1" fmla="*/ 14 h 32"/>
                    <a:gd name="T2" fmla="*/ 73 w 79"/>
                    <a:gd name="T3" fmla="*/ 31 h 32"/>
                    <a:gd name="T4" fmla="*/ 78 w 79"/>
                    <a:gd name="T5" fmla="*/ 31 h 32"/>
                    <a:gd name="T6" fmla="*/ 2 w 79"/>
                    <a:gd name="T7" fmla="*/ 12 h 32"/>
                    <a:gd name="T8" fmla="*/ 6 w 79"/>
                    <a:gd name="T9" fmla="*/ 14 h 32"/>
                  </a:gdLst>
                  <a:ahLst/>
                  <a:cxnLst>
                    <a:cxn ang="0">
                      <a:pos x="T0" y="T1"/>
                    </a:cxn>
                    <a:cxn ang="0">
                      <a:pos x="T2" y="T3"/>
                    </a:cxn>
                    <a:cxn ang="0">
                      <a:pos x="T4" y="T5"/>
                    </a:cxn>
                    <a:cxn ang="0">
                      <a:pos x="T6" y="T7"/>
                    </a:cxn>
                    <a:cxn ang="0">
                      <a:pos x="T8" y="T9"/>
                    </a:cxn>
                  </a:cxnLst>
                  <a:rect l="0" t="0" r="r" b="b"/>
                  <a:pathLst>
                    <a:path w="79" h="32">
                      <a:moveTo>
                        <a:pt x="6" y="14"/>
                      </a:moveTo>
                      <a:cubicBezTo>
                        <a:pt x="32" y="3"/>
                        <a:pt x="57" y="8"/>
                        <a:pt x="73" y="31"/>
                      </a:cubicBezTo>
                      <a:cubicBezTo>
                        <a:pt x="74" y="32"/>
                        <a:pt x="79" y="32"/>
                        <a:pt x="78" y="31"/>
                      </a:cubicBezTo>
                      <a:cubicBezTo>
                        <a:pt x="60" y="6"/>
                        <a:pt x="30" y="0"/>
                        <a:pt x="2" y="12"/>
                      </a:cubicBezTo>
                      <a:cubicBezTo>
                        <a:pt x="0" y="13"/>
                        <a:pt x="5" y="15"/>
                        <a:pt x="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62"/>
                <p:cNvSpPr>
                  <a:spLocks/>
                </p:cNvSpPr>
                <p:nvPr/>
              </p:nvSpPr>
              <p:spPr bwMode="auto">
                <a:xfrm>
                  <a:off x="2110" y="1119"/>
                  <a:ext cx="92" cy="154"/>
                </a:xfrm>
                <a:custGeom>
                  <a:avLst/>
                  <a:gdLst>
                    <a:gd name="T0" fmla="*/ 33 w 39"/>
                    <a:gd name="T1" fmla="*/ 1 h 65"/>
                    <a:gd name="T2" fmla="*/ 7 w 39"/>
                    <a:gd name="T3" fmla="*/ 63 h 65"/>
                    <a:gd name="T4" fmla="*/ 12 w 39"/>
                    <a:gd name="T5" fmla="*/ 64 h 65"/>
                    <a:gd name="T6" fmla="*/ 38 w 39"/>
                    <a:gd name="T7" fmla="*/ 2 h 65"/>
                    <a:gd name="T8" fmla="*/ 33 w 39"/>
                    <a:gd name="T9" fmla="*/ 1 h 65"/>
                  </a:gdLst>
                  <a:ahLst/>
                  <a:cxnLst>
                    <a:cxn ang="0">
                      <a:pos x="T0" y="T1"/>
                    </a:cxn>
                    <a:cxn ang="0">
                      <a:pos x="T2" y="T3"/>
                    </a:cxn>
                    <a:cxn ang="0">
                      <a:pos x="T4" y="T5"/>
                    </a:cxn>
                    <a:cxn ang="0">
                      <a:pos x="T6" y="T7"/>
                    </a:cxn>
                    <a:cxn ang="0">
                      <a:pos x="T8" y="T9"/>
                    </a:cxn>
                  </a:cxnLst>
                  <a:rect l="0" t="0" r="r" b="b"/>
                  <a:pathLst>
                    <a:path w="39" h="65">
                      <a:moveTo>
                        <a:pt x="33" y="1"/>
                      </a:moveTo>
                      <a:cubicBezTo>
                        <a:pt x="10" y="15"/>
                        <a:pt x="0" y="37"/>
                        <a:pt x="7" y="63"/>
                      </a:cubicBezTo>
                      <a:cubicBezTo>
                        <a:pt x="7" y="65"/>
                        <a:pt x="12" y="65"/>
                        <a:pt x="12" y="64"/>
                      </a:cubicBezTo>
                      <a:cubicBezTo>
                        <a:pt x="5" y="38"/>
                        <a:pt x="15" y="16"/>
                        <a:pt x="38" y="2"/>
                      </a:cubicBezTo>
                      <a:cubicBezTo>
                        <a:pt x="39" y="2"/>
                        <a:pt x="34" y="0"/>
                        <a:pt x="3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63"/>
                <p:cNvSpPr>
                  <a:spLocks/>
                </p:cNvSpPr>
                <p:nvPr/>
              </p:nvSpPr>
              <p:spPr bwMode="auto">
                <a:xfrm>
                  <a:off x="2074" y="1122"/>
                  <a:ext cx="116" cy="137"/>
                </a:xfrm>
                <a:custGeom>
                  <a:avLst/>
                  <a:gdLst>
                    <a:gd name="T0" fmla="*/ 2 w 49"/>
                    <a:gd name="T1" fmla="*/ 2 h 58"/>
                    <a:gd name="T2" fmla="*/ 44 w 49"/>
                    <a:gd name="T3" fmla="*/ 56 h 58"/>
                    <a:gd name="T4" fmla="*/ 49 w 49"/>
                    <a:gd name="T5" fmla="*/ 56 h 58"/>
                    <a:gd name="T6" fmla="*/ 6 w 49"/>
                    <a:gd name="T7" fmla="*/ 1 h 58"/>
                    <a:gd name="T8" fmla="*/ 2 w 49"/>
                    <a:gd name="T9" fmla="*/ 2 h 58"/>
                  </a:gdLst>
                  <a:ahLst/>
                  <a:cxnLst>
                    <a:cxn ang="0">
                      <a:pos x="T0" y="T1"/>
                    </a:cxn>
                    <a:cxn ang="0">
                      <a:pos x="T2" y="T3"/>
                    </a:cxn>
                    <a:cxn ang="0">
                      <a:pos x="T4" y="T5"/>
                    </a:cxn>
                    <a:cxn ang="0">
                      <a:pos x="T6" y="T7"/>
                    </a:cxn>
                    <a:cxn ang="0">
                      <a:pos x="T8" y="T9"/>
                    </a:cxn>
                  </a:cxnLst>
                  <a:rect l="0" t="0" r="r" b="b"/>
                  <a:pathLst>
                    <a:path w="49" h="58">
                      <a:moveTo>
                        <a:pt x="2" y="2"/>
                      </a:moveTo>
                      <a:cubicBezTo>
                        <a:pt x="21" y="13"/>
                        <a:pt x="37" y="36"/>
                        <a:pt x="44" y="56"/>
                      </a:cubicBezTo>
                      <a:cubicBezTo>
                        <a:pt x="45" y="58"/>
                        <a:pt x="49" y="57"/>
                        <a:pt x="49" y="56"/>
                      </a:cubicBezTo>
                      <a:cubicBezTo>
                        <a:pt x="41" y="35"/>
                        <a:pt x="26" y="12"/>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64"/>
                <p:cNvSpPr>
                  <a:spLocks/>
                </p:cNvSpPr>
                <p:nvPr/>
              </p:nvSpPr>
              <p:spPr bwMode="auto">
                <a:xfrm>
                  <a:off x="2074" y="1160"/>
                  <a:ext cx="159" cy="80"/>
                </a:xfrm>
                <a:custGeom>
                  <a:avLst/>
                  <a:gdLst>
                    <a:gd name="T0" fmla="*/ 64 w 67"/>
                    <a:gd name="T1" fmla="*/ 3 h 34"/>
                    <a:gd name="T2" fmla="*/ 0 w 67"/>
                    <a:gd name="T3" fmla="*/ 33 h 34"/>
                    <a:gd name="T4" fmla="*/ 5 w 67"/>
                    <a:gd name="T5" fmla="*/ 33 h 34"/>
                    <a:gd name="T6" fmla="*/ 62 w 67"/>
                    <a:gd name="T7" fmla="*/ 5 h 34"/>
                    <a:gd name="T8" fmla="*/ 64 w 67"/>
                    <a:gd name="T9" fmla="*/ 3 h 34"/>
                  </a:gdLst>
                  <a:ahLst/>
                  <a:cxnLst>
                    <a:cxn ang="0">
                      <a:pos x="T0" y="T1"/>
                    </a:cxn>
                    <a:cxn ang="0">
                      <a:pos x="T2" y="T3"/>
                    </a:cxn>
                    <a:cxn ang="0">
                      <a:pos x="T4" y="T5"/>
                    </a:cxn>
                    <a:cxn ang="0">
                      <a:pos x="T6" y="T7"/>
                    </a:cxn>
                    <a:cxn ang="0">
                      <a:pos x="T8" y="T9"/>
                    </a:cxn>
                  </a:cxnLst>
                  <a:rect l="0" t="0" r="r" b="b"/>
                  <a:pathLst>
                    <a:path w="67" h="34">
                      <a:moveTo>
                        <a:pt x="64" y="3"/>
                      </a:moveTo>
                      <a:cubicBezTo>
                        <a:pt x="38" y="0"/>
                        <a:pt x="13" y="9"/>
                        <a:pt x="0" y="33"/>
                      </a:cubicBezTo>
                      <a:cubicBezTo>
                        <a:pt x="0" y="34"/>
                        <a:pt x="4" y="34"/>
                        <a:pt x="5" y="33"/>
                      </a:cubicBezTo>
                      <a:cubicBezTo>
                        <a:pt x="16" y="12"/>
                        <a:pt x="39" y="2"/>
                        <a:pt x="62" y="5"/>
                      </a:cubicBezTo>
                      <a:cubicBezTo>
                        <a:pt x="65" y="5"/>
                        <a:pt x="67" y="3"/>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65"/>
                <p:cNvSpPr>
                  <a:spLocks/>
                </p:cNvSpPr>
                <p:nvPr/>
              </p:nvSpPr>
              <p:spPr bwMode="auto">
                <a:xfrm>
                  <a:off x="2133" y="498"/>
                  <a:ext cx="117" cy="673"/>
                </a:xfrm>
                <a:custGeom>
                  <a:avLst/>
                  <a:gdLst>
                    <a:gd name="T0" fmla="*/ 6 w 49"/>
                    <a:gd name="T1" fmla="*/ 283 h 284"/>
                    <a:gd name="T2" fmla="*/ 49 w 49"/>
                    <a:gd name="T3" fmla="*/ 1 h 284"/>
                    <a:gd name="T4" fmla="*/ 44 w 49"/>
                    <a:gd name="T5" fmla="*/ 1 h 284"/>
                    <a:gd name="T6" fmla="*/ 1 w 49"/>
                    <a:gd name="T7" fmla="*/ 283 h 284"/>
                    <a:gd name="T8" fmla="*/ 6 w 49"/>
                    <a:gd name="T9" fmla="*/ 283 h 284"/>
                  </a:gdLst>
                  <a:ahLst/>
                  <a:cxnLst>
                    <a:cxn ang="0">
                      <a:pos x="T0" y="T1"/>
                    </a:cxn>
                    <a:cxn ang="0">
                      <a:pos x="T2" y="T3"/>
                    </a:cxn>
                    <a:cxn ang="0">
                      <a:pos x="T4" y="T5"/>
                    </a:cxn>
                    <a:cxn ang="0">
                      <a:pos x="T6" y="T7"/>
                    </a:cxn>
                    <a:cxn ang="0">
                      <a:pos x="T8" y="T9"/>
                    </a:cxn>
                  </a:cxnLst>
                  <a:rect l="0" t="0" r="r" b="b"/>
                  <a:pathLst>
                    <a:path w="49" h="284">
                      <a:moveTo>
                        <a:pt x="6" y="283"/>
                      </a:moveTo>
                      <a:cubicBezTo>
                        <a:pt x="19" y="189"/>
                        <a:pt x="31" y="94"/>
                        <a:pt x="49" y="1"/>
                      </a:cubicBezTo>
                      <a:cubicBezTo>
                        <a:pt x="49" y="0"/>
                        <a:pt x="44" y="0"/>
                        <a:pt x="44" y="1"/>
                      </a:cubicBezTo>
                      <a:cubicBezTo>
                        <a:pt x="26" y="95"/>
                        <a:pt x="14" y="189"/>
                        <a:pt x="1" y="283"/>
                      </a:cubicBezTo>
                      <a:cubicBezTo>
                        <a:pt x="0" y="284"/>
                        <a:pt x="5" y="284"/>
                        <a:pt x="6" y="2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66"/>
                <p:cNvSpPr>
                  <a:spLocks/>
                </p:cNvSpPr>
                <p:nvPr/>
              </p:nvSpPr>
              <p:spPr bwMode="auto">
                <a:xfrm>
                  <a:off x="2119" y="1162"/>
                  <a:ext cx="41" cy="40"/>
                </a:xfrm>
                <a:custGeom>
                  <a:avLst/>
                  <a:gdLst>
                    <a:gd name="T0" fmla="*/ 1 w 17"/>
                    <a:gd name="T1" fmla="*/ 7 h 17"/>
                    <a:gd name="T2" fmla="*/ 10 w 17"/>
                    <a:gd name="T3" fmla="*/ 1 h 17"/>
                    <a:gd name="T4" fmla="*/ 16 w 17"/>
                    <a:gd name="T5" fmla="*/ 10 h 17"/>
                    <a:gd name="T6" fmla="*/ 7 w 17"/>
                    <a:gd name="T7" fmla="*/ 16 h 17"/>
                    <a:gd name="T8" fmla="*/ 1 w 17"/>
                    <a:gd name="T9" fmla="*/ 7 h 17"/>
                  </a:gdLst>
                  <a:ahLst/>
                  <a:cxnLst>
                    <a:cxn ang="0">
                      <a:pos x="T0" y="T1"/>
                    </a:cxn>
                    <a:cxn ang="0">
                      <a:pos x="T2" y="T3"/>
                    </a:cxn>
                    <a:cxn ang="0">
                      <a:pos x="T4" y="T5"/>
                    </a:cxn>
                    <a:cxn ang="0">
                      <a:pos x="T6" y="T7"/>
                    </a:cxn>
                    <a:cxn ang="0">
                      <a:pos x="T8" y="T9"/>
                    </a:cxn>
                  </a:cxnLst>
                  <a:rect l="0" t="0" r="r" b="b"/>
                  <a:pathLst>
                    <a:path w="17" h="17">
                      <a:moveTo>
                        <a:pt x="1" y="7"/>
                      </a:moveTo>
                      <a:cubicBezTo>
                        <a:pt x="2" y="3"/>
                        <a:pt x="6" y="0"/>
                        <a:pt x="10" y="1"/>
                      </a:cubicBezTo>
                      <a:cubicBezTo>
                        <a:pt x="14" y="2"/>
                        <a:pt x="17" y="6"/>
                        <a:pt x="16" y="10"/>
                      </a:cubicBezTo>
                      <a:cubicBezTo>
                        <a:pt x="15" y="14"/>
                        <a:pt x="11" y="17"/>
                        <a:pt x="7" y="16"/>
                      </a:cubicBezTo>
                      <a:cubicBezTo>
                        <a:pt x="3" y="15"/>
                        <a:pt x="0" y="11"/>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67"/>
                <p:cNvSpPr>
                  <a:spLocks/>
                </p:cNvSpPr>
                <p:nvPr/>
              </p:nvSpPr>
              <p:spPr bwMode="auto">
                <a:xfrm>
                  <a:off x="1806" y="1067"/>
                  <a:ext cx="159" cy="112"/>
                </a:xfrm>
                <a:custGeom>
                  <a:avLst/>
                  <a:gdLst>
                    <a:gd name="T0" fmla="*/ 5 w 67"/>
                    <a:gd name="T1" fmla="*/ 4 h 47"/>
                    <a:gd name="T2" fmla="*/ 62 w 67"/>
                    <a:gd name="T3" fmla="*/ 45 h 47"/>
                    <a:gd name="T4" fmla="*/ 67 w 67"/>
                    <a:gd name="T5" fmla="*/ 45 h 47"/>
                    <a:gd name="T6" fmla="*/ 3 w 67"/>
                    <a:gd name="T7" fmla="*/ 2 h 47"/>
                    <a:gd name="T8" fmla="*/ 5 w 67"/>
                    <a:gd name="T9" fmla="*/ 4 h 47"/>
                  </a:gdLst>
                  <a:ahLst/>
                  <a:cxnLst>
                    <a:cxn ang="0">
                      <a:pos x="T0" y="T1"/>
                    </a:cxn>
                    <a:cxn ang="0">
                      <a:pos x="T2" y="T3"/>
                    </a:cxn>
                    <a:cxn ang="0">
                      <a:pos x="T4" y="T5"/>
                    </a:cxn>
                    <a:cxn ang="0">
                      <a:pos x="T6" y="T7"/>
                    </a:cxn>
                    <a:cxn ang="0">
                      <a:pos x="T8" y="T9"/>
                    </a:cxn>
                  </a:cxnLst>
                  <a:rect l="0" t="0" r="r" b="b"/>
                  <a:pathLst>
                    <a:path w="67" h="47">
                      <a:moveTo>
                        <a:pt x="5" y="4"/>
                      </a:moveTo>
                      <a:cubicBezTo>
                        <a:pt x="33" y="2"/>
                        <a:pt x="55" y="18"/>
                        <a:pt x="62" y="45"/>
                      </a:cubicBezTo>
                      <a:cubicBezTo>
                        <a:pt x="62" y="47"/>
                        <a:pt x="67" y="47"/>
                        <a:pt x="67" y="45"/>
                      </a:cubicBezTo>
                      <a:cubicBezTo>
                        <a:pt x="60" y="15"/>
                        <a:pt x="33" y="0"/>
                        <a:pt x="3" y="2"/>
                      </a:cubicBezTo>
                      <a:cubicBezTo>
                        <a:pt x="0" y="2"/>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68"/>
                <p:cNvSpPr>
                  <a:spLocks/>
                </p:cNvSpPr>
                <p:nvPr/>
              </p:nvSpPr>
              <p:spPr bwMode="auto">
                <a:xfrm>
                  <a:off x="1856" y="1062"/>
                  <a:ext cx="126" cy="124"/>
                </a:xfrm>
                <a:custGeom>
                  <a:avLst/>
                  <a:gdLst>
                    <a:gd name="T0" fmla="*/ 48 w 53"/>
                    <a:gd name="T1" fmla="*/ 0 h 52"/>
                    <a:gd name="T2" fmla="*/ 0 w 53"/>
                    <a:gd name="T3" fmla="*/ 50 h 52"/>
                    <a:gd name="T4" fmla="*/ 5 w 53"/>
                    <a:gd name="T5" fmla="*/ 51 h 52"/>
                    <a:gd name="T6" fmla="*/ 51 w 53"/>
                    <a:gd name="T7" fmla="*/ 2 h 52"/>
                    <a:gd name="T8" fmla="*/ 48 w 53"/>
                    <a:gd name="T9" fmla="*/ 0 h 52"/>
                  </a:gdLst>
                  <a:ahLst/>
                  <a:cxnLst>
                    <a:cxn ang="0">
                      <a:pos x="T0" y="T1"/>
                    </a:cxn>
                    <a:cxn ang="0">
                      <a:pos x="T2" y="T3"/>
                    </a:cxn>
                    <a:cxn ang="0">
                      <a:pos x="T4" y="T5"/>
                    </a:cxn>
                    <a:cxn ang="0">
                      <a:pos x="T6" y="T7"/>
                    </a:cxn>
                    <a:cxn ang="0">
                      <a:pos x="T8" y="T9"/>
                    </a:cxn>
                  </a:cxnLst>
                  <a:rect l="0" t="0" r="r" b="b"/>
                  <a:pathLst>
                    <a:path w="53" h="52">
                      <a:moveTo>
                        <a:pt x="48" y="0"/>
                      </a:moveTo>
                      <a:cubicBezTo>
                        <a:pt x="21" y="5"/>
                        <a:pt x="3" y="23"/>
                        <a:pt x="0" y="50"/>
                      </a:cubicBezTo>
                      <a:cubicBezTo>
                        <a:pt x="0" y="51"/>
                        <a:pt x="5" y="52"/>
                        <a:pt x="5" y="51"/>
                      </a:cubicBezTo>
                      <a:cubicBezTo>
                        <a:pt x="7" y="25"/>
                        <a:pt x="25" y="7"/>
                        <a:pt x="51" y="2"/>
                      </a:cubicBezTo>
                      <a:cubicBezTo>
                        <a:pt x="53" y="2"/>
                        <a:pt x="49" y="0"/>
                        <a:pt x="4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69"/>
                <p:cNvSpPr>
                  <a:spLocks/>
                </p:cNvSpPr>
                <p:nvPr/>
              </p:nvSpPr>
              <p:spPr bwMode="auto">
                <a:xfrm>
                  <a:off x="1860" y="1024"/>
                  <a:ext cx="62" cy="164"/>
                </a:xfrm>
                <a:custGeom>
                  <a:avLst/>
                  <a:gdLst>
                    <a:gd name="T0" fmla="*/ 1 w 26"/>
                    <a:gd name="T1" fmla="*/ 2 h 69"/>
                    <a:gd name="T2" fmla="*/ 21 w 26"/>
                    <a:gd name="T3" fmla="*/ 68 h 69"/>
                    <a:gd name="T4" fmla="*/ 26 w 26"/>
                    <a:gd name="T5" fmla="*/ 68 h 69"/>
                    <a:gd name="T6" fmla="*/ 6 w 26"/>
                    <a:gd name="T7" fmla="*/ 1 h 69"/>
                    <a:gd name="T8" fmla="*/ 1 w 26"/>
                    <a:gd name="T9" fmla="*/ 2 h 69"/>
                  </a:gdLst>
                  <a:ahLst/>
                  <a:cxnLst>
                    <a:cxn ang="0">
                      <a:pos x="T0" y="T1"/>
                    </a:cxn>
                    <a:cxn ang="0">
                      <a:pos x="T2" y="T3"/>
                    </a:cxn>
                    <a:cxn ang="0">
                      <a:pos x="T4" y="T5"/>
                    </a:cxn>
                    <a:cxn ang="0">
                      <a:pos x="T6" y="T7"/>
                    </a:cxn>
                    <a:cxn ang="0">
                      <a:pos x="T8" y="T9"/>
                    </a:cxn>
                  </a:cxnLst>
                  <a:rect l="0" t="0" r="r" b="b"/>
                  <a:pathLst>
                    <a:path w="26" h="69">
                      <a:moveTo>
                        <a:pt x="1" y="2"/>
                      </a:moveTo>
                      <a:cubicBezTo>
                        <a:pt x="15" y="20"/>
                        <a:pt x="21" y="46"/>
                        <a:pt x="21" y="68"/>
                      </a:cubicBezTo>
                      <a:cubicBezTo>
                        <a:pt x="21" y="69"/>
                        <a:pt x="26" y="69"/>
                        <a:pt x="26" y="68"/>
                      </a:cubicBezTo>
                      <a:cubicBezTo>
                        <a:pt x="26" y="45"/>
                        <a:pt x="20" y="19"/>
                        <a:pt x="6" y="1"/>
                      </a:cubicBezTo>
                      <a:cubicBezTo>
                        <a:pt x="5"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70"/>
                <p:cNvSpPr>
                  <a:spLocks/>
                </p:cNvSpPr>
                <p:nvPr/>
              </p:nvSpPr>
              <p:spPr bwMode="auto">
                <a:xfrm>
                  <a:off x="1815" y="1091"/>
                  <a:ext cx="178" cy="45"/>
                </a:xfrm>
                <a:custGeom>
                  <a:avLst/>
                  <a:gdLst>
                    <a:gd name="T0" fmla="*/ 73 w 75"/>
                    <a:gd name="T1" fmla="*/ 11 h 19"/>
                    <a:gd name="T2" fmla="*/ 2 w 75"/>
                    <a:gd name="T3" fmla="*/ 17 h 19"/>
                    <a:gd name="T4" fmla="*/ 6 w 75"/>
                    <a:gd name="T5" fmla="*/ 18 h 19"/>
                    <a:gd name="T6" fmla="*/ 69 w 75"/>
                    <a:gd name="T7" fmla="*/ 13 h 19"/>
                    <a:gd name="T8" fmla="*/ 73 w 75"/>
                    <a:gd name="T9" fmla="*/ 11 h 19"/>
                  </a:gdLst>
                  <a:ahLst/>
                  <a:cxnLst>
                    <a:cxn ang="0">
                      <a:pos x="T0" y="T1"/>
                    </a:cxn>
                    <a:cxn ang="0">
                      <a:pos x="T2" y="T3"/>
                    </a:cxn>
                    <a:cxn ang="0">
                      <a:pos x="T4" y="T5"/>
                    </a:cxn>
                    <a:cxn ang="0">
                      <a:pos x="T6" y="T7"/>
                    </a:cxn>
                    <a:cxn ang="0">
                      <a:pos x="T8" y="T9"/>
                    </a:cxn>
                  </a:cxnLst>
                  <a:rect l="0" t="0" r="r" b="b"/>
                  <a:pathLst>
                    <a:path w="75" h="19">
                      <a:moveTo>
                        <a:pt x="73" y="11"/>
                      </a:moveTo>
                      <a:cubicBezTo>
                        <a:pt x="50" y="0"/>
                        <a:pt x="22" y="0"/>
                        <a:pt x="2" y="17"/>
                      </a:cubicBezTo>
                      <a:cubicBezTo>
                        <a:pt x="0" y="18"/>
                        <a:pt x="5" y="19"/>
                        <a:pt x="6" y="18"/>
                      </a:cubicBezTo>
                      <a:cubicBezTo>
                        <a:pt x="24" y="2"/>
                        <a:pt x="48" y="2"/>
                        <a:pt x="69" y="13"/>
                      </a:cubicBezTo>
                      <a:cubicBezTo>
                        <a:pt x="70" y="13"/>
                        <a:pt x="75" y="12"/>
                        <a:pt x="7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71"/>
                <p:cNvSpPr>
                  <a:spLocks/>
                </p:cNvSpPr>
                <p:nvPr/>
              </p:nvSpPr>
              <p:spPr bwMode="auto">
                <a:xfrm>
                  <a:off x="1898" y="500"/>
                  <a:ext cx="354" cy="593"/>
                </a:xfrm>
                <a:custGeom>
                  <a:avLst/>
                  <a:gdLst>
                    <a:gd name="T0" fmla="*/ 6 w 149"/>
                    <a:gd name="T1" fmla="*/ 249 h 250"/>
                    <a:gd name="T2" fmla="*/ 148 w 149"/>
                    <a:gd name="T3" fmla="*/ 2 h 250"/>
                    <a:gd name="T4" fmla="*/ 143 w 149"/>
                    <a:gd name="T5" fmla="*/ 1 h 250"/>
                    <a:gd name="T6" fmla="*/ 1 w 149"/>
                    <a:gd name="T7" fmla="*/ 249 h 250"/>
                    <a:gd name="T8" fmla="*/ 6 w 149"/>
                    <a:gd name="T9" fmla="*/ 249 h 250"/>
                  </a:gdLst>
                  <a:ahLst/>
                  <a:cxnLst>
                    <a:cxn ang="0">
                      <a:pos x="T0" y="T1"/>
                    </a:cxn>
                    <a:cxn ang="0">
                      <a:pos x="T2" y="T3"/>
                    </a:cxn>
                    <a:cxn ang="0">
                      <a:pos x="T4" y="T5"/>
                    </a:cxn>
                    <a:cxn ang="0">
                      <a:pos x="T6" y="T7"/>
                    </a:cxn>
                    <a:cxn ang="0">
                      <a:pos x="T8" y="T9"/>
                    </a:cxn>
                  </a:cxnLst>
                  <a:rect l="0" t="0" r="r" b="b"/>
                  <a:pathLst>
                    <a:path w="149" h="250">
                      <a:moveTo>
                        <a:pt x="6" y="249"/>
                      </a:moveTo>
                      <a:cubicBezTo>
                        <a:pt x="52" y="166"/>
                        <a:pt x="98" y="82"/>
                        <a:pt x="148" y="2"/>
                      </a:cubicBezTo>
                      <a:cubicBezTo>
                        <a:pt x="149" y="0"/>
                        <a:pt x="144" y="0"/>
                        <a:pt x="143" y="1"/>
                      </a:cubicBezTo>
                      <a:cubicBezTo>
                        <a:pt x="93" y="82"/>
                        <a:pt x="48" y="166"/>
                        <a:pt x="1" y="249"/>
                      </a:cubicBezTo>
                      <a:cubicBezTo>
                        <a:pt x="0" y="250"/>
                        <a:pt x="5" y="250"/>
                        <a:pt x="6"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72"/>
                <p:cNvSpPr>
                  <a:spLocks/>
                </p:cNvSpPr>
                <p:nvPr/>
              </p:nvSpPr>
              <p:spPr bwMode="auto">
                <a:xfrm>
                  <a:off x="1879" y="1081"/>
                  <a:ext cx="43" cy="41"/>
                </a:xfrm>
                <a:custGeom>
                  <a:avLst/>
                  <a:gdLst>
                    <a:gd name="T0" fmla="*/ 2 w 18"/>
                    <a:gd name="T1" fmla="*/ 5 h 17"/>
                    <a:gd name="T2" fmla="*/ 13 w 18"/>
                    <a:gd name="T3" fmla="*/ 2 h 17"/>
                    <a:gd name="T4" fmla="*/ 15 w 18"/>
                    <a:gd name="T5" fmla="*/ 13 h 17"/>
                    <a:gd name="T6" fmla="*/ 5 w 18"/>
                    <a:gd name="T7" fmla="*/ 15 h 17"/>
                    <a:gd name="T8" fmla="*/ 2 w 18"/>
                    <a:gd name="T9" fmla="*/ 5 h 17"/>
                  </a:gdLst>
                  <a:ahLst/>
                  <a:cxnLst>
                    <a:cxn ang="0">
                      <a:pos x="T0" y="T1"/>
                    </a:cxn>
                    <a:cxn ang="0">
                      <a:pos x="T2" y="T3"/>
                    </a:cxn>
                    <a:cxn ang="0">
                      <a:pos x="T4" y="T5"/>
                    </a:cxn>
                    <a:cxn ang="0">
                      <a:pos x="T6" y="T7"/>
                    </a:cxn>
                    <a:cxn ang="0">
                      <a:pos x="T8" y="T9"/>
                    </a:cxn>
                  </a:cxnLst>
                  <a:rect l="0" t="0" r="r" b="b"/>
                  <a:pathLst>
                    <a:path w="18" h="17">
                      <a:moveTo>
                        <a:pt x="2" y="5"/>
                      </a:moveTo>
                      <a:cubicBezTo>
                        <a:pt x="5" y="1"/>
                        <a:pt x="9" y="0"/>
                        <a:pt x="13" y="2"/>
                      </a:cubicBezTo>
                      <a:cubicBezTo>
                        <a:pt x="17" y="4"/>
                        <a:pt x="18" y="9"/>
                        <a:pt x="15" y="13"/>
                      </a:cubicBezTo>
                      <a:cubicBezTo>
                        <a:pt x="13" y="16"/>
                        <a:pt x="8" y="17"/>
                        <a:pt x="5" y="15"/>
                      </a:cubicBezTo>
                      <a:cubicBezTo>
                        <a:pt x="1" y="13"/>
                        <a:pt x="0" y="8"/>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73"/>
                <p:cNvSpPr>
                  <a:spLocks/>
                </p:cNvSpPr>
                <p:nvPr/>
              </p:nvSpPr>
              <p:spPr bwMode="auto">
                <a:xfrm>
                  <a:off x="1621" y="865"/>
                  <a:ext cx="121" cy="155"/>
                </a:xfrm>
                <a:custGeom>
                  <a:avLst/>
                  <a:gdLst>
                    <a:gd name="T0" fmla="*/ 3 w 51"/>
                    <a:gd name="T1" fmla="*/ 2 h 65"/>
                    <a:gd name="T2" fmla="*/ 42 w 51"/>
                    <a:gd name="T3" fmla="*/ 63 h 65"/>
                    <a:gd name="T4" fmla="*/ 47 w 51"/>
                    <a:gd name="T5" fmla="*/ 64 h 65"/>
                    <a:gd name="T6" fmla="*/ 6 w 51"/>
                    <a:gd name="T7" fmla="*/ 0 h 65"/>
                    <a:gd name="T8" fmla="*/ 3 w 51"/>
                    <a:gd name="T9" fmla="*/ 2 h 65"/>
                  </a:gdLst>
                  <a:ahLst/>
                  <a:cxnLst>
                    <a:cxn ang="0">
                      <a:pos x="T0" y="T1"/>
                    </a:cxn>
                    <a:cxn ang="0">
                      <a:pos x="T2" y="T3"/>
                    </a:cxn>
                    <a:cxn ang="0">
                      <a:pos x="T4" y="T5"/>
                    </a:cxn>
                    <a:cxn ang="0">
                      <a:pos x="T6" y="T7"/>
                    </a:cxn>
                    <a:cxn ang="0">
                      <a:pos x="T8" y="T9"/>
                    </a:cxn>
                  </a:cxnLst>
                  <a:rect l="0" t="0" r="r" b="b"/>
                  <a:pathLst>
                    <a:path w="51" h="65">
                      <a:moveTo>
                        <a:pt x="3" y="2"/>
                      </a:moveTo>
                      <a:cubicBezTo>
                        <a:pt x="30" y="11"/>
                        <a:pt x="46" y="34"/>
                        <a:pt x="42" y="63"/>
                      </a:cubicBezTo>
                      <a:cubicBezTo>
                        <a:pt x="41" y="64"/>
                        <a:pt x="46" y="65"/>
                        <a:pt x="47" y="64"/>
                      </a:cubicBezTo>
                      <a:cubicBezTo>
                        <a:pt x="51" y="34"/>
                        <a:pt x="34" y="10"/>
                        <a:pt x="6" y="0"/>
                      </a:cubicBezTo>
                      <a:cubicBezTo>
                        <a:pt x="5"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74"/>
                <p:cNvSpPr>
                  <a:spLocks/>
                </p:cNvSpPr>
                <p:nvPr/>
              </p:nvSpPr>
              <p:spPr bwMode="auto">
                <a:xfrm>
                  <a:off x="1625" y="903"/>
                  <a:ext cx="162" cy="86"/>
                </a:xfrm>
                <a:custGeom>
                  <a:avLst/>
                  <a:gdLst>
                    <a:gd name="T0" fmla="*/ 65 w 68"/>
                    <a:gd name="T1" fmla="*/ 6 h 36"/>
                    <a:gd name="T2" fmla="*/ 0 w 68"/>
                    <a:gd name="T3" fmla="*/ 34 h 36"/>
                    <a:gd name="T4" fmla="*/ 5 w 68"/>
                    <a:gd name="T5" fmla="*/ 35 h 36"/>
                    <a:gd name="T6" fmla="*/ 64 w 68"/>
                    <a:gd name="T7" fmla="*/ 8 h 36"/>
                    <a:gd name="T8" fmla="*/ 65 w 68"/>
                    <a:gd name="T9" fmla="*/ 6 h 36"/>
                  </a:gdLst>
                  <a:ahLst/>
                  <a:cxnLst>
                    <a:cxn ang="0">
                      <a:pos x="T0" y="T1"/>
                    </a:cxn>
                    <a:cxn ang="0">
                      <a:pos x="T2" y="T3"/>
                    </a:cxn>
                    <a:cxn ang="0">
                      <a:pos x="T4" y="T5"/>
                    </a:cxn>
                    <a:cxn ang="0">
                      <a:pos x="T6" y="T7"/>
                    </a:cxn>
                    <a:cxn ang="0">
                      <a:pos x="T8" y="T9"/>
                    </a:cxn>
                  </a:cxnLst>
                  <a:rect l="0" t="0" r="r" b="b"/>
                  <a:pathLst>
                    <a:path w="68" h="36">
                      <a:moveTo>
                        <a:pt x="65" y="6"/>
                      </a:moveTo>
                      <a:cubicBezTo>
                        <a:pt x="38" y="0"/>
                        <a:pt x="14" y="9"/>
                        <a:pt x="0" y="34"/>
                      </a:cubicBezTo>
                      <a:cubicBezTo>
                        <a:pt x="0" y="35"/>
                        <a:pt x="4" y="36"/>
                        <a:pt x="5" y="35"/>
                      </a:cubicBezTo>
                      <a:cubicBezTo>
                        <a:pt x="17" y="13"/>
                        <a:pt x="39" y="3"/>
                        <a:pt x="64" y="8"/>
                      </a:cubicBezTo>
                      <a:cubicBezTo>
                        <a:pt x="67" y="9"/>
                        <a:pt x="68" y="7"/>
                        <a:pt x="6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75"/>
                <p:cNvSpPr>
                  <a:spLocks/>
                </p:cNvSpPr>
                <p:nvPr/>
              </p:nvSpPr>
              <p:spPr bwMode="auto">
                <a:xfrm>
                  <a:off x="1675" y="842"/>
                  <a:ext cx="43" cy="171"/>
                </a:xfrm>
                <a:custGeom>
                  <a:avLst/>
                  <a:gdLst>
                    <a:gd name="T0" fmla="*/ 6 w 18"/>
                    <a:gd name="T1" fmla="*/ 2 h 72"/>
                    <a:gd name="T2" fmla="*/ 0 w 18"/>
                    <a:gd name="T3" fmla="*/ 71 h 72"/>
                    <a:gd name="T4" fmla="*/ 5 w 18"/>
                    <a:gd name="T5" fmla="*/ 71 h 72"/>
                    <a:gd name="T6" fmla="*/ 12 w 18"/>
                    <a:gd name="T7" fmla="*/ 2 h 72"/>
                    <a:gd name="T8" fmla="*/ 6 w 18"/>
                    <a:gd name="T9" fmla="*/ 2 h 72"/>
                  </a:gdLst>
                  <a:ahLst/>
                  <a:cxnLst>
                    <a:cxn ang="0">
                      <a:pos x="T0" y="T1"/>
                    </a:cxn>
                    <a:cxn ang="0">
                      <a:pos x="T2" y="T3"/>
                    </a:cxn>
                    <a:cxn ang="0">
                      <a:pos x="T4" y="T5"/>
                    </a:cxn>
                    <a:cxn ang="0">
                      <a:pos x="T6" y="T7"/>
                    </a:cxn>
                    <a:cxn ang="0">
                      <a:pos x="T8" y="T9"/>
                    </a:cxn>
                  </a:cxnLst>
                  <a:rect l="0" t="0" r="r" b="b"/>
                  <a:pathLst>
                    <a:path w="18" h="72">
                      <a:moveTo>
                        <a:pt x="6" y="2"/>
                      </a:moveTo>
                      <a:cubicBezTo>
                        <a:pt x="13" y="24"/>
                        <a:pt x="9" y="50"/>
                        <a:pt x="0" y="71"/>
                      </a:cubicBezTo>
                      <a:cubicBezTo>
                        <a:pt x="0" y="72"/>
                        <a:pt x="5" y="72"/>
                        <a:pt x="5" y="71"/>
                      </a:cubicBezTo>
                      <a:cubicBezTo>
                        <a:pt x="14" y="50"/>
                        <a:pt x="18" y="23"/>
                        <a:pt x="12" y="2"/>
                      </a:cubicBezTo>
                      <a:cubicBezTo>
                        <a:pt x="11" y="0"/>
                        <a:pt x="6" y="1"/>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76"/>
                <p:cNvSpPr>
                  <a:spLocks/>
                </p:cNvSpPr>
                <p:nvPr/>
              </p:nvSpPr>
              <p:spPr bwMode="auto">
                <a:xfrm>
                  <a:off x="1606" y="903"/>
                  <a:ext cx="171" cy="74"/>
                </a:xfrm>
                <a:custGeom>
                  <a:avLst/>
                  <a:gdLst>
                    <a:gd name="T0" fmla="*/ 71 w 72"/>
                    <a:gd name="T1" fmla="*/ 29 h 31"/>
                    <a:gd name="T2" fmla="*/ 3 w 72"/>
                    <a:gd name="T3" fmla="*/ 8 h 31"/>
                    <a:gd name="T4" fmla="*/ 6 w 72"/>
                    <a:gd name="T5" fmla="*/ 10 h 31"/>
                    <a:gd name="T6" fmla="*/ 66 w 72"/>
                    <a:gd name="T7" fmla="*/ 30 h 31"/>
                    <a:gd name="T8" fmla="*/ 71 w 72"/>
                    <a:gd name="T9" fmla="*/ 29 h 31"/>
                  </a:gdLst>
                  <a:ahLst/>
                  <a:cxnLst>
                    <a:cxn ang="0">
                      <a:pos x="T0" y="T1"/>
                    </a:cxn>
                    <a:cxn ang="0">
                      <a:pos x="T2" y="T3"/>
                    </a:cxn>
                    <a:cxn ang="0">
                      <a:pos x="T4" y="T5"/>
                    </a:cxn>
                    <a:cxn ang="0">
                      <a:pos x="T6" y="T7"/>
                    </a:cxn>
                    <a:cxn ang="0">
                      <a:pos x="T8" y="T9"/>
                    </a:cxn>
                  </a:cxnLst>
                  <a:rect l="0" t="0" r="r" b="b"/>
                  <a:pathLst>
                    <a:path w="72" h="31">
                      <a:moveTo>
                        <a:pt x="71" y="29"/>
                      </a:moveTo>
                      <a:cubicBezTo>
                        <a:pt x="54" y="10"/>
                        <a:pt x="29" y="0"/>
                        <a:pt x="3" y="8"/>
                      </a:cubicBezTo>
                      <a:cubicBezTo>
                        <a:pt x="0" y="10"/>
                        <a:pt x="5" y="11"/>
                        <a:pt x="6" y="10"/>
                      </a:cubicBezTo>
                      <a:cubicBezTo>
                        <a:pt x="29" y="3"/>
                        <a:pt x="51" y="13"/>
                        <a:pt x="66" y="30"/>
                      </a:cubicBezTo>
                      <a:cubicBezTo>
                        <a:pt x="67" y="31"/>
                        <a:pt x="72" y="30"/>
                        <a:pt x="7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77"/>
                <p:cNvSpPr>
                  <a:spLocks/>
                </p:cNvSpPr>
                <p:nvPr/>
              </p:nvSpPr>
              <p:spPr bwMode="auto">
                <a:xfrm>
                  <a:off x="1699" y="500"/>
                  <a:ext cx="553" cy="420"/>
                </a:xfrm>
                <a:custGeom>
                  <a:avLst/>
                  <a:gdLst>
                    <a:gd name="T0" fmla="*/ 6 w 233"/>
                    <a:gd name="T1" fmla="*/ 176 h 177"/>
                    <a:gd name="T2" fmla="*/ 232 w 233"/>
                    <a:gd name="T3" fmla="*/ 2 h 177"/>
                    <a:gd name="T4" fmla="*/ 227 w 233"/>
                    <a:gd name="T5" fmla="*/ 1 h 177"/>
                    <a:gd name="T6" fmla="*/ 2 w 233"/>
                    <a:gd name="T7" fmla="*/ 175 h 177"/>
                    <a:gd name="T8" fmla="*/ 6 w 233"/>
                    <a:gd name="T9" fmla="*/ 176 h 177"/>
                  </a:gdLst>
                  <a:ahLst/>
                  <a:cxnLst>
                    <a:cxn ang="0">
                      <a:pos x="T0" y="T1"/>
                    </a:cxn>
                    <a:cxn ang="0">
                      <a:pos x="T2" y="T3"/>
                    </a:cxn>
                    <a:cxn ang="0">
                      <a:pos x="T4" y="T5"/>
                    </a:cxn>
                    <a:cxn ang="0">
                      <a:pos x="T6" y="T7"/>
                    </a:cxn>
                    <a:cxn ang="0">
                      <a:pos x="T8" y="T9"/>
                    </a:cxn>
                  </a:cxnLst>
                  <a:rect l="0" t="0" r="r" b="b"/>
                  <a:pathLst>
                    <a:path w="233" h="177">
                      <a:moveTo>
                        <a:pt x="6" y="176"/>
                      </a:moveTo>
                      <a:cubicBezTo>
                        <a:pt x="81" y="117"/>
                        <a:pt x="155" y="57"/>
                        <a:pt x="232" y="2"/>
                      </a:cubicBezTo>
                      <a:cubicBezTo>
                        <a:pt x="233" y="1"/>
                        <a:pt x="229" y="0"/>
                        <a:pt x="227" y="1"/>
                      </a:cubicBezTo>
                      <a:cubicBezTo>
                        <a:pt x="150" y="57"/>
                        <a:pt x="76" y="117"/>
                        <a:pt x="2" y="175"/>
                      </a:cubicBezTo>
                      <a:cubicBezTo>
                        <a:pt x="0" y="177"/>
                        <a:pt x="5" y="177"/>
                        <a:pt x="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78"/>
                <p:cNvSpPr>
                  <a:spLocks/>
                </p:cNvSpPr>
                <p:nvPr/>
              </p:nvSpPr>
              <p:spPr bwMode="auto">
                <a:xfrm>
                  <a:off x="1678" y="906"/>
                  <a:ext cx="42" cy="40"/>
                </a:xfrm>
                <a:custGeom>
                  <a:avLst/>
                  <a:gdLst>
                    <a:gd name="T0" fmla="*/ 4 w 18"/>
                    <a:gd name="T1" fmla="*/ 2 h 17"/>
                    <a:gd name="T2" fmla="*/ 15 w 18"/>
                    <a:gd name="T3" fmla="*/ 4 h 17"/>
                    <a:gd name="T4" fmla="*/ 13 w 18"/>
                    <a:gd name="T5" fmla="*/ 15 h 17"/>
                    <a:gd name="T6" fmla="*/ 3 w 18"/>
                    <a:gd name="T7" fmla="*/ 13 h 17"/>
                    <a:gd name="T8" fmla="*/ 4 w 18"/>
                    <a:gd name="T9" fmla="*/ 2 h 17"/>
                  </a:gdLst>
                  <a:ahLst/>
                  <a:cxnLst>
                    <a:cxn ang="0">
                      <a:pos x="T0" y="T1"/>
                    </a:cxn>
                    <a:cxn ang="0">
                      <a:pos x="T2" y="T3"/>
                    </a:cxn>
                    <a:cxn ang="0">
                      <a:pos x="T4" y="T5"/>
                    </a:cxn>
                    <a:cxn ang="0">
                      <a:pos x="T6" y="T7"/>
                    </a:cxn>
                    <a:cxn ang="0">
                      <a:pos x="T8" y="T9"/>
                    </a:cxn>
                  </a:cxnLst>
                  <a:rect l="0" t="0" r="r" b="b"/>
                  <a:pathLst>
                    <a:path w="18" h="17">
                      <a:moveTo>
                        <a:pt x="4" y="2"/>
                      </a:moveTo>
                      <a:cubicBezTo>
                        <a:pt x="8" y="0"/>
                        <a:pt x="13" y="1"/>
                        <a:pt x="15" y="4"/>
                      </a:cubicBezTo>
                      <a:cubicBezTo>
                        <a:pt x="18" y="8"/>
                        <a:pt x="17" y="12"/>
                        <a:pt x="13" y="15"/>
                      </a:cubicBezTo>
                      <a:cubicBezTo>
                        <a:pt x="10" y="17"/>
                        <a:pt x="5" y="16"/>
                        <a:pt x="3" y="13"/>
                      </a:cubicBezTo>
                      <a:cubicBezTo>
                        <a:pt x="0" y="10"/>
                        <a:pt x="1" y="5"/>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79"/>
                <p:cNvSpPr>
                  <a:spLocks/>
                </p:cNvSpPr>
                <p:nvPr/>
              </p:nvSpPr>
              <p:spPr bwMode="auto">
                <a:xfrm>
                  <a:off x="1504" y="583"/>
                  <a:ext cx="79" cy="181"/>
                </a:xfrm>
                <a:custGeom>
                  <a:avLst/>
                  <a:gdLst>
                    <a:gd name="T0" fmla="*/ 1 w 33"/>
                    <a:gd name="T1" fmla="*/ 1 h 76"/>
                    <a:gd name="T2" fmla="*/ 13 w 33"/>
                    <a:gd name="T3" fmla="*/ 73 h 76"/>
                    <a:gd name="T4" fmla="*/ 17 w 33"/>
                    <a:gd name="T5" fmla="*/ 75 h 76"/>
                    <a:gd name="T6" fmla="*/ 6 w 33"/>
                    <a:gd name="T7" fmla="*/ 1 h 76"/>
                    <a:gd name="T8" fmla="*/ 1 w 33"/>
                    <a:gd name="T9" fmla="*/ 1 h 76"/>
                  </a:gdLst>
                  <a:ahLst/>
                  <a:cxnLst>
                    <a:cxn ang="0">
                      <a:pos x="T0" y="T1"/>
                    </a:cxn>
                    <a:cxn ang="0">
                      <a:pos x="T2" y="T3"/>
                    </a:cxn>
                    <a:cxn ang="0">
                      <a:pos x="T4" y="T5"/>
                    </a:cxn>
                    <a:cxn ang="0">
                      <a:pos x="T6" y="T7"/>
                    </a:cxn>
                    <a:cxn ang="0">
                      <a:pos x="T8" y="T9"/>
                    </a:cxn>
                  </a:cxnLst>
                  <a:rect l="0" t="0" r="r" b="b"/>
                  <a:pathLst>
                    <a:path w="33" h="76">
                      <a:moveTo>
                        <a:pt x="1" y="1"/>
                      </a:moveTo>
                      <a:cubicBezTo>
                        <a:pt x="22" y="21"/>
                        <a:pt x="28" y="48"/>
                        <a:pt x="13" y="73"/>
                      </a:cubicBezTo>
                      <a:cubicBezTo>
                        <a:pt x="12" y="75"/>
                        <a:pt x="17" y="76"/>
                        <a:pt x="17" y="75"/>
                      </a:cubicBezTo>
                      <a:cubicBezTo>
                        <a:pt x="33" y="49"/>
                        <a:pt x="27" y="21"/>
                        <a:pt x="6" y="1"/>
                      </a:cubicBezTo>
                      <a:cubicBezTo>
                        <a:pt x="5"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80"/>
                <p:cNvSpPr>
                  <a:spLocks/>
                </p:cNvSpPr>
                <p:nvPr/>
              </p:nvSpPr>
              <p:spPr bwMode="auto">
                <a:xfrm>
                  <a:off x="1459" y="650"/>
                  <a:ext cx="178" cy="47"/>
                </a:xfrm>
                <a:custGeom>
                  <a:avLst/>
                  <a:gdLst>
                    <a:gd name="T0" fmla="*/ 73 w 75"/>
                    <a:gd name="T1" fmla="*/ 18 h 20"/>
                    <a:gd name="T2" fmla="*/ 1 w 75"/>
                    <a:gd name="T3" fmla="*/ 18 h 20"/>
                    <a:gd name="T4" fmla="*/ 5 w 75"/>
                    <a:gd name="T5" fmla="*/ 19 h 20"/>
                    <a:gd name="T6" fmla="*/ 69 w 75"/>
                    <a:gd name="T7" fmla="*/ 18 h 20"/>
                    <a:gd name="T8" fmla="*/ 73 w 75"/>
                    <a:gd name="T9" fmla="*/ 18 h 20"/>
                  </a:gdLst>
                  <a:ahLst/>
                  <a:cxnLst>
                    <a:cxn ang="0">
                      <a:pos x="T0" y="T1"/>
                    </a:cxn>
                    <a:cxn ang="0">
                      <a:pos x="T2" y="T3"/>
                    </a:cxn>
                    <a:cxn ang="0">
                      <a:pos x="T4" y="T5"/>
                    </a:cxn>
                    <a:cxn ang="0">
                      <a:pos x="T6" y="T7"/>
                    </a:cxn>
                    <a:cxn ang="0">
                      <a:pos x="T8" y="T9"/>
                    </a:cxn>
                  </a:cxnLst>
                  <a:rect l="0" t="0" r="r" b="b"/>
                  <a:pathLst>
                    <a:path w="75" h="20">
                      <a:moveTo>
                        <a:pt x="73" y="18"/>
                      </a:moveTo>
                      <a:cubicBezTo>
                        <a:pt x="50" y="2"/>
                        <a:pt x="23" y="0"/>
                        <a:pt x="1" y="18"/>
                      </a:cubicBezTo>
                      <a:cubicBezTo>
                        <a:pt x="0" y="18"/>
                        <a:pt x="4" y="20"/>
                        <a:pt x="5" y="19"/>
                      </a:cubicBezTo>
                      <a:cubicBezTo>
                        <a:pt x="25" y="4"/>
                        <a:pt x="48" y="4"/>
                        <a:pt x="69" y="18"/>
                      </a:cubicBezTo>
                      <a:cubicBezTo>
                        <a:pt x="70" y="19"/>
                        <a:pt x="75" y="19"/>
                        <a:pt x="7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81"/>
                <p:cNvSpPr>
                  <a:spLocks/>
                </p:cNvSpPr>
                <p:nvPr/>
              </p:nvSpPr>
              <p:spPr bwMode="auto">
                <a:xfrm>
                  <a:off x="1493" y="588"/>
                  <a:ext cx="95" cy="149"/>
                </a:xfrm>
                <a:custGeom>
                  <a:avLst/>
                  <a:gdLst>
                    <a:gd name="T0" fmla="*/ 35 w 40"/>
                    <a:gd name="T1" fmla="*/ 2 h 63"/>
                    <a:gd name="T2" fmla="*/ 2 w 40"/>
                    <a:gd name="T3" fmla="*/ 62 h 63"/>
                    <a:gd name="T4" fmla="*/ 6 w 40"/>
                    <a:gd name="T5" fmla="*/ 62 h 63"/>
                    <a:gd name="T6" fmla="*/ 40 w 40"/>
                    <a:gd name="T7" fmla="*/ 1 h 63"/>
                    <a:gd name="T8" fmla="*/ 35 w 40"/>
                    <a:gd name="T9" fmla="*/ 2 h 63"/>
                  </a:gdLst>
                  <a:ahLst/>
                  <a:cxnLst>
                    <a:cxn ang="0">
                      <a:pos x="T0" y="T1"/>
                    </a:cxn>
                    <a:cxn ang="0">
                      <a:pos x="T2" y="T3"/>
                    </a:cxn>
                    <a:cxn ang="0">
                      <a:pos x="T4" y="T5"/>
                    </a:cxn>
                    <a:cxn ang="0">
                      <a:pos x="T6" y="T7"/>
                    </a:cxn>
                    <a:cxn ang="0">
                      <a:pos x="T8" y="T9"/>
                    </a:cxn>
                  </a:cxnLst>
                  <a:rect l="0" t="0" r="r" b="b"/>
                  <a:pathLst>
                    <a:path w="40" h="63">
                      <a:moveTo>
                        <a:pt x="35" y="2"/>
                      </a:moveTo>
                      <a:cubicBezTo>
                        <a:pt x="32" y="24"/>
                        <a:pt x="18" y="47"/>
                        <a:pt x="2" y="62"/>
                      </a:cubicBezTo>
                      <a:cubicBezTo>
                        <a:pt x="0" y="63"/>
                        <a:pt x="5" y="63"/>
                        <a:pt x="6" y="62"/>
                      </a:cubicBezTo>
                      <a:cubicBezTo>
                        <a:pt x="23" y="47"/>
                        <a:pt x="37" y="24"/>
                        <a:pt x="40" y="1"/>
                      </a:cubicBezTo>
                      <a:cubicBezTo>
                        <a:pt x="40" y="0"/>
                        <a:pt x="35" y="0"/>
                        <a:pt x="3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82"/>
                <p:cNvSpPr>
                  <a:spLocks/>
                </p:cNvSpPr>
                <p:nvPr/>
              </p:nvSpPr>
              <p:spPr bwMode="auto">
                <a:xfrm>
                  <a:off x="1466" y="631"/>
                  <a:ext cx="138" cy="111"/>
                </a:xfrm>
                <a:custGeom>
                  <a:avLst/>
                  <a:gdLst>
                    <a:gd name="T0" fmla="*/ 57 w 58"/>
                    <a:gd name="T1" fmla="*/ 45 h 47"/>
                    <a:gd name="T2" fmla="*/ 5 w 58"/>
                    <a:gd name="T3" fmla="*/ 0 h 47"/>
                    <a:gd name="T4" fmla="*/ 4 w 58"/>
                    <a:gd name="T5" fmla="*/ 2 h 47"/>
                    <a:gd name="T6" fmla="*/ 52 w 58"/>
                    <a:gd name="T7" fmla="*/ 45 h 47"/>
                    <a:gd name="T8" fmla="*/ 57 w 58"/>
                    <a:gd name="T9" fmla="*/ 45 h 47"/>
                  </a:gdLst>
                  <a:ahLst/>
                  <a:cxnLst>
                    <a:cxn ang="0">
                      <a:pos x="T0" y="T1"/>
                    </a:cxn>
                    <a:cxn ang="0">
                      <a:pos x="T2" y="T3"/>
                    </a:cxn>
                    <a:cxn ang="0">
                      <a:pos x="T4" y="T5"/>
                    </a:cxn>
                    <a:cxn ang="0">
                      <a:pos x="T6" y="T7"/>
                    </a:cxn>
                    <a:cxn ang="0">
                      <a:pos x="T8" y="T9"/>
                    </a:cxn>
                  </a:cxnLst>
                  <a:rect l="0" t="0" r="r" b="b"/>
                  <a:pathLst>
                    <a:path w="58" h="47">
                      <a:moveTo>
                        <a:pt x="57" y="45"/>
                      </a:moveTo>
                      <a:cubicBezTo>
                        <a:pt x="50" y="21"/>
                        <a:pt x="31" y="2"/>
                        <a:pt x="5" y="0"/>
                      </a:cubicBezTo>
                      <a:cubicBezTo>
                        <a:pt x="3" y="0"/>
                        <a:pt x="0" y="2"/>
                        <a:pt x="4" y="2"/>
                      </a:cubicBezTo>
                      <a:cubicBezTo>
                        <a:pt x="28" y="4"/>
                        <a:pt x="45" y="23"/>
                        <a:pt x="52" y="45"/>
                      </a:cubicBezTo>
                      <a:cubicBezTo>
                        <a:pt x="53" y="47"/>
                        <a:pt x="58" y="46"/>
                        <a:pt x="57"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83"/>
                <p:cNvSpPr>
                  <a:spLocks/>
                </p:cNvSpPr>
                <p:nvPr/>
              </p:nvSpPr>
              <p:spPr bwMode="auto">
                <a:xfrm>
                  <a:off x="1552" y="491"/>
                  <a:ext cx="676" cy="173"/>
                </a:xfrm>
                <a:custGeom>
                  <a:avLst/>
                  <a:gdLst>
                    <a:gd name="T0" fmla="*/ 6 w 285"/>
                    <a:gd name="T1" fmla="*/ 73 h 73"/>
                    <a:gd name="T2" fmla="*/ 282 w 285"/>
                    <a:gd name="T3" fmla="*/ 2 h 73"/>
                    <a:gd name="T4" fmla="*/ 280 w 285"/>
                    <a:gd name="T5" fmla="*/ 0 h 73"/>
                    <a:gd name="T6" fmla="*/ 4 w 285"/>
                    <a:gd name="T7" fmla="*/ 71 h 73"/>
                    <a:gd name="T8" fmla="*/ 6 w 285"/>
                    <a:gd name="T9" fmla="*/ 73 h 73"/>
                  </a:gdLst>
                  <a:ahLst/>
                  <a:cxnLst>
                    <a:cxn ang="0">
                      <a:pos x="T0" y="T1"/>
                    </a:cxn>
                    <a:cxn ang="0">
                      <a:pos x="T2" y="T3"/>
                    </a:cxn>
                    <a:cxn ang="0">
                      <a:pos x="T4" y="T5"/>
                    </a:cxn>
                    <a:cxn ang="0">
                      <a:pos x="T6" y="T7"/>
                    </a:cxn>
                    <a:cxn ang="0">
                      <a:pos x="T8" y="T9"/>
                    </a:cxn>
                  </a:cxnLst>
                  <a:rect l="0" t="0" r="r" b="b"/>
                  <a:pathLst>
                    <a:path w="285" h="73">
                      <a:moveTo>
                        <a:pt x="6" y="73"/>
                      </a:moveTo>
                      <a:cubicBezTo>
                        <a:pt x="98" y="49"/>
                        <a:pt x="189" y="23"/>
                        <a:pt x="282" y="2"/>
                      </a:cubicBezTo>
                      <a:cubicBezTo>
                        <a:pt x="285" y="2"/>
                        <a:pt x="283" y="0"/>
                        <a:pt x="280" y="0"/>
                      </a:cubicBezTo>
                      <a:cubicBezTo>
                        <a:pt x="187" y="21"/>
                        <a:pt x="96" y="47"/>
                        <a:pt x="4" y="71"/>
                      </a:cubicBezTo>
                      <a:cubicBezTo>
                        <a:pt x="0" y="72"/>
                        <a:pt x="5" y="73"/>
                        <a:pt x="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84"/>
                <p:cNvSpPr>
                  <a:spLocks/>
                </p:cNvSpPr>
                <p:nvPr/>
              </p:nvSpPr>
              <p:spPr bwMode="auto">
                <a:xfrm>
                  <a:off x="1531" y="647"/>
                  <a:ext cx="40" cy="38"/>
                </a:xfrm>
                <a:custGeom>
                  <a:avLst/>
                  <a:gdLst>
                    <a:gd name="T0" fmla="*/ 7 w 17"/>
                    <a:gd name="T1" fmla="*/ 0 h 16"/>
                    <a:gd name="T2" fmla="*/ 16 w 17"/>
                    <a:gd name="T3" fmla="*/ 6 h 16"/>
                    <a:gd name="T4" fmla="*/ 10 w 17"/>
                    <a:gd name="T5" fmla="*/ 15 h 16"/>
                    <a:gd name="T6" fmla="*/ 1 w 17"/>
                    <a:gd name="T7" fmla="*/ 10 h 16"/>
                    <a:gd name="T8" fmla="*/ 7 w 17"/>
                    <a:gd name="T9" fmla="*/ 0 h 16"/>
                  </a:gdLst>
                  <a:ahLst/>
                  <a:cxnLst>
                    <a:cxn ang="0">
                      <a:pos x="T0" y="T1"/>
                    </a:cxn>
                    <a:cxn ang="0">
                      <a:pos x="T2" y="T3"/>
                    </a:cxn>
                    <a:cxn ang="0">
                      <a:pos x="T4" y="T5"/>
                    </a:cxn>
                    <a:cxn ang="0">
                      <a:pos x="T6" y="T7"/>
                    </a:cxn>
                    <a:cxn ang="0">
                      <a:pos x="T8" y="T9"/>
                    </a:cxn>
                  </a:cxnLst>
                  <a:rect l="0" t="0" r="r" b="b"/>
                  <a:pathLst>
                    <a:path w="17" h="16">
                      <a:moveTo>
                        <a:pt x="7" y="0"/>
                      </a:moveTo>
                      <a:cubicBezTo>
                        <a:pt x="11" y="0"/>
                        <a:pt x="15" y="2"/>
                        <a:pt x="16" y="6"/>
                      </a:cubicBezTo>
                      <a:cubicBezTo>
                        <a:pt x="17" y="10"/>
                        <a:pt x="14" y="14"/>
                        <a:pt x="10" y="15"/>
                      </a:cubicBezTo>
                      <a:cubicBezTo>
                        <a:pt x="6" y="16"/>
                        <a:pt x="2" y="14"/>
                        <a:pt x="1" y="10"/>
                      </a:cubicBezTo>
                      <a:cubicBezTo>
                        <a:pt x="0" y="5"/>
                        <a:pt x="3" y="1"/>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85"/>
                <p:cNvSpPr>
                  <a:spLocks/>
                </p:cNvSpPr>
                <p:nvPr/>
              </p:nvSpPr>
              <p:spPr bwMode="auto">
                <a:xfrm>
                  <a:off x="1485" y="339"/>
                  <a:ext cx="79" cy="178"/>
                </a:xfrm>
                <a:custGeom>
                  <a:avLst/>
                  <a:gdLst>
                    <a:gd name="T0" fmla="*/ 16 w 33"/>
                    <a:gd name="T1" fmla="*/ 1 h 75"/>
                    <a:gd name="T2" fmla="*/ 1 w 33"/>
                    <a:gd name="T3" fmla="*/ 73 h 75"/>
                    <a:gd name="T4" fmla="*/ 6 w 33"/>
                    <a:gd name="T5" fmla="*/ 74 h 75"/>
                    <a:gd name="T6" fmla="*/ 21 w 33"/>
                    <a:gd name="T7" fmla="*/ 1 h 75"/>
                    <a:gd name="T8" fmla="*/ 16 w 33"/>
                    <a:gd name="T9" fmla="*/ 1 h 75"/>
                  </a:gdLst>
                  <a:ahLst/>
                  <a:cxnLst>
                    <a:cxn ang="0">
                      <a:pos x="T0" y="T1"/>
                    </a:cxn>
                    <a:cxn ang="0">
                      <a:pos x="T2" y="T3"/>
                    </a:cxn>
                    <a:cxn ang="0">
                      <a:pos x="T4" y="T5"/>
                    </a:cxn>
                    <a:cxn ang="0">
                      <a:pos x="T6" y="T7"/>
                    </a:cxn>
                    <a:cxn ang="0">
                      <a:pos x="T8" y="T9"/>
                    </a:cxn>
                  </a:cxnLst>
                  <a:rect l="0" t="0" r="r" b="b"/>
                  <a:pathLst>
                    <a:path w="33" h="75">
                      <a:moveTo>
                        <a:pt x="16" y="1"/>
                      </a:moveTo>
                      <a:cubicBezTo>
                        <a:pt x="28" y="27"/>
                        <a:pt x="25" y="55"/>
                        <a:pt x="1" y="73"/>
                      </a:cubicBezTo>
                      <a:cubicBezTo>
                        <a:pt x="0" y="74"/>
                        <a:pt x="5" y="75"/>
                        <a:pt x="6" y="74"/>
                      </a:cubicBezTo>
                      <a:cubicBezTo>
                        <a:pt x="30" y="56"/>
                        <a:pt x="33" y="28"/>
                        <a:pt x="21" y="1"/>
                      </a:cubicBezTo>
                      <a:cubicBezTo>
                        <a:pt x="20" y="0"/>
                        <a:pt x="15"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86"/>
                <p:cNvSpPr>
                  <a:spLocks/>
                </p:cNvSpPr>
                <p:nvPr/>
              </p:nvSpPr>
              <p:spPr bwMode="auto">
                <a:xfrm>
                  <a:off x="1440" y="405"/>
                  <a:ext cx="166" cy="81"/>
                </a:xfrm>
                <a:custGeom>
                  <a:avLst/>
                  <a:gdLst>
                    <a:gd name="T0" fmla="*/ 69 w 70"/>
                    <a:gd name="T1" fmla="*/ 32 h 34"/>
                    <a:gd name="T2" fmla="*/ 1 w 70"/>
                    <a:gd name="T3" fmla="*/ 8 h 34"/>
                    <a:gd name="T4" fmla="*/ 5 w 70"/>
                    <a:gd name="T5" fmla="*/ 10 h 34"/>
                    <a:gd name="T6" fmla="*/ 65 w 70"/>
                    <a:gd name="T7" fmla="*/ 32 h 34"/>
                    <a:gd name="T8" fmla="*/ 69 w 70"/>
                    <a:gd name="T9" fmla="*/ 32 h 34"/>
                  </a:gdLst>
                  <a:ahLst/>
                  <a:cxnLst>
                    <a:cxn ang="0">
                      <a:pos x="T0" y="T1"/>
                    </a:cxn>
                    <a:cxn ang="0">
                      <a:pos x="T2" y="T3"/>
                    </a:cxn>
                    <a:cxn ang="0">
                      <a:pos x="T4" y="T5"/>
                    </a:cxn>
                    <a:cxn ang="0">
                      <a:pos x="T6" y="T7"/>
                    </a:cxn>
                    <a:cxn ang="0">
                      <a:pos x="T8" y="T9"/>
                    </a:cxn>
                  </a:cxnLst>
                  <a:rect l="0" t="0" r="r" b="b"/>
                  <a:pathLst>
                    <a:path w="70" h="34">
                      <a:moveTo>
                        <a:pt x="69" y="32"/>
                      </a:moveTo>
                      <a:cubicBezTo>
                        <a:pt x="53" y="9"/>
                        <a:pt x="28" y="0"/>
                        <a:pt x="1" y="8"/>
                      </a:cubicBezTo>
                      <a:cubicBezTo>
                        <a:pt x="0" y="9"/>
                        <a:pt x="4" y="10"/>
                        <a:pt x="5" y="10"/>
                      </a:cubicBezTo>
                      <a:cubicBezTo>
                        <a:pt x="29" y="2"/>
                        <a:pt x="51" y="12"/>
                        <a:pt x="65" y="32"/>
                      </a:cubicBezTo>
                      <a:cubicBezTo>
                        <a:pt x="65" y="33"/>
                        <a:pt x="70" y="34"/>
                        <a:pt x="69"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87"/>
                <p:cNvSpPr>
                  <a:spLocks/>
                </p:cNvSpPr>
                <p:nvPr/>
              </p:nvSpPr>
              <p:spPr bwMode="auto">
                <a:xfrm>
                  <a:off x="1457" y="367"/>
                  <a:ext cx="140" cy="114"/>
                </a:xfrm>
                <a:custGeom>
                  <a:avLst/>
                  <a:gdLst>
                    <a:gd name="T0" fmla="*/ 54 w 59"/>
                    <a:gd name="T1" fmla="*/ 2 h 48"/>
                    <a:gd name="T2" fmla="*/ 3 w 59"/>
                    <a:gd name="T3" fmla="*/ 46 h 48"/>
                    <a:gd name="T4" fmla="*/ 5 w 59"/>
                    <a:gd name="T5" fmla="*/ 48 h 48"/>
                    <a:gd name="T6" fmla="*/ 59 w 59"/>
                    <a:gd name="T7" fmla="*/ 2 h 48"/>
                    <a:gd name="T8" fmla="*/ 54 w 59"/>
                    <a:gd name="T9" fmla="*/ 2 h 48"/>
                  </a:gdLst>
                  <a:ahLst/>
                  <a:cxnLst>
                    <a:cxn ang="0">
                      <a:pos x="T0" y="T1"/>
                    </a:cxn>
                    <a:cxn ang="0">
                      <a:pos x="T2" y="T3"/>
                    </a:cxn>
                    <a:cxn ang="0">
                      <a:pos x="T4" y="T5"/>
                    </a:cxn>
                    <a:cxn ang="0">
                      <a:pos x="T6" y="T7"/>
                    </a:cxn>
                    <a:cxn ang="0">
                      <a:pos x="T8" y="T9"/>
                    </a:cxn>
                  </a:cxnLst>
                  <a:rect l="0" t="0" r="r" b="b"/>
                  <a:pathLst>
                    <a:path w="59" h="48">
                      <a:moveTo>
                        <a:pt x="54" y="2"/>
                      </a:moveTo>
                      <a:cubicBezTo>
                        <a:pt x="44" y="21"/>
                        <a:pt x="23" y="38"/>
                        <a:pt x="3" y="46"/>
                      </a:cubicBezTo>
                      <a:cubicBezTo>
                        <a:pt x="0" y="48"/>
                        <a:pt x="4" y="48"/>
                        <a:pt x="5" y="48"/>
                      </a:cubicBezTo>
                      <a:cubicBezTo>
                        <a:pt x="26" y="39"/>
                        <a:pt x="48" y="22"/>
                        <a:pt x="59" y="2"/>
                      </a:cubicBezTo>
                      <a:cubicBezTo>
                        <a:pt x="59" y="1"/>
                        <a:pt x="55" y="0"/>
                        <a:pt x="5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88"/>
                <p:cNvSpPr>
                  <a:spLocks/>
                </p:cNvSpPr>
                <p:nvPr/>
              </p:nvSpPr>
              <p:spPr bwMode="auto">
                <a:xfrm>
                  <a:off x="1469" y="372"/>
                  <a:ext cx="95" cy="145"/>
                </a:xfrm>
                <a:custGeom>
                  <a:avLst/>
                  <a:gdLst>
                    <a:gd name="T0" fmla="*/ 39 w 40"/>
                    <a:gd name="T1" fmla="*/ 60 h 61"/>
                    <a:gd name="T2" fmla="*/ 6 w 40"/>
                    <a:gd name="T3" fmla="*/ 0 h 61"/>
                    <a:gd name="T4" fmla="*/ 2 w 40"/>
                    <a:gd name="T5" fmla="*/ 2 h 61"/>
                    <a:gd name="T6" fmla="*/ 33 w 40"/>
                    <a:gd name="T7" fmla="*/ 60 h 61"/>
                    <a:gd name="T8" fmla="*/ 39 w 40"/>
                    <a:gd name="T9" fmla="*/ 60 h 61"/>
                  </a:gdLst>
                  <a:ahLst/>
                  <a:cxnLst>
                    <a:cxn ang="0">
                      <a:pos x="T0" y="T1"/>
                    </a:cxn>
                    <a:cxn ang="0">
                      <a:pos x="T2" y="T3"/>
                    </a:cxn>
                    <a:cxn ang="0">
                      <a:pos x="T4" y="T5"/>
                    </a:cxn>
                    <a:cxn ang="0">
                      <a:pos x="T6" y="T7"/>
                    </a:cxn>
                    <a:cxn ang="0">
                      <a:pos x="T8" y="T9"/>
                    </a:cxn>
                  </a:cxnLst>
                  <a:rect l="0" t="0" r="r" b="b"/>
                  <a:pathLst>
                    <a:path w="40" h="61">
                      <a:moveTo>
                        <a:pt x="39" y="60"/>
                      </a:moveTo>
                      <a:cubicBezTo>
                        <a:pt x="40" y="35"/>
                        <a:pt x="29" y="11"/>
                        <a:pt x="6" y="0"/>
                      </a:cubicBezTo>
                      <a:cubicBezTo>
                        <a:pt x="5" y="0"/>
                        <a:pt x="0" y="1"/>
                        <a:pt x="2" y="2"/>
                      </a:cubicBezTo>
                      <a:cubicBezTo>
                        <a:pt x="25" y="12"/>
                        <a:pt x="35" y="36"/>
                        <a:pt x="33" y="60"/>
                      </a:cubicBezTo>
                      <a:cubicBezTo>
                        <a:pt x="33" y="61"/>
                        <a:pt x="38" y="61"/>
                        <a:pt x="39"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89"/>
                <p:cNvSpPr>
                  <a:spLocks/>
                </p:cNvSpPr>
                <p:nvPr/>
              </p:nvSpPr>
              <p:spPr bwMode="auto">
                <a:xfrm>
                  <a:off x="1540" y="429"/>
                  <a:ext cx="693" cy="76"/>
                </a:xfrm>
                <a:custGeom>
                  <a:avLst/>
                  <a:gdLst>
                    <a:gd name="T0" fmla="*/ 3 w 292"/>
                    <a:gd name="T1" fmla="*/ 2 h 32"/>
                    <a:gd name="T2" fmla="*/ 287 w 292"/>
                    <a:gd name="T3" fmla="*/ 32 h 32"/>
                    <a:gd name="T4" fmla="*/ 289 w 292"/>
                    <a:gd name="T5" fmla="*/ 30 h 32"/>
                    <a:gd name="T6" fmla="*/ 5 w 292"/>
                    <a:gd name="T7" fmla="*/ 0 h 32"/>
                    <a:gd name="T8" fmla="*/ 3 w 292"/>
                    <a:gd name="T9" fmla="*/ 2 h 32"/>
                  </a:gdLst>
                  <a:ahLst/>
                  <a:cxnLst>
                    <a:cxn ang="0">
                      <a:pos x="T0" y="T1"/>
                    </a:cxn>
                    <a:cxn ang="0">
                      <a:pos x="T2" y="T3"/>
                    </a:cxn>
                    <a:cxn ang="0">
                      <a:pos x="T4" y="T5"/>
                    </a:cxn>
                    <a:cxn ang="0">
                      <a:pos x="T6" y="T7"/>
                    </a:cxn>
                    <a:cxn ang="0">
                      <a:pos x="T8" y="T9"/>
                    </a:cxn>
                  </a:cxnLst>
                  <a:rect l="0" t="0" r="r" b="b"/>
                  <a:pathLst>
                    <a:path w="292" h="32">
                      <a:moveTo>
                        <a:pt x="3" y="2"/>
                      </a:moveTo>
                      <a:cubicBezTo>
                        <a:pt x="98" y="11"/>
                        <a:pt x="193" y="19"/>
                        <a:pt x="287" y="32"/>
                      </a:cubicBezTo>
                      <a:cubicBezTo>
                        <a:pt x="288" y="32"/>
                        <a:pt x="292" y="31"/>
                        <a:pt x="289" y="30"/>
                      </a:cubicBezTo>
                      <a:cubicBezTo>
                        <a:pt x="195" y="17"/>
                        <a:pt x="100" y="9"/>
                        <a:pt x="5" y="0"/>
                      </a:cubicBezTo>
                      <a:cubicBezTo>
                        <a:pt x="4" y="0"/>
                        <a:pt x="0"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90"/>
                <p:cNvSpPr>
                  <a:spLocks/>
                </p:cNvSpPr>
                <p:nvPr/>
              </p:nvSpPr>
              <p:spPr bwMode="auto">
                <a:xfrm>
                  <a:off x="1519" y="412"/>
                  <a:ext cx="38" cy="38"/>
                </a:xfrm>
                <a:custGeom>
                  <a:avLst/>
                  <a:gdLst>
                    <a:gd name="T0" fmla="*/ 9 w 16"/>
                    <a:gd name="T1" fmla="*/ 0 h 16"/>
                    <a:gd name="T2" fmla="*/ 15 w 16"/>
                    <a:gd name="T3" fmla="*/ 9 h 16"/>
                    <a:gd name="T4" fmla="*/ 7 w 16"/>
                    <a:gd name="T5" fmla="*/ 15 h 16"/>
                    <a:gd name="T6" fmla="*/ 0 w 16"/>
                    <a:gd name="T7" fmla="*/ 7 h 16"/>
                    <a:gd name="T8" fmla="*/ 9 w 16"/>
                    <a:gd name="T9" fmla="*/ 0 h 16"/>
                  </a:gdLst>
                  <a:ahLst/>
                  <a:cxnLst>
                    <a:cxn ang="0">
                      <a:pos x="T0" y="T1"/>
                    </a:cxn>
                    <a:cxn ang="0">
                      <a:pos x="T2" y="T3"/>
                    </a:cxn>
                    <a:cxn ang="0">
                      <a:pos x="T4" y="T5"/>
                    </a:cxn>
                    <a:cxn ang="0">
                      <a:pos x="T6" y="T7"/>
                    </a:cxn>
                    <a:cxn ang="0">
                      <a:pos x="T8" y="T9"/>
                    </a:cxn>
                  </a:cxnLst>
                  <a:rect l="0" t="0" r="r" b="b"/>
                  <a:pathLst>
                    <a:path w="16" h="16">
                      <a:moveTo>
                        <a:pt x="9" y="0"/>
                      </a:moveTo>
                      <a:cubicBezTo>
                        <a:pt x="13" y="1"/>
                        <a:pt x="16" y="5"/>
                        <a:pt x="15" y="9"/>
                      </a:cubicBezTo>
                      <a:cubicBezTo>
                        <a:pt x="15" y="13"/>
                        <a:pt x="11" y="16"/>
                        <a:pt x="7" y="15"/>
                      </a:cubicBezTo>
                      <a:cubicBezTo>
                        <a:pt x="2" y="15"/>
                        <a:pt x="0" y="11"/>
                        <a:pt x="0" y="7"/>
                      </a:cubicBezTo>
                      <a:cubicBezTo>
                        <a:pt x="1" y="2"/>
                        <a:pt x="5"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91"/>
                <p:cNvSpPr>
                  <a:spLocks/>
                </p:cNvSpPr>
                <p:nvPr/>
              </p:nvSpPr>
              <p:spPr bwMode="auto">
                <a:xfrm>
                  <a:off x="1526" y="99"/>
                  <a:ext cx="116" cy="155"/>
                </a:xfrm>
                <a:custGeom>
                  <a:avLst/>
                  <a:gdLst>
                    <a:gd name="T0" fmla="*/ 42 w 49"/>
                    <a:gd name="T1" fmla="*/ 1 h 65"/>
                    <a:gd name="T2" fmla="*/ 3 w 49"/>
                    <a:gd name="T3" fmla="*/ 63 h 65"/>
                    <a:gd name="T4" fmla="*/ 6 w 49"/>
                    <a:gd name="T5" fmla="*/ 65 h 65"/>
                    <a:gd name="T6" fmla="*/ 47 w 49"/>
                    <a:gd name="T7" fmla="*/ 2 h 65"/>
                    <a:gd name="T8" fmla="*/ 42 w 49"/>
                    <a:gd name="T9" fmla="*/ 1 h 65"/>
                  </a:gdLst>
                  <a:ahLst/>
                  <a:cxnLst>
                    <a:cxn ang="0">
                      <a:pos x="T0" y="T1"/>
                    </a:cxn>
                    <a:cxn ang="0">
                      <a:pos x="T2" y="T3"/>
                    </a:cxn>
                    <a:cxn ang="0">
                      <a:pos x="T4" y="T5"/>
                    </a:cxn>
                    <a:cxn ang="0">
                      <a:pos x="T6" y="T7"/>
                    </a:cxn>
                    <a:cxn ang="0">
                      <a:pos x="T8" y="T9"/>
                    </a:cxn>
                  </a:cxnLst>
                  <a:rect l="0" t="0" r="r" b="b"/>
                  <a:pathLst>
                    <a:path w="49" h="65">
                      <a:moveTo>
                        <a:pt x="42" y="1"/>
                      </a:moveTo>
                      <a:cubicBezTo>
                        <a:pt x="44" y="29"/>
                        <a:pt x="31" y="54"/>
                        <a:pt x="3" y="63"/>
                      </a:cubicBezTo>
                      <a:cubicBezTo>
                        <a:pt x="0" y="63"/>
                        <a:pt x="5" y="65"/>
                        <a:pt x="6" y="65"/>
                      </a:cubicBezTo>
                      <a:cubicBezTo>
                        <a:pt x="35" y="56"/>
                        <a:pt x="49" y="31"/>
                        <a:pt x="47" y="2"/>
                      </a:cubicBezTo>
                      <a:cubicBezTo>
                        <a:pt x="46" y="0"/>
                        <a:pt x="42" y="0"/>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92"/>
                <p:cNvSpPr>
                  <a:spLocks/>
                </p:cNvSpPr>
                <p:nvPr/>
              </p:nvSpPr>
              <p:spPr bwMode="auto">
                <a:xfrm>
                  <a:off x="1516" y="149"/>
                  <a:ext cx="136" cy="114"/>
                </a:xfrm>
                <a:custGeom>
                  <a:avLst/>
                  <a:gdLst>
                    <a:gd name="T0" fmla="*/ 57 w 57"/>
                    <a:gd name="T1" fmla="*/ 46 h 48"/>
                    <a:gd name="T2" fmla="*/ 3 w 57"/>
                    <a:gd name="T3" fmla="*/ 0 h 48"/>
                    <a:gd name="T4" fmla="*/ 4 w 57"/>
                    <a:gd name="T5" fmla="*/ 3 h 48"/>
                    <a:gd name="T6" fmla="*/ 52 w 57"/>
                    <a:gd name="T7" fmla="*/ 46 h 48"/>
                    <a:gd name="T8" fmla="*/ 57 w 57"/>
                    <a:gd name="T9" fmla="*/ 46 h 48"/>
                  </a:gdLst>
                  <a:ahLst/>
                  <a:cxnLst>
                    <a:cxn ang="0">
                      <a:pos x="T0" y="T1"/>
                    </a:cxn>
                    <a:cxn ang="0">
                      <a:pos x="T2" y="T3"/>
                    </a:cxn>
                    <a:cxn ang="0">
                      <a:pos x="T4" y="T5"/>
                    </a:cxn>
                    <a:cxn ang="0">
                      <a:pos x="T6" y="T7"/>
                    </a:cxn>
                    <a:cxn ang="0">
                      <a:pos x="T8" y="T9"/>
                    </a:cxn>
                  </a:cxnLst>
                  <a:rect l="0" t="0" r="r" b="b"/>
                  <a:pathLst>
                    <a:path w="57" h="48">
                      <a:moveTo>
                        <a:pt x="57" y="46"/>
                      </a:moveTo>
                      <a:cubicBezTo>
                        <a:pt x="51" y="19"/>
                        <a:pt x="31" y="2"/>
                        <a:pt x="3" y="0"/>
                      </a:cubicBezTo>
                      <a:cubicBezTo>
                        <a:pt x="0" y="0"/>
                        <a:pt x="2" y="2"/>
                        <a:pt x="4" y="3"/>
                      </a:cubicBezTo>
                      <a:cubicBezTo>
                        <a:pt x="30" y="4"/>
                        <a:pt x="46" y="21"/>
                        <a:pt x="52" y="46"/>
                      </a:cubicBezTo>
                      <a:cubicBezTo>
                        <a:pt x="52" y="47"/>
                        <a:pt x="57" y="48"/>
                        <a:pt x="5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93"/>
                <p:cNvSpPr>
                  <a:spLocks/>
                </p:cNvSpPr>
                <p:nvPr/>
              </p:nvSpPr>
              <p:spPr bwMode="auto">
                <a:xfrm>
                  <a:off x="1514" y="149"/>
                  <a:ext cx="173" cy="62"/>
                </a:xfrm>
                <a:custGeom>
                  <a:avLst/>
                  <a:gdLst>
                    <a:gd name="T0" fmla="*/ 67 w 73"/>
                    <a:gd name="T1" fmla="*/ 1 h 26"/>
                    <a:gd name="T2" fmla="*/ 4 w 73"/>
                    <a:gd name="T3" fmla="*/ 24 h 26"/>
                    <a:gd name="T4" fmla="*/ 3 w 73"/>
                    <a:gd name="T5" fmla="*/ 26 h 26"/>
                    <a:gd name="T6" fmla="*/ 71 w 73"/>
                    <a:gd name="T7" fmla="*/ 2 h 26"/>
                    <a:gd name="T8" fmla="*/ 67 w 73"/>
                    <a:gd name="T9" fmla="*/ 1 h 26"/>
                  </a:gdLst>
                  <a:ahLst/>
                  <a:cxnLst>
                    <a:cxn ang="0">
                      <a:pos x="T0" y="T1"/>
                    </a:cxn>
                    <a:cxn ang="0">
                      <a:pos x="T2" y="T3"/>
                    </a:cxn>
                    <a:cxn ang="0">
                      <a:pos x="T4" y="T5"/>
                    </a:cxn>
                    <a:cxn ang="0">
                      <a:pos x="T6" y="T7"/>
                    </a:cxn>
                    <a:cxn ang="0">
                      <a:pos x="T8" y="T9"/>
                    </a:cxn>
                  </a:cxnLst>
                  <a:rect l="0" t="0" r="r" b="b"/>
                  <a:pathLst>
                    <a:path w="73" h="26">
                      <a:moveTo>
                        <a:pt x="67" y="1"/>
                      </a:moveTo>
                      <a:cubicBezTo>
                        <a:pt x="50" y="15"/>
                        <a:pt x="26" y="23"/>
                        <a:pt x="4" y="24"/>
                      </a:cubicBezTo>
                      <a:cubicBezTo>
                        <a:pt x="2" y="24"/>
                        <a:pt x="0" y="26"/>
                        <a:pt x="3" y="26"/>
                      </a:cubicBezTo>
                      <a:cubicBezTo>
                        <a:pt x="27" y="25"/>
                        <a:pt x="53" y="17"/>
                        <a:pt x="71" y="2"/>
                      </a:cubicBezTo>
                      <a:cubicBezTo>
                        <a:pt x="73" y="0"/>
                        <a:pt x="68" y="0"/>
                        <a:pt x="6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94"/>
                <p:cNvSpPr>
                  <a:spLocks/>
                </p:cNvSpPr>
                <p:nvPr/>
              </p:nvSpPr>
              <p:spPr bwMode="auto">
                <a:xfrm>
                  <a:off x="1564" y="111"/>
                  <a:ext cx="59" cy="164"/>
                </a:xfrm>
                <a:custGeom>
                  <a:avLst/>
                  <a:gdLst>
                    <a:gd name="T0" fmla="*/ 14 w 25"/>
                    <a:gd name="T1" fmla="*/ 68 h 69"/>
                    <a:gd name="T2" fmla="*/ 6 w 25"/>
                    <a:gd name="T3" fmla="*/ 1 h 69"/>
                    <a:gd name="T4" fmla="*/ 1 w 25"/>
                    <a:gd name="T5" fmla="*/ 2 h 69"/>
                    <a:gd name="T6" fmla="*/ 10 w 25"/>
                    <a:gd name="T7" fmla="*/ 68 h 69"/>
                    <a:gd name="T8" fmla="*/ 14 w 25"/>
                    <a:gd name="T9" fmla="*/ 68 h 69"/>
                  </a:gdLst>
                  <a:ahLst/>
                  <a:cxnLst>
                    <a:cxn ang="0">
                      <a:pos x="T0" y="T1"/>
                    </a:cxn>
                    <a:cxn ang="0">
                      <a:pos x="T2" y="T3"/>
                    </a:cxn>
                    <a:cxn ang="0">
                      <a:pos x="T4" y="T5"/>
                    </a:cxn>
                    <a:cxn ang="0">
                      <a:pos x="T6" y="T7"/>
                    </a:cxn>
                    <a:cxn ang="0">
                      <a:pos x="T8" y="T9"/>
                    </a:cxn>
                  </a:cxnLst>
                  <a:rect l="0" t="0" r="r" b="b"/>
                  <a:pathLst>
                    <a:path w="25" h="69">
                      <a:moveTo>
                        <a:pt x="14" y="68"/>
                      </a:moveTo>
                      <a:cubicBezTo>
                        <a:pt x="25" y="45"/>
                        <a:pt x="23" y="20"/>
                        <a:pt x="6" y="1"/>
                      </a:cubicBezTo>
                      <a:cubicBezTo>
                        <a:pt x="5" y="0"/>
                        <a:pt x="0" y="1"/>
                        <a:pt x="1" y="2"/>
                      </a:cubicBezTo>
                      <a:cubicBezTo>
                        <a:pt x="18" y="20"/>
                        <a:pt x="20" y="45"/>
                        <a:pt x="10" y="68"/>
                      </a:cubicBezTo>
                      <a:cubicBezTo>
                        <a:pt x="9" y="69"/>
                        <a:pt x="14" y="69"/>
                        <a:pt x="14"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95"/>
                <p:cNvSpPr>
                  <a:spLocks/>
                </p:cNvSpPr>
                <p:nvPr/>
              </p:nvSpPr>
              <p:spPr bwMode="auto">
                <a:xfrm>
                  <a:off x="1609" y="189"/>
                  <a:ext cx="619" cy="318"/>
                </a:xfrm>
                <a:custGeom>
                  <a:avLst/>
                  <a:gdLst>
                    <a:gd name="T0" fmla="*/ 2 w 261"/>
                    <a:gd name="T1" fmla="*/ 2 h 134"/>
                    <a:gd name="T2" fmla="*/ 255 w 261"/>
                    <a:gd name="T3" fmla="*/ 133 h 134"/>
                    <a:gd name="T4" fmla="*/ 259 w 261"/>
                    <a:gd name="T5" fmla="*/ 132 h 134"/>
                    <a:gd name="T6" fmla="*/ 6 w 261"/>
                    <a:gd name="T7" fmla="*/ 1 h 134"/>
                    <a:gd name="T8" fmla="*/ 2 w 261"/>
                    <a:gd name="T9" fmla="*/ 2 h 134"/>
                  </a:gdLst>
                  <a:ahLst/>
                  <a:cxnLst>
                    <a:cxn ang="0">
                      <a:pos x="T0" y="T1"/>
                    </a:cxn>
                    <a:cxn ang="0">
                      <a:pos x="T2" y="T3"/>
                    </a:cxn>
                    <a:cxn ang="0">
                      <a:pos x="T4" y="T5"/>
                    </a:cxn>
                    <a:cxn ang="0">
                      <a:pos x="T6" y="T7"/>
                    </a:cxn>
                    <a:cxn ang="0">
                      <a:pos x="T8" y="T9"/>
                    </a:cxn>
                  </a:cxnLst>
                  <a:rect l="0" t="0" r="r" b="b"/>
                  <a:pathLst>
                    <a:path w="261" h="134">
                      <a:moveTo>
                        <a:pt x="2" y="2"/>
                      </a:moveTo>
                      <a:cubicBezTo>
                        <a:pt x="87" y="45"/>
                        <a:pt x="172" y="87"/>
                        <a:pt x="255" y="133"/>
                      </a:cubicBezTo>
                      <a:cubicBezTo>
                        <a:pt x="256" y="134"/>
                        <a:pt x="261" y="133"/>
                        <a:pt x="259" y="132"/>
                      </a:cubicBezTo>
                      <a:cubicBezTo>
                        <a:pt x="177" y="85"/>
                        <a:pt x="91" y="44"/>
                        <a:pt x="6" y="1"/>
                      </a:cubicBezTo>
                      <a:cubicBezTo>
                        <a:pt x="5" y="0"/>
                        <a:pt x="0"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96"/>
                <p:cNvSpPr>
                  <a:spLocks/>
                </p:cNvSpPr>
                <p:nvPr/>
              </p:nvSpPr>
              <p:spPr bwMode="auto">
                <a:xfrm>
                  <a:off x="1585" y="168"/>
                  <a:ext cx="43" cy="40"/>
                </a:xfrm>
                <a:custGeom>
                  <a:avLst/>
                  <a:gdLst>
                    <a:gd name="T0" fmla="*/ 13 w 18"/>
                    <a:gd name="T1" fmla="*/ 2 h 17"/>
                    <a:gd name="T2" fmla="*/ 15 w 18"/>
                    <a:gd name="T3" fmla="*/ 12 h 17"/>
                    <a:gd name="T4" fmla="*/ 5 w 18"/>
                    <a:gd name="T5" fmla="*/ 15 h 17"/>
                    <a:gd name="T6" fmla="*/ 2 w 18"/>
                    <a:gd name="T7" fmla="*/ 5 h 17"/>
                    <a:gd name="T8" fmla="*/ 13 w 18"/>
                    <a:gd name="T9" fmla="*/ 2 h 17"/>
                  </a:gdLst>
                  <a:ahLst/>
                  <a:cxnLst>
                    <a:cxn ang="0">
                      <a:pos x="T0" y="T1"/>
                    </a:cxn>
                    <a:cxn ang="0">
                      <a:pos x="T2" y="T3"/>
                    </a:cxn>
                    <a:cxn ang="0">
                      <a:pos x="T4" y="T5"/>
                    </a:cxn>
                    <a:cxn ang="0">
                      <a:pos x="T6" y="T7"/>
                    </a:cxn>
                    <a:cxn ang="0">
                      <a:pos x="T8" y="T9"/>
                    </a:cxn>
                  </a:cxnLst>
                  <a:rect l="0" t="0" r="r" b="b"/>
                  <a:pathLst>
                    <a:path w="18" h="17">
                      <a:moveTo>
                        <a:pt x="13" y="2"/>
                      </a:moveTo>
                      <a:cubicBezTo>
                        <a:pt x="16" y="4"/>
                        <a:pt x="18" y="9"/>
                        <a:pt x="15" y="12"/>
                      </a:cubicBezTo>
                      <a:cubicBezTo>
                        <a:pt x="13" y="16"/>
                        <a:pt x="9" y="17"/>
                        <a:pt x="5" y="15"/>
                      </a:cubicBezTo>
                      <a:cubicBezTo>
                        <a:pt x="1" y="13"/>
                        <a:pt x="0" y="8"/>
                        <a:pt x="2" y="5"/>
                      </a:cubicBezTo>
                      <a:cubicBezTo>
                        <a:pt x="4" y="1"/>
                        <a:pt x="9" y="0"/>
                        <a:pt x="1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97"/>
                <p:cNvSpPr>
                  <a:spLocks/>
                </p:cNvSpPr>
                <p:nvPr/>
              </p:nvSpPr>
              <p:spPr bwMode="auto">
                <a:xfrm>
                  <a:off x="1675" y="-95"/>
                  <a:ext cx="159" cy="114"/>
                </a:xfrm>
                <a:custGeom>
                  <a:avLst/>
                  <a:gdLst>
                    <a:gd name="T0" fmla="*/ 62 w 67"/>
                    <a:gd name="T1" fmla="*/ 1 h 48"/>
                    <a:gd name="T2" fmla="*/ 3 w 67"/>
                    <a:gd name="T3" fmla="*/ 43 h 48"/>
                    <a:gd name="T4" fmla="*/ 4 w 67"/>
                    <a:gd name="T5" fmla="*/ 45 h 48"/>
                    <a:gd name="T6" fmla="*/ 67 w 67"/>
                    <a:gd name="T7" fmla="*/ 2 h 48"/>
                    <a:gd name="T8" fmla="*/ 62 w 67"/>
                    <a:gd name="T9" fmla="*/ 1 h 48"/>
                  </a:gdLst>
                  <a:ahLst/>
                  <a:cxnLst>
                    <a:cxn ang="0">
                      <a:pos x="T0" y="T1"/>
                    </a:cxn>
                    <a:cxn ang="0">
                      <a:pos x="T2" y="T3"/>
                    </a:cxn>
                    <a:cxn ang="0">
                      <a:pos x="T4" y="T5"/>
                    </a:cxn>
                    <a:cxn ang="0">
                      <a:pos x="T6" y="T7"/>
                    </a:cxn>
                    <a:cxn ang="0">
                      <a:pos x="T8" y="T9"/>
                    </a:cxn>
                  </a:cxnLst>
                  <a:rect l="0" t="0" r="r" b="b"/>
                  <a:pathLst>
                    <a:path w="67" h="48">
                      <a:moveTo>
                        <a:pt x="62" y="1"/>
                      </a:moveTo>
                      <a:cubicBezTo>
                        <a:pt x="53" y="28"/>
                        <a:pt x="32" y="46"/>
                        <a:pt x="3" y="43"/>
                      </a:cubicBezTo>
                      <a:cubicBezTo>
                        <a:pt x="0" y="43"/>
                        <a:pt x="2" y="45"/>
                        <a:pt x="4" y="45"/>
                      </a:cubicBezTo>
                      <a:cubicBezTo>
                        <a:pt x="34" y="48"/>
                        <a:pt x="58" y="31"/>
                        <a:pt x="67" y="2"/>
                      </a:cubicBezTo>
                      <a:cubicBezTo>
                        <a:pt x="67" y="1"/>
                        <a:pt x="62" y="0"/>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98"/>
                <p:cNvSpPr>
                  <a:spLocks/>
                </p:cNvSpPr>
                <p:nvPr/>
              </p:nvSpPr>
              <p:spPr bwMode="auto">
                <a:xfrm>
                  <a:off x="1699" y="-88"/>
                  <a:ext cx="100" cy="152"/>
                </a:xfrm>
                <a:custGeom>
                  <a:avLst/>
                  <a:gdLst>
                    <a:gd name="T0" fmla="*/ 37 w 42"/>
                    <a:gd name="T1" fmla="*/ 62 h 64"/>
                    <a:gd name="T2" fmla="*/ 6 w 42"/>
                    <a:gd name="T3" fmla="*/ 1 h 64"/>
                    <a:gd name="T4" fmla="*/ 3 w 42"/>
                    <a:gd name="T5" fmla="*/ 2 h 64"/>
                    <a:gd name="T6" fmla="*/ 32 w 42"/>
                    <a:gd name="T7" fmla="*/ 61 h 64"/>
                    <a:gd name="T8" fmla="*/ 37 w 42"/>
                    <a:gd name="T9" fmla="*/ 62 h 64"/>
                  </a:gdLst>
                  <a:ahLst/>
                  <a:cxnLst>
                    <a:cxn ang="0">
                      <a:pos x="T0" y="T1"/>
                    </a:cxn>
                    <a:cxn ang="0">
                      <a:pos x="T2" y="T3"/>
                    </a:cxn>
                    <a:cxn ang="0">
                      <a:pos x="T4" y="T5"/>
                    </a:cxn>
                    <a:cxn ang="0">
                      <a:pos x="T6" y="T7"/>
                    </a:cxn>
                    <a:cxn ang="0">
                      <a:pos x="T8" y="T9"/>
                    </a:cxn>
                  </a:cxnLst>
                  <a:rect l="0" t="0" r="r" b="b"/>
                  <a:pathLst>
                    <a:path w="42" h="64">
                      <a:moveTo>
                        <a:pt x="37" y="62"/>
                      </a:moveTo>
                      <a:cubicBezTo>
                        <a:pt x="42" y="36"/>
                        <a:pt x="31" y="13"/>
                        <a:pt x="6" y="1"/>
                      </a:cubicBezTo>
                      <a:cubicBezTo>
                        <a:pt x="5" y="0"/>
                        <a:pt x="0" y="0"/>
                        <a:pt x="3" y="2"/>
                      </a:cubicBezTo>
                      <a:cubicBezTo>
                        <a:pt x="27" y="13"/>
                        <a:pt x="37" y="36"/>
                        <a:pt x="32" y="61"/>
                      </a:cubicBezTo>
                      <a:cubicBezTo>
                        <a:pt x="32" y="63"/>
                        <a:pt x="37" y="64"/>
                        <a:pt x="3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99"/>
                <p:cNvSpPr>
                  <a:spLocks/>
                </p:cNvSpPr>
                <p:nvPr/>
              </p:nvSpPr>
              <p:spPr bwMode="auto">
                <a:xfrm>
                  <a:off x="1678" y="-38"/>
                  <a:ext cx="185" cy="31"/>
                </a:xfrm>
                <a:custGeom>
                  <a:avLst/>
                  <a:gdLst>
                    <a:gd name="T0" fmla="*/ 72 w 78"/>
                    <a:gd name="T1" fmla="*/ 4 h 13"/>
                    <a:gd name="T2" fmla="*/ 6 w 78"/>
                    <a:gd name="T3" fmla="*/ 1 h 13"/>
                    <a:gd name="T4" fmla="*/ 3 w 78"/>
                    <a:gd name="T5" fmla="*/ 2 h 13"/>
                    <a:gd name="T6" fmla="*/ 75 w 78"/>
                    <a:gd name="T7" fmla="*/ 5 h 13"/>
                    <a:gd name="T8" fmla="*/ 72 w 78"/>
                    <a:gd name="T9" fmla="*/ 4 h 13"/>
                  </a:gdLst>
                  <a:ahLst/>
                  <a:cxnLst>
                    <a:cxn ang="0">
                      <a:pos x="T0" y="T1"/>
                    </a:cxn>
                    <a:cxn ang="0">
                      <a:pos x="T2" y="T3"/>
                    </a:cxn>
                    <a:cxn ang="0">
                      <a:pos x="T4" y="T5"/>
                    </a:cxn>
                    <a:cxn ang="0">
                      <a:pos x="T6" y="T7"/>
                    </a:cxn>
                    <a:cxn ang="0">
                      <a:pos x="T8" y="T9"/>
                    </a:cxn>
                  </a:cxnLst>
                  <a:rect l="0" t="0" r="r" b="b"/>
                  <a:pathLst>
                    <a:path w="78" h="13">
                      <a:moveTo>
                        <a:pt x="72" y="4"/>
                      </a:moveTo>
                      <a:cubicBezTo>
                        <a:pt x="52" y="11"/>
                        <a:pt x="26" y="8"/>
                        <a:pt x="6" y="1"/>
                      </a:cubicBezTo>
                      <a:cubicBezTo>
                        <a:pt x="5" y="0"/>
                        <a:pt x="0" y="1"/>
                        <a:pt x="3" y="2"/>
                      </a:cubicBezTo>
                      <a:cubicBezTo>
                        <a:pt x="24" y="11"/>
                        <a:pt x="52" y="13"/>
                        <a:pt x="75" y="5"/>
                      </a:cubicBezTo>
                      <a:cubicBezTo>
                        <a:pt x="78" y="4"/>
                        <a:pt x="73" y="3"/>
                        <a:pt x="7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200"/>
                <p:cNvSpPr>
                  <a:spLocks/>
                </p:cNvSpPr>
                <p:nvPr/>
              </p:nvSpPr>
              <p:spPr bwMode="auto">
                <a:xfrm>
                  <a:off x="1718" y="-107"/>
                  <a:ext cx="78" cy="161"/>
                </a:xfrm>
                <a:custGeom>
                  <a:avLst/>
                  <a:gdLst>
                    <a:gd name="T0" fmla="*/ 6 w 33"/>
                    <a:gd name="T1" fmla="*/ 67 h 68"/>
                    <a:gd name="T2" fmla="*/ 24 w 33"/>
                    <a:gd name="T3" fmla="*/ 2 h 68"/>
                    <a:gd name="T4" fmla="*/ 19 w 33"/>
                    <a:gd name="T5" fmla="*/ 2 h 68"/>
                    <a:gd name="T6" fmla="*/ 2 w 33"/>
                    <a:gd name="T7" fmla="*/ 66 h 68"/>
                    <a:gd name="T8" fmla="*/ 6 w 33"/>
                    <a:gd name="T9" fmla="*/ 67 h 68"/>
                  </a:gdLst>
                  <a:ahLst/>
                  <a:cxnLst>
                    <a:cxn ang="0">
                      <a:pos x="T0" y="T1"/>
                    </a:cxn>
                    <a:cxn ang="0">
                      <a:pos x="T2" y="T3"/>
                    </a:cxn>
                    <a:cxn ang="0">
                      <a:pos x="T4" y="T5"/>
                    </a:cxn>
                    <a:cxn ang="0">
                      <a:pos x="T6" y="T7"/>
                    </a:cxn>
                    <a:cxn ang="0">
                      <a:pos x="T8" y="T9"/>
                    </a:cxn>
                  </a:cxnLst>
                  <a:rect l="0" t="0" r="r" b="b"/>
                  <a:pathLst>
                    <a:path w="33" h="68">
                      <a:moveTo>
                        <a:pt x="6" y="67"/>
                      </a:moveTo>
                      <a:cubicBezTo>
                        <a:pt x="24" y="50"/>
                        <a:pt x="33" y="26"/>
                        <a:pt x="24" y="2"/>
                      </a:cubicBezTo>
                      <a:cubicBezTo>
                        <a:pt x="23" y="0"/>
                        <a:pt x="18" y="1"/>
                        <a:pt x="19" y="2"/>
                      </a:cubicBezTo>
                      <a:cubicBezTo>
                        <a:pt x="28" y="26"/>
                        <a:pt x="19" y="50"/>
                        <a:pt x="2" y="66"/>
                      </a:cubicBezTo>
                      <a:cubicBezTo>
                        <a:pt x="0" y="67"/>
                        <a:pt x="5" y="68"/>
                        <a:pt x="6"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201"/>
                <p:cNvSpPr>
                  <a:spLocks/>
                </p:cNvSpPr>
                <p:nvPr/>
              </p:nvSpPr>
              <p:spPr bwMode="auto">
                <a:xfrm>
                  <a:off x="1773" y="-17"/>
                  <a:ext cx="455" cy="524"/>
                </a:xfrm>
                <a:custGeom>
                  <a:avLst/>
                  <a:gdLst>
                    <a:gd name="T0" fmla="*/ 1 w 192"/>
                    <a:gd name="T1" fmla="*/ 3 h 221"/>
                    <a:gd name="T2" fmla="*/ 186 w 192"/>
                    <a:gd name="T3" fmla="*/ 220 h 221"/>
                    <a:gd name="T4" fmla="*/ 191 w 192"/>
                    <a:gd name="T5" fmla="*/ 219 h 221"/>
                    <a:gd name="T6" fmla="*/ 6 w 192"/>
                    <a:gd name="T7" fmla="*/ 2 h 221"/>
                    <a:gd name="T8" fmla="*/ 1 w 192"/>
                    <a:gd name="T9" fmla="*/ 3 h 221"/>
                  </a:gdLst>
                  <a:ahLst/>
                  <a:cxnLst>
                    <a:cxn ang="0">
                      <a:pos x="T0" y="T1"/>
                    </a:cxn>
                    <a:cxn ang="0">
                      <a:pos x="T2" y="T3"/>
                    </a:cxn>
                    <a:cxn ang="0">
                      <a:pos x="T4" y="T5"/>
                    </a:cxn>
                    <a:cxn ang="0">
                      <a:pos x="T6" y="T7"/>
                    </a:cxn>
                    <a:cxn ang="0">
                      <a:pos x="T8" y="T9"/>
                    </a:cxn>
                  </a:cxnLst>
                  <a:rect l="0" t="0" r="r" b="b"/>
                  <a:pathLst>
                    <a:path w="192" h="221">
                      <a:moveTo>
                        <a:pt x="1" y="3"/>
                      </a:moveTo>
                      <a:cubicBezTo>
                        <a:pt x="63" y="74"/>
                        <a:pt x="127" y="146"/>
                        <a:pt x="186" y="220"/>
                      </a:cubicBezTo>
                      <a:cubicBezTo>
                        <a:pt x="187" y="221"/>
                        <a:pt x="192" y="220"/>
                        <a:pt x="191" y="219"/>
                      </a:cubicBezTo>
                      <a:cubicBezTo>
                        <a:pt x="132" y="145"/>
                        <a:pt x="68" y="73"/>
                        <a:pt x="6" y="2"/>
                      </a:cubicBezTo>
                      <a:cubicBezTo>
                        <a:pt x="5"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202"/>
                <p:cNvSpPr>
                  <a:spLocks/>
                </p:cNvSpPr>
                <p:nvPr/>
              </p:nvSpPr>
              <p:spPr bwMode="auto">
                <a:xfrm>
                  <a:off x="1751" y="-41"/>
                  <a:ext cx="41" cy="41"/>
                </a:xfrm>
                <a:custGeom>
                  <a:avLst/>
                  <a:gdLst>
                    <a:gd name="T0" fmla="*/ 15 w 17"/>
                    <a:gd name="T1" fmla="*/ 3 h 17"/>
                    <a:gd name="T2" fmla="*/ 14 w 17"/>
                    <a:gd name="T3" fmla="*/ 14 h 17"/>
                    <a:gd name="T4" fmla="*/ 3 w 17"/>
                    <a:gd name="T5" fmla="*/ 13 h 17"/>
                    <a:gd name="T6" fmla="*/ 4 w 17"/>
                    <a:gd name="T7" fmla="*/ 2 h 17"/>
                    <a:gd name="T8" fmla="*/ 15 w 17"/>
                    <a:gd name="T9" fmla="*/ 3 h 17"/>
                  </a:gdLst>
                  <a:ahLst/>
                  <a:cxnLst>
                    <a:cxn ang="0">
                      <a:pos x="T0" y="T1"/>
                    </a:cxn>
                    <a:cxn ang="0">
                      <a:pos x="T2" y="T3"/>
                    </a:cxn>
                    <a:cxn ang="0">
                      <a:pos x="T4" y="T5"/>
                    </a:cxn>
                    <a:cxn ang="0">
                      <a:pos x="T6" y="T7"/>
                    </a:cxn>
                    <a:cxn ang="0">
                      <a:pos x="T8" y="T9"/>
                    </a:cxn>
                  </a:cxnLst>
                  <a:rect l="0" t="0" r="r" b="b"/>
                  <a:pathLst>
                    <a:path w="17" h="17">
                      <a:moveTo>
                        <a:pt x="15" y="3"/>
                      </a:moveTo>
                      <a:cubicBezTo>
                        <a:pt x="17" y="7"/>
                        <a:pt x="17" y="12"/>
                        <a:pt x="14" y="14"/>
                      </a:cubicBezTo>
                      <a:cubicBezTo>
                        <a:pt x="10" y="17"/>
                        <a:pt x="5" y="16"/>
                        <a:pt x="3" y="13"/>
                      </a:cubicBezTo>
                      <a:cubicBezTo>
                        <a:pt x="0" y="10"/>
                        <a:pt x="1" y="5"/>
                        <a:pt x="4" y="2"/>
                      </a:cubicBezTo>
                      <a:cubicBezTo>
                        <a:pt x="7" y="0"/>
                        <a:pt x="12" y="0"/>
                        <a:pt x="1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203"/>
                <p:cNvSpPr>
                  <a:spLocks/>
                </p:cNvSpPr>
                <p:nvPr/>
              </p:nvSpPr>
              <p:spPr bwMode="auto">
                <a:xfrm>
                  <a:off x="1884" y="-200"/>
                  <a:ext cx="188" cy="79"/>
                </a:xfrm>
                <a:custGeom>
                  <a:avLst/>
                  <a:gdLst>
                    <a:gd name="T0" fmla="*/ 74 w 79"/>
                    <a:gd name="T1" fmla="*/ 1 h 33"/>
                    <a:gd name="T2" fmla="*/ 6 w 79"/>
                    <a:gd name="T3" fmla="*/ 18 h 33"/>
                    <a:gd name="T4" fmla="*/ 2 w 79"/>
                    <a:gd name="T5" fmla="*/ 19 h 33"/>
                    <a:gd name="T6" fmla="*/ 78 w 79"/>
                    <a:gd name="T7" fmla="*/ 2 h 33"/>
                    <a:gd name="T8" fmla="*/ 74 w 79"/>
                    <a:gd name="T9" fmla="*/ 1 h 33"/>
                  </a:gdLst>
                  <a:ahLst/>
                  <a:cxnLst>
                    <a:cxn ang="0">
                      <a:pos x="T0" y="T1"/>
                    </a:cxn>
                    <a:cxn ang="0">
                      <a:pos x="T2" y="T3"/>
                    </a:cxn>
                    <a:cxn ang="0">
                      <a:pos x="T4" y="T5"/>
                    </a:cxn>
                    <a:cxn ang="0">
                      <a:pos x="T6" y="T7"/>
                    </a:cxn>
                    <a:cxn ang="0">
                      <a:pos x="T8" y="T9"/>
                    </a:cxn>
                  </a:cxnLst>
                  <a:rect l="0" t="0" r="r" b="b"/>
                  <a:pathLst>
                    <a:path w="79" h="33">
                      <a:moveTo>
                        <a:pt x="74" y="1"/>
                      </a:moveTo>
                      <a:cubicBezTo>
                        <a:pt x="56" y="22"/>
                        <a:pt x="31" y="31"/>
                        <a:pt x="6" y="18"/>
                      </a:cubicBezTo>
                      <a:cubicBezTo>
                        <a:pt x="5" y="17"/>
                        <a:pt x="0" y="18"/>
                        <a:pt x="2" y="19"/>
                      </a:cubicBezTo>
                      <a:cubicBezTo>
                        <a:pt x="30" y="33"/>
                        <a:pt x="59" y="26"/>
                        <a:pt x="78" y="2"/>
                      </a:cubicBezTo>
                      <a:cubicBezTo>
                        <a:pt x="79" y="1"/>
                        <a:pt x="75" y="0"/>
                        <a:pt x="7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204"/>
                <p:cNvSpPr>
                  <a:spLocks/>
                </p:cNvSpPr>
                <p:nvPr/>
              </p:nvSpPr>
              <p:spPr bwMode="auto">
                <a:xfrm>
                  <a:off x="1946" y="-237"/>
                  <a:ext cx="59" cy="168"/>
                </a:xfrm>
                <a:custGeom>
                  <a:avLst/>
                  <a:gdLst>
                    <a:gd name="T0" fmla="*/ 11 w 25"/>
                    <a:gd name="T1" fmla="*/ 70 h 71"/>
                    <a:gd name="T2" fmla="*/ 6 w 25"/>
                    <a:gd name="T3" fmla="*/ 2 h 71"/>
                    <a:gd name="T4" fmla="*/ 1 w 25"/>
                    <a:gd name="T5" fmla="*/ 2 h 71"/>
                    <a:gd name="T6" fmla="*/ 6 w 25"/>
                    <a:gd name="T7" fmla="*/ 69 h 71"/>
                    <a:gd name="T8" fmla="*/ 11 w 25"/>
                    <a:gd name="T9" fmla="*/ 70 h 71"/>
                  </a:gdLst>
                  <a:ahLst/>
                  <a:cxnLst>
                    <a:cxn ang="0">
                      <a:pos x="T0" y="T1"/>
                    </a:cxn>
                    <a:cxn ang="0">
                      <a:pos x="T2" y="T3"/>
                    </a:cxn>
                    <a:cxn ang="0">
                      <a:pos x="T4" y="T5"/>
                    </a:cxn>
                    <a:cxn ang="0">
                      <a:pos x="T6" y="T7"/>
                    </a:cxn>
                    <a:cxn ang="0">
                      <a:pos x="T8" y="T9"/>
                    </a:cxn>
                  </a:cxnLst>
                  <a:rect l="0" t="0" r="r" b="b"/>
                  <a:pathLst>
                    <a:path w="25" h="71">
                      <a:moveTo>
                        <a:pt x="11" y="70"/>
                      </a:moveTo>
                      <a:cubicBezTo>
                        <a:pt x="25" y="47"/>
                        <a:pt x="23" y="22"/>
                        <a:pt x="6" y="2"/>
                      </a:cubicBezTo>
                      <a:cubicBezTo>
                        <a:pt x="5" y="1"/>
                        <a:pt x="0" y="0"/>
                        <a:pt x="1" y="2"/>
                      </a:cubicBezTo>
                      <a:cubicBezTo>
                        <a:pt x="19" y="22"/>
                        <a:pt x="20" y="46"/>
                        <a:pt x="6" y="69"/>
                      </a:cubicBezTo>
                      <a:cubicBezTo>
                        <a:pt x="6" y="69"/>
                        <a:pt x="10" y="71"/>
                        <a:pt x="11"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Freeform 206"/>
              <p:cNvSpPr>
                <a:spLocks/>
              </p:cNvSpPr>
              <p:nvPr/>
            </p:nvSpPr>
            <p:spPr bwMode="auto">
              <a:xfrm>
                <a:off x="3025776" y="-317500"/>
                <a:ext cx="266700" cy="120650"/>
              </a:xfrm>
              <a:custGeom>
                <a:avLst/>
                <a:gdLst>
                  <a:gd name="T0" fmla="*/ 68 w 71"/>
                  <a:gd name="T1" fmla="*/ 30 h 32"/>
                  <a:gd name="T2" fmla="*/ 6 w 71"/>
                  <a:gd name="T3" fmla="*/ 1 h 32"/>
                  <a:gd name="T4" fmla="*/ 1 w 71"/>
                  <a:gd name="T5" fmla="*/ 2 h 32"/>
                  <a:gd name="T6" fmla="*/ 65 w 71"/>
                  <a:gd name="T7" fmla="*/ 32 h 32"/>
                  <a:gd name="T8" fmla="*/ 68 w 71"/>
                  <a:gd name="T9" fmla="*/ 30 h 32"/>
                </a:gdLst>
                <a:ahLst/>
                <a:cxnLst>
                  <a:cxn ang="0">
                    <a:pos x="T0" y="T1"/>
                  </a:cxn>
                  <a:cxn ang="0">
                    <a:pos x="T2" y="T3"/>
                  </a:cxn>
                  <a:cxn ang="0">
                    <a:pos x="T4" y="T5"/>
                  </a:cxn>
                  <a:cxn ang="0">
                    <a:pos x="T6" y="T7"/>
                  </a:cxn>
                  <a:cxn ang="0">
                    <a:pos x="T8" y="T9"/>
                  </a:cxn>
                </a:cxnLst>
                <a:rect l="0" t="0" r="r" b="b"/>
                <a:pathLst>
                  <a:path w="71" h="32">
                    <a:moveTo>
                      <a:pt x="68" y="30"/>
                    </a:moveTo>
                    <a:cubicBezTo>
                      <a:pt x="46" y="28"/>
                      <a:pt x="22" y="16"/>
                      <a:pt x="6" y="1"/>
                    </a:cubicBezTo>
                    <a:cubicBezTo>
                      <a:pt x="5" y="0"/>
                      <a:pt x="0" y="2"/>
                      <a:pt x="1" y="2"/>
                    </a:cubicBezTo>
                    <a:cubicBezTo>
                      <a:pt x="18" y="18"/>
                      <a:pt x="42" y="30"/>
                      <a:pt x="65" y="32"/>
                    </a:cubicBezTo>
                    <a:cubicBezTo>
                      <a:pt x="67" y="32"/>
                      <a:pt x="71" y="30"/>
                      <a:pt x="68"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207"/>
              <p:cNvSpPr>
                <a:spLocks/>
              </p:cNvSpPr>
              <p:nvPr/>
            </p:nvSpPr>
            <p:spPr bwMode="auto">
              <a:xfrm>
                <a:off x="3028951" y="-365125"/>
                <a:ext cx="177800" cy="209550"/>
              </a:xfrm>
              <a:custGeom>
                <a:avLst/>
                <a:gdLst>
                  <a:gd name="T0" fmla="*/ 6 w 47"/>
                  <a:gd name="T1" fmla="*/ 55 h 56"/>
                  <a:gd name="T2" fmla="*/ 47 w 47"/>
                  <a:gd name="T3" fmla="*/ 1 h 56"/>
                  <a:gd name="T4" fmla="*/ 42 w 47"/>
                  <a:gd name="T5" fmla="*/ 1 h 56"/>
                  <a:gd name="T6" fmla="*/ 3 w 47"/>
                  <a:gd name="T7" fmla="*/ 54 h 56"/>
                  <a:gd name="T8" fmla="*/ 6 w 47"/>
                  <a:gd name="T9" fmla="*/ 55 h 56"/>
                </a:gdLst>
                <a:ahLst/>
                <a:cxnLst>
                  <a:cxn ang="0">
                    <a:pos x="T0" y="T1"/>
                  </a:cxn>
                  <a:cxn ang="0">
                    <a:pos x="T2" y="T3"/>
                  </a:cxn>
                  <a:cxn ang="0">
                    <a:pos x="T4" y="T5"/>
                  </a:cxn>
                  <a:cxn ang="0">
                    <a:pos x="T6" y="T7"/>
                  </a:cxn>
                  <a:cxn ang="0">
                    <a:pos x="T8" y="T9"/>
                  </a:cxn>
                </a:cxnLst>
                <a:rect l="0" t="0" r="r" b="b"/>
                <a:pathLst>
                  <a:path w="47" h="56">
                    <a:moveTo>
                      <a:pt x="6" y="55"/>
                    </a:moveTo>
                    <a:cubicBezTo>
                      <a:pt x="29" y="46"/>
                      <a:pt x="47" y="27"/>
                      <a:pt x="47" y="1"/>
                    </a:cubicBezTo>
                    <a:cubicBezTo>
                      <a:pt x="47" y="0"/>
                      <a:pt x="42" y="0"/>
                      <a:pt x="42" y="1"/>
                    </a:cubicBezTo>
                    <a:cubicBezTo>
                      <a:pt x="42" y="26"/>
                      <a:pt x="25" y="45"/>
                      <a:pt x="3" y="54"/>
                    </a:cubicBezTo>
                    <a:cubicBezTo>
                      <a:pt x="0" y="55"/>
                      <a:pt x="5" y="56"/>
                      <a:pt x="6"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208"/>
              <p:cNvSpPr>
                <a:spLocks/>
              </p:cNvSpPr>
              <p:nvPr/>
            </p:nvSpPr>
            <p:spPr bwMode="auto">
              <a:xfrm>
                <a:off x="3152776" y="-227013"/>
                <a:ext cx="403225" cy="1031875"/>
              </a:xfrm>
              <a:custGeom>
                <a:avLst/>
                <a:gdLst>
                  <a:gd name="T0" fmla="*/ 0 w 107"/>
                  <a:gd name="T1" fmla="*/ 2 h 274"/>
                  <a:gd name="T2" fmla="*/ 102 w 107"/>
                  <a:gd name="T3" fmla="*/ 273 h 274"/>
                  <a:gd name="T4" fmla="*/ 107 w 107"/>
                  <a:gd name="T5" fmla="*/ 272 h 274"/>
                  <a:gd name="T6" fmla="*/ 5 w 107"/>
                  <a:gd name="T7" fmla="*/ 1 h 274"/>
                  <a:gd name="T8" fmla="*/ 0 w 107"/>
                  <a:gd name="T9" fmla="*/ 2 h 274"/>
                </a:gdLst>
                <a:ahLst/>
                <a:cxnLst>
                  <a:cxn ang="0">
                    <a:pos x="T0" y="T1"/>
                  </a:cxn>
                  <a:cxn ang="0">
                    <a:pos x="T2" y="T3"/>
                  </a:cxn>
                  <a:cxn ang="0">
                    <a:pos x="T4" y="T5"/>
                  </a:cxn>
                  <a:cxn ang="0">
                    <a:pos x="T6" y="T7"/>
                  </a:cxn>
                  <a:cxn ang="0">
                    <a:pos x="T8" y="T9"/>
                  </a:cxn>
                </a:cxnLst>
                <a:rect l="0" t="0" r="r" b="b"/>
                <a:pathLst>
                  <a:path w="107" h="274">
                    <a:moveTo>
                      <a:pt x="0" y="2"/>
                    </a:moveTo>
                    <a:cubicBezTo>
                      <a:pt x="31" y="93"/>
                      <a:pt x="75" y="180"/>
                      <a:pt x="102" y="273"/>
                    </a:cubicBezTo>
                    <a:cubicBezTo>
                      <a:pt x="103" y="274"/>
                      <a:pt x="107" y="273"/>
                      <a:pt x="107" y="272"/>
                    </a:cubicBezTo>
                    <a:cubicBezTo>
                      <a:pt x="80" y="180"/>
                      <a:pt x="36" y="92"/>
                      <a:pt x="5" y="1"/>
                    </a:cubicBezTo>
                    <a:cubicBezTo>
                      <a:pt x="5"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209"/>
              <p:cNvSpPr>
                <a:spLocks/>
              </p:cNvSpPr>
              <p:nvPr/>
            </p:nvSpPr>
            <p:spPr bwMode="auto">
              <a:xfrm>
                <a:off x="3122613" y="-271463"/>
                <a:ext cx="65088" cy="63500"/>
              </a:xfrm>
              <a:custGeom>
                <a:avLst/>
                <a:gdLst>
                  <a:gd name="T0" fmla="*/ 16 w 17"/>
                  <a:gd name="T1" fmla="*/ 6 h 17"/>
                  <a:gd name="T2" fmla="*/ 10 w 17"/>
                  <a:gd name="T3" fmla="*/ 16 h 17"/>
                  <a:gd name="T4" fmla="*/ 1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5"/>
                      <a:pt x="10" y="16"/>
                    </a:cubicBezTo>
                    <a:cubicBezTo>
                      <a:pt x="6" y="17"/>
                      <a:pt x="2" y="15"/>
                      <a:pt x="1" y="11"/>
                    </a:cubicBezTo>
                    <a:cubicBezTo>
                      <a:pt x="0" y="7"/>
                      <a:pt x="2" y="2"/>
                      <a:pt x="6" y="1"/>
                    </a:cubicBezTo>
                    <a:cubicBezTo>
                      <a:pt x="10" y="0"/>
                      <a:pt x="14"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210"/>
              <p:cNvSpPr>
                <a:spLocks/>
              </p:cNvSpPr>
              <p:nvPr/>
            </p:nvSpPr>
            <p:spPr bwMode="auto">
              <a:xfrm>
                <a:off x="4208463" y="71437"/>
                <a:ext cx="192088" cy="247650"/>
              </a:xfrm>
              <a:custGeom>
                <a:avLst/>
                <a:gdLst>
                  <a:gd name="T0" fmla="*/ 47 w 51"/>
                  <a:gd name="T1" fmla="*/ 64 h 66"/>
                  <a:gd name="T2" fmla="*/ 10 w 51"/>
                  <a:gd name="T3" fmla="*/ 3 h 66"/>
                  <a:gd name="T4" fmla="*/ 5 w 51"/>
                  <a:gd name="T5" fmla="*/ 2 h 66"/>
                  <a:gd name="T6" fmla="*/ 45 w 51"/>
                  <a:gd name="T7" fmla="*/ 66 h 66"/>
                  <a:gd name="T8" fmla="*/ 47 w 51"/>
                  <a:gd name="T9" fmla="*/ 64 h 66"/>
                </a:gdLst>
                <a:ahLst/>
                <a:cxnLst>
                  <a:cxn ang="0">
                    <a:pos x="T0" y="T1"/>
                  </a:cxn>
                  <a:cxn ang="0">
                    <a:pos x="T2" y="T3"/>
                  </a:cxn>
                  <a:cxn ang="0">
                    <a:pos x="T4" y="T5"/>
                  </a:cxn>
                  <a:cxn ang="0">
                    <a:pos x="T6" y="T7"/>
                  </a:cxn>
                  <a:cxn ang="0">
                    <a:pos x="T8" y="T9"/>
                  </a:cxn>
                </a:cxnLst>
                <a:rect l="0" t="0" r="r" b="b"/>
                <a:pathLst>
                  <a:path w="51" h="66">
                    <a:moveTo>
                      <a:pt x="47" y="64"/>
                    </a:moveTo>
                    <a:cubicBezTo>
                      <a:pt x="21" y="54"/>
                      <a:pt x="5" y="31"/>
                      <a:pt x="10" y="3"/>
                    </a:cubicBezTo>
                    <a:cubicBezTo>
                      <a:pt x="10" y="1"/>
                      <a:pt x="5" y="0"/>
                      <a:pt x="5" y="2"/>
                    </a:cubicBezTo>
                    <a:cubicBezTo>
                      <a:pt x="0" y="32"/>
                      <a:pt x="17" y="55"/>
                      <a:pt x="45" y="66"/>
                    </a:cubicBezTo>
                    <a:cubicBezTo>
                      <a:pt x="46" y="66"/>
                      <a:pt x="51" y="66"/>
                      <a:pt x="47" y="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211"/>
              <p:cNvSpPr>
                <a:spLocks/>
              </p:cNvSpPr>
              <p:nvPr/>
            </p:nvSpPr>
            <p:spPr bwMode="auto">
              <a:xfrm>
                <a:off x="4137026" y="123825"/>
                <a:ext cx="260350" cy="131763"/>
              </a:xfrm>
              <a:custGeom>
                <a:avLst/>
                <a:gdLst>
                  <a:gd name="T0" fmla="*/ 3 w 69"/>
                  <a:gd name="T1" fmla="*/ 29 h 35"/>
                  <a:gd name="T2" fmla="*/ 68 w 69"/>
                  <a:gd name="T3" fmla="*/ 2 h 35"/>
                  <a:gd name="T4" fmla="*/ 63 w 69"/>
                  <a:gd name="T5" fmla="*/ 1 h 35"/>
                  <a:gd name="T6" fmla="*/ 3 w 69"/>
                  <a:gd name="T7" fmla="*/ 27 h 35"/>
                  <a:gd name="T8" fmla="*/ 3 w 69"/>
                  <a:gd name="T9" fmla="*/ 29 h 35"/>
                </a:gdLst>
                <a:ahLst/>
                <a:cxnLst>
                  <a:cxn ang="0">
                    <a:pos x="T0" y="T1"/>
                  </a:cxn>
                  <a:cxn ang="0">
                    <a:pos x="T2" y="T3"/>
                  </a:cxn>
                  <a:cxn ang="0">
                    <a:pos x="T4" y="T5"/>
                  </a:cxn>
                  <a:cxn ang="0">
                    <a:pos x="T6" y="T7"/>
                  </a:cxn>
                  <a:cxn ang="0">
                    <a:pos x="T8" y="T9"/>
                  </a:cxn>
                </a:cxnLst>
                <a:rect l="0" t="0" r="r" b="b"/>
                <a:pathLst>
                  <a:path w="69" h="35">
                    <a:moveTo>
                      <a:pt x="3" y="29"/>
                    </a:moveTo>
                    <a:cubicBezTo>
                      <a:pt x="30" y="35"/>
                      <a:pt x="54" y="27"/>
                      <a:pt x="68" y="2"/>
                    </a:cubicBezTo>
                    <a:cubicBezTo>
                      <a:pt x="69" y="1"/>
                      <a:pt x="64" y="0"/>
                      <a:pt x="63" y="1"/>
                    </a:cubicBezTo>
                    <a:cubicBezTo>
                      <a:pt x="51" y="23"/>
                      <a:pt x="28" y="33"/>
                      <a:pt x="3" y="27"/>
                    </a:cubicBezTo>
                    <a:cubicBezTo>
                      <a:pt x="1" y="27"/>
                      <a:pt x="0" y="29"/>
                      <a:pt x="3"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212"/>
              <p:cNvSpPr>
                <a:spLocks/>
              </p:cNvSpPr>
              <p:nvPr/>
            </p:nvSpPr>
            <p:spPr bwMode="auto">
              <a:xfrm>
                <a:off x="4246563" y="85725"/>
                <a:ext cx="71438" cy="271463"/>
              </a:xfrm>
              <a:custGeom>
                <a:avLst/>
                <a:gdLst>
                  <a:gd name="T0" fmla="*/ 11 w 19"/>
                  <a:gd name="T1" fmla="*/ 69 h 72"/>
                  <a:gd name="T2" fmla="*/ 18 w 19"/>
                  <a:gd name="T3" fmla="*/ 1 h 72"/>
                  <a:gd name="T4" fmla="*/ 13 w 19"/>
                  <a:gd name="T5" fmla="*/ 1 h 72"/>
                  <a:gd name="T6" fmla="*/ 6 w 19"/>
                  <a:gd name="T7" fmla="*/ 70 h 72"/>
                  <a:gd name="T8" fmla="*/ 11 w 19"/>
                  <a:gd name="T9" fmla="*/ 69 h 72"/>
                </a:gdLst>
                <a:ahLst/>
                <a:cxnLst>
                  <a:cxn ang="0">
                    <a:pos x="T0" y="T1"/>
                  </a:cxn>
                  <a:cxn ang="0">
                    <a:pos x="T2" y="T3"/>
                  </a:cxn>
                  <a:cxn ang="0">
                    <a:pos x="T4" y="T5"/>
                  </a:cxn>
                  <a:cxn ang="0">
                    <a:pos x="T6" y="T7"/>
                  </a:cxn>
                  <a:cxn ang="0">
                    <a:pos x="T8" y="T9"/>
                  </a:cxn>
                </a:cxnLst>
                <a:rect l="0" t="0" r="r" b="b"/>
                <a:pathLst>
                  <a:path w="19" h="72">
                    <a:moveTo>
                      <a:pt x="11" y="69"/>
                    </a:moveTo>
                    <a:cubicBezTo>
                      <a:pt x="5" y="48"/>
                      <a:pt x="9" y="21"/>
                      <a:pt x="18" y="1"/>
                    </a:cubicBezTo>
                    <a:cubicBezTo>
                      <a:pt x="19" y="0"/>
                      <a:pt x="14" y="0"/>
                      <a:pt x="13" y="1"/>
                    </a:cubicBezTo>
                    <a:cubicBezTo>
                      <a:pt x="4" y="21"/>
                      <a:pt x="0" y="48"/>
                      <a:pt x="6" y="70"/>
                    </a:cubicBezTo>
                    <a:cubicBezTo>
                      <a:pt x="6" y="72"/>
                      <a:pt x="11" y="71"/>
                      <a:pt x="11"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213"/>
              <p:cNvSpPr>
                <a:spLocks/>
              </p:cNvSpPr>
              <p:nvPr/>
            </p:nvSpPr>
            <p:spPr bwMode="auto">
              <a:xfrm>
                <a:off x="4156076" y="138112"/>
                <a:ext cx="266700" cy="120650"/>
              </a:xfrm>
              <a:custGeom>
                <a:avLst/>
                <a:gdLst>
                  <a:gd name="T0" fmla="*/ 0 w 71"/>
                  <a:gd name="T1" fmla="*/ 2 h 32"/>
                  <a:gd name="T2" fmla="*/ 68 w 71"/>
                  <a:gd name="T3" fmla="*/ 24 h 32"/>
                  <a:gd name="T4" fmla="*/ 65 w 71"/>
                  <a:gd name="T5" fmla="*/ 22 h 32"/>
                  <a:gd name="T6" fmla="*/ 5 w 71"/>
                  <a:gd name="T7" fmla="*/ 1 h 32"/>
                  <a:gd name="T8" fmla="*/ 0 w 71"/>
                  <a:gd name="T9" fmla="*/ 2 h 32"/>
                </a:gdLst>
                <a:ahLst/>
                <a:cxnLst>
                  <a:cxn ang="0">
                    <a:pos x="T0" y="T1"/>
                  </a:cxn>
                  <a:cxn ang="0">
                    <a:pos x="T2" y="T3"/>
                  </a:cxn>
                  <a:cxn ang="0">
                    <a:pos x="T4" y="T5"/>
                  </a:cxn>
                  <a:cxn ang="0">
                    <a:pos x="T6" y="T7"/>
                  </a:cxn>
                  <a:cxn ang="0">
                    <a:pos x="T8" y="T9"/>
                  </a:cxn>
                </a:cxnLst>
                <a:rect l="0" t="0" r="r" b="b"/>
                <a:pathLst>
                  <a:path w="71" h="32">
                    <a:moveTo>
                      <a:pt x="0" y="2"/>
                    </a:moveTo>
                    <a:cubicBezTo>
                      <a:pt x="17" y="22"/>
                      <a:pt x="42" y="32"/>
                      <a:pt x="68" y="24"/>
                    </a:cubicBezTo>
                    <a:cubicBezTo>
                      <a:pt x="71" y="23"/>
                      <a:pt x="66" y="21"/>
                      <a:pt x="65" y="22"/>
                    </a:cubicBezTo>
                    <a:cubicBezTo>
                      <a:pt x="42" y="29"/>
                      <a:pt x="20" y="19"/>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214"/>
              <p:cNvSpPr>
                <a:spLocks/>
              </p:cNvSpPr>
              <p:nvPr/>
            </p:nvSpPr>
            <p:spPr bwMode="auto">
              <a:xfrm>
                <a:off x="3476626" y="233362"/>
                <a:ext cx="800100" cy="606425"/>
              </a:xfrm>
              <a:custGeom>
                <a:avLst/>
                <a:gdLst>
                  <a:gd name="T0" fmla="*/ 206 w 212"/>
                  <a:gd name="T1" fmla="*/ 0 h 161"/>
                  <a:gd name="T2" fmla="*/ 2 w 212"/>
                  <a:gd name="T3" fmla="*/ 160 h 161"/>
                  <a:gd name="T4" fmla="*/ 6 w 212"/>
                  <a:gd name="T5" fmla="*/ 160 h 161"/>
                  <a:gd name="T6" fmla="*/ 210 w 212"/>
                  <a:gd name="T7" fmla="*/ 1 h 161"/>
                  <a:gd name="T8" fmla="*/ 206 w 212"/>
                  <a:gd name="T9" fmla="*/ 0 h 161"/>
                </a:gdLst>
                <a:ahLst/>
                <a:cxnLst>
                  <a:cxn ang="0">
                    <a:pos x="T0" y="T1"/>
                  </a:cxn>
                  <a:cxn ang="0">
                    <a:pos x="T2" y="T3"/>
                  </a:cxn>
                  <a:cxn ang="0">
                    <a:pos x="T4" y="T5"/>
                  </a:cxn>
                  <a:cxn ang="0">
                    <a:pos x="T6" y="T7"/>
                  </a:cxn>
                  <a:cxn ang="0">
                    <a:pos x="T8" y="T9"/>
                  </a:cxn>
                </a:cxnLst>
                <a:rect l="0" t="0" r="r" b="b"/>
                <a:pathLst>
                  <a:path w="212" h="161">
                    <a:moveTo>
                      <a:pt x="206" y="0"/>
                    </a:moveTo>
                    <a:cubicBezTo>
                      <a:pt x="137" y="53"/>
                      <a:pt x="72" y="110"/>
                      <a:pt x="2" y="160"/>
                    </a:cubicBezTo>
                    <a:cubicBezTo>
                      <a:pt x="0" y="161"/>
                      <a:pt x="5" y="161"/>
                      <a:pt x="6" y="160"/>
                    </a:cubicBezTo>
                    <a:cubicBezTo>
                      <a:pt x="77" y="111"/>
                      <a:pt x="142" y="54"/>
                      <a:pt x="210" y="1"/>
                    </a:cubicBezTo>
                    <a:cubicBezTo>
                      <a:pt x="212" y="0"/>
                      <a:pt x="207" y="0"/>
                      <a:pt x="20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15"/>
              <p:cNvSpPr>
                <a:spLocks/>
              </p:cNvSpPr>
              <p:nvPr/>
            </p:nvSpPr>
            <p:spPr bwMode="auto">
              <a:xfrm>
                <a:off x="4241801" y="187325"/>
                <a:ext cx="68263" cy="68263"/>
              </a:xfrm>
              <a:custGeom>
                <a:avLst/>
                <a:gdLst>
                  <a:gd name="T0" fmla="*/ 13 w 18"/>
                  <a:gd name="T1" fmla="*/ 15 h 18"/>
                  <a:gd name="T2" fmla="*/ 3 w 18"/>
                  <a:gd name="T3" fmla="*/ 13 h 18"/>
                  <a:gd name="T4" fmla="*/ 5 w 18"/>
                  <a:gd name="T5" fmla="*/ 3 h 18"/>
                  <a:gd name="T6" fmla="*/ 15 w 18"/>
                  <a:gd name="T7" fmla="*/ 5 h 18"/>
                  <a:gd name="T8" fmla="*/ 13 w 18"/>
                  <a:gd name="T9" fmla="*/ 15 h 18"/>
                </a:gdLst>
                <a:ahLst/>
                <a:cxnLst>
                  <a:cxn ang="0">
                    <a:pos x="T0" y="T1"/>
                  </a:cxn>
                  <a:cxn ang="0">
                    <a:pos x="T2" y="T3"/>
                  </a:cxn>
                  <a:cxn ang="0">
                    <a:pos x="T4" y="T5"/>
                  </a:cxn>
                  <a:cxn ang="0">
                    <a:pos x="T6" y="T7"/>
                  </a:cxn>
                  <a:cxn ang="0">
                    <a:pos x="T8" y="T9"/>
                  </a:cxn>
                </a:cxnLst>
                <a:rect l="0" t="0" r="r" b="b"/>
                <a:pathLst>
                  <a:path w="18" h="18">
                    <a:moveTo>
                      <a:pt x="13" y="15"/>
                    </a:moveTo>
                    <a:cubicBezTo>
                      <a:pt x="10" y="18"/>
                      <a:pt x="5" y="17"/>
                      <a:pt x="3" y="13"/>
                    </a:cubicBezTo>
                    <a:cubicBezTo>
                      <a:pt x="0" y="10"/>
                      <a:pt x="1" y="5"/>
                      <a:pt x="5" y="3"/>
                    </a:cubicBezTo>
                    <a:cubicBezTo>
                      <a:pt x="8" y="0"/>
                      <a:pt x="13" y="1"/>
                      <a:pt x="15" y="5"/>
                    </a:cubicBezTo>
                    <a:cubicBezTo>
                      <a:pt x="18" y="8"/>
                      <a:pt x="17" y="13"/>
                      <a:pt x="13"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16"/>
              <p:cNvSpPr>
                <a:spLocks/>
              </p:cNvSpPr>
              <p:nvPr/>
            </p:nvSpPr>
            <p:spPr bwMode="auto">
              <a:xfrm>
                <a:off x="2697163" y="74612"/>
                <a:ext cx="184150" cy="244475"/>
              </a:xfrm>
              <a:custGeom>
                <a:avLst/>
                <a:gdLst>
                  <a:gd name="T0" fmla="*/ 5 w 49"/>
                  <a:gd name="T1" fmla="*/ 65 h 65"/>
                  <a:gd name="T2" fmla="*/ 44 w 49"/>
                  <a:gd name="T3" fmla="*/ 2 h 65"/>
                  <a:gd name="T4" fmla="*/ 39 w 49"/>
                  <a:gd name="T5" fmla="*/ 1 h 65"/>
                  <a:gd name="T6" fmla="*/ 1 w 49"/>
                  <a:gd name="T7" fmla="*/ 63 h 65"/>
                  <a:gd name="T8" fmla="*/ 5 w 49"/>
                  <a:gd name="T9" fmla="*/ 65 h 65"/>
                </a:gdLst>
                <a:ahLst/>
                <a:cxnLst>
                  <a:cxn ang="0">
                    <a:pos x="T0" y="T1"/>
                  </a:cxn>
                  <a:cxn ang="0">
                    <a:pos x="T2" y="T3"/>
                  </a:cxn>
                  <a:cxn ang="0">
                    <a:pos x="T4" y="T5"/>
                  </a:cxn>
                  <a:cxn ang="0">
                    <a:pos x="T6" y="T7"/>
                  </a:cxn>
                  <a:cxn ang="0">
                    <a:pos x="T8" y="T9"/>
                  </a:cxn>
                </a:cxnLst>
                <a:rect l="0" t="0" r="r" b="b"/>
                <a:pathLst>
                  <a:path w="49" h="65">
                    <a:moveTo>
                      <a:pt x="5" y="65"/>
                    </a:moveTo>
                    <a:cubicBezTo>
                      <a:pt x="33" y="55"/>
                      <a:pt x="49" y="31"/>
                      <a:pt x="44" y="2"/>
                    </a:cubicBezTo>
                    <a:cubicBezTo>
                      <a:pt x="44" y="0"/>
                      <a:pt x="39" y="0"/>
                      <a:pt x="39" y="1"/>
                    </a:cubicBezTo>
                    <a:cubicBezTo>
                      <a:pt x="44" y="30"/>
                      <a:pt x="28" y="53"/>
                      <a:pt x="1" y="63"/>
                    </a:cubicBezTo>
                    <a:cubicBezTo>
                      <a:pt x="0" y="64"/>
                      <a:pt x="4" y="65"/>
                      <a:pt x="5"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7"/>
              <p:cNvSpPr>
                <a:spLocks/>
              </p:cNvSpPr>
              <p:nvPr/>
            </p:nvSpPr>
            <p:spPr bwMode="auto">
              <a:xfrm>
                <a:off x="2697163" y="123825"/>
                <a:ext cx="260350" cy="131763"/>
              </a:xfrm>
              <a:custGeom>
                <a:avLst/>
                <a:gdLst>
                  <a:gd name="T0" fmla="*/ 64 w 69"/>
                  <a:gd name="T1" fmla="*/ 27 h 35"/>
                  <a:gd name="T2" fmla="*/ 5 w 69"/>
                  <a:gd name="T3" fmla="*/ 2 h 35"/>
                  <a:gd name="T4" fmla="*/ 0 w 69"/>
                  <a:gd name="T5" fmla="*/ 1 h 35"/>
                  <a:gd name="T6" fmla="*/ 67 w 69"/>
                  <a:gd name="T7" fmla="*/ 29 h 35"/>
                  <a:gd name="T8" fmla="*/ 64 w 69"/>
                  <a:gd name="T9" fmla="*/ 27 h 35"/>
                </a:gdLst>
                <a:ahLst/>
                <a:cxnLst>
                  <a:cxn ang="0">
                    <a:pos x="T0" y="T1"/>
                  </a:cxn>
                  <a:cxn ang="0">
                    <a:pos x="T2" y="T3"/>
                  </a:cxn>
                  <a:cxn ang="0">
                    <a:pos x="T4" y="T5"/>
                  </a:cxn>
                  <a:cxn ang="0">
                    <a:pos x="T6" y="T7"/>
                  </a:cxn>
                  <a:cxn ang="0">
                    <a:pos x="T8" y="T9"/>
                  </a:cxn>
                </a:cxnLst>
                <a:rect l="0" t="0" r="r" b="b"/>
                <a:pathLst>
                  <a:path w="69" h="35">
                    <a:moveTo>
                      <a:pt x="64" y="27"/>
                    </a:moveTo>
                    <a:cubicBezTo>
                      <a:pt x="39" y="33"/>
                      <a:pt x="18" y="24"/>
                      <a:pt x="5" y="2"/>
                    </a:cubicBezTo>
                    <a:cubicBezTo>
                      <a:pt x="5" y="1"/>
                      <a:pt x="0" y="0"/>
                      <a:pt x="0" y="1"/>
                    </a:cubicBezTo>
                    <a:cubicBezTo>
                      <a:pt x="14" y="26"/>
                      <a:pt x="40" y="35"/>
                      <a:pt x="67" y="29"/>
                    </a:cubicBezTo>
                    <a:cubicBezTo>
                      <a:pt x="69" y="29"/>
                      <a:pt x="65" y="27"/>
                      <a:pt x="64"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18"/>
              <p:cNvSpPr>
                <a:spLocks/>
              </p:cNvSpPr>
              <p:nvPr/>
            </p:nvSpPr>
            <p:spPr bwMode="auto">
              <a:xfrm>
                <a:off x="2776538" y="82550"/>
                <a:ext cx="68263" cy="271463"/>
              </a:xfrm>
              <a:custGeom>
                <a:avLst/>
                <a:gdLst>
                  <a:gd name="T0" fmla="*/ 12 w 18"/>
                  <a:gd name="T1" fmla="*/ 71 h 72"/>
                  <a:gd name="T2" fmla="*/ 5 w 18"/>
                  <a:gd name="T3" fmla="*/ 2 h 72"/>
                  <a:gd name="T4" fmla="*/ 0 w 18"/>
                  <a:gd name="T5" fmla="*/ 2 h 72"/>
                  <a:gd name="T6" fmla="*/ 7 w 18"/>
                  <a:gd name="T7" fmla="*/ 71 h 72"/>
                  <a:gd name="T8" fmla="*/ 12 w 18"/>
                  <a:gd name="T9" fmla="*/ 71 h 72"/>
                </a:gdLst>
                <a:ahLst/>
                <a:cxnLst>
                  <a:cxn ang="0">
                    <a:pos x="T0" y="T1"/>
                  </a:cxn>
                  <a:cxn ang="0">
                    <a:pos x="T2" y="T3"/>
                  </a:cxn>
                  <a:cxn ang="0">
                    <a:pos x="T4" y="T5"/>
                  </a:cxn>
                  <a:cxn ang="0">
                    <a:pos x="T6" y="T7"/>
                  </a:cxn>
                  <a:cxn ang="0">
                    <a:pos x="T8" y="T9"/>
                  </a:cxn>
                </a:cxnLst>
                <a:rect l="0" t="0" r="r" b="b"/>
                <a:pathLst>
                  <a:path w="18" h="72">
                    <a:moveTo>
                      <a:pt x="12" y="71"/>
                    </a:moveTo>
                    <a:cubicBezTo>
                      <a:pt x="18" y="49"/>
                      <a:pt x="14" y="22"/>
                      <a:pt x="5" y="2"/>
                    </a:cubicBezTo>
                    <a:cubicBezTo>
                      <a:pt x="4" y="0"/>
                      <a:pt x="0" y="1"/>
                      <a:pt x="0" y="2"/>
                    </a:cubicBezTo>
                    <a:cubicBezTo>
                      <a:pt x="9" y="23"/>
                      <a:pt x="13" y="49"/>
                      <a:pt x="7" y="71"/>
                    </a:cubicBezTo>
                    <a:cubicBezTo>
                      <a:pt x="7" y="72"/>
                      <a:pt x="12" y="72"/>
                      <a:pt x="12"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9"/>
              <p:cNvSpPr>
                <a:spLocks/>
              </p:cNvSpPr>
              <p:nvPr/>
            </p:nvSpPr>
            <p:spPr bwMode="auto">
              <a:xfrm>
                <a:off x="2670176" y="138112"/>
                <a:ext cx="268288" cy="120650"/>
              </a:xfrm>
              <a:custGeom>
                <a:avLst/>
                <a:gdLst>
                  <a:gd name="T0" fmla="*/ 65 w 71"/>
                  <a:gd name="T1" fmla="*/ 1 h 32"/>
                  <a:gd name="T2" fmla="*/ 6 w 71"/>
                  <a:gd name="T3" fmla="*/ 22 h 32"/>
                  <a:gd name="T4" fmla="*/ 2 w 71"/>
                  <a:gd name="T5" fmla="*/ 24 h 32"/>
                  <a:gd name="T6" fmla="*/ 70 w 71"/>
                  <a:gd name="T7" fmla="*/ 2 h 32"/>
                  <a:gd name="T8" fmla="*/ 65 w 71"/>
                  <a:gd name="T9" fmla="*/ 1 h 32"/>
                </a:gdLst>
                <a:ahLst/>
                <a:cxnLst>
                  <a:cxn ang="0">
                    <a:pos x="T0" y="T1"/>
                  </a:cxn>
                  <a:cxn ang="0">
                    <a:pos x="T2" y="T3"/>
                  </a:cxn>
                  <a:cxn ang="0">
                    <a:pos x="T4" y="T5"/>
                  </a:cxn>
                  <a:cxn ang="0">
                    <a:pos x="T6" y="T7"/>
                  </a:cxn>
                  <a:cxn ang="0">
                    <a:pos x="T8" y="T9"/>
                  </a:cxn>
                </a:cxnLst>
                <a:rect l="0" t="0" r="r" b="b"/>
                <a:pathLst>
                  <a:path w="71" h="32">
                    <a:moveTo>
                      <a:pt x="65" y="1"/>
                    </a:moveTo>
                    <a:cubicBezTo>
                      <a:pt x="51" y="19"/>
                      <a:pt x="29" y="29"/>
                      <a:pt x="6" y="22"/>
                    </a:cubicBezTo>
                    <a:cubicBezTo>
                      <a:pt x="5" y="22"/>
                      <a:pt x="0" y="23"/>
                      <a:pt x="2" y="24"/>
                    </a:cubicBezTo>
                    <a:cubicBezTo>
                      <a:pt x="28" y="32"/>
                      <a:pt x="53" y="22"/>
                      <a:pt x="70" y="2"/>
                    </a:cubicBezTo>
                    <a:cubicBezTo>
                      <a:pt x="71" y="1"/>
                      <a:pt x="66" y="0"/>
                      <a:pt x="6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20"/>
              <p:cNvSpPr>
                <a:spLocks/>
              </p:cNvSpPr>
              <p:nvPr/>
            </p:nvSpPr>
            <p:spPr bwMode="auto">
              <a:xfrm>
                <a:off x="2817813" y="228600"/>
                <a:ext cx="795338" cy="614363"/>
              </a:xfrm>
              <a:custGeom>
                <a:avLst/>
                <a:gdLst>
                  <a:gd name="T0" fmla="*/ 1 w 211"/>
                  <a:gd name="T1" fmla="*/ 2 h 163"/>
                  <a:gd name="T2" fmla="*/ 205 w 211"/>
                  <a:gd name="T3" fmla="*/ 162 h 163"/>
                  <a:gd name="T4" fmla="*/ 210 w 211"/>
                  <a:gd name="T5" fmla="*/ 160 h 163"/>
                  <a:gd name="T6" fmla="*/ 6 w 211"/>
                  <a:gd name="T7" fmla="*/ 1 h 163"/>
                  <a:gd name="T8" fmla="*/ 1 w 211"/>
                  <a:gd name="T9" fmla="*/ 2 h 163"/>
                </a:gdLst>
                <a:ahLst/>
                <a:cxnLst>
                  <a:cxn ang="0">
                    <a:pos x="T0" y="T1"/>
                  </a:cxn>
                  <a:cxn ang="0">
                    <a:pos x="T2" y="T3"/>
                  </a:cxn>
                  <a:cxn ang="0">
                    <a:pos x="T4" y="T5"/>
                  </a:cxn>
                  <a:cxn ang="0">
                    <a:pos x="T6" y="T7"/>
                  </a:cxn>
                  <a:cxn ang="0">
                    <a:pos x="T8" y="T9"/>
                  </a:cxn>
                </a:cxnLst>
                <a:rect l="0" t="0" r="r" b="b"/>
                <a:pathLst>
                  <a:path w="211" h="163">
                    <a:moveTo>
                      <a:pt x="1" y="2"/>
                    </a:moveTo>
                    <a:cubicBezTo>
                      <a:pt x="70" y="55"/>
                      <a:pt x="135" y="112"/>
                      <a:pt x="205" y="162"/>
                    </a:cubicBezTo>
                    <a:cubicBezTo>
                      <a:pt x="206" y="163"/>
                      <a:pt x="211" y="162"/>
                      <a:pt x="210" y="160"/>
                    </a:cubicBezTo>
                    <a:cubicBezTo>
                      <a:pt x="139" y="111"/>
                      <a:pt x="74" y="53"/>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21"/>
              <p:cNvSpPr>
                <a:spLocks/>
              </p:cNvSpPr>
              <p:nvPr/>
            </p:nvSpPr>
            <p:spPr bwMode="auto">
              <a:xfrm>
                <a:off x="2784476" y="187325"/>
                <a:ext cx="63500" cy="68263"/>
              </a:xfrm>
              <a:custGeom>
                <a:avLst/>
                <a:gdLst>
                  <a:gd name="T0" fmla="*/ 4 w 17"/>
                  <a:gd name="T1" fmla="*/ 15 h 18"/>
                  <a:gd name="T2" fmla="*/ 15 w 17"/>
                  <a:gd name="T3" fmla="*/ 13 h 18"/>
                  <a:gd name="T4" fmla="*/ 13 w 17"/>
                  <a:gd name="T5" fmla="*/ 3 h 18"/>
                  <a:gd name="T6" fmla="*/ 2 w 17"/>
                  <a:gd name="T7" fmla="*/ 5 h 18"/>
                  <a:gd name="T8" fmla="*/ 4 w 17"/>
                  <a:gd name="T9" fmla="*/ 15 h 18"/>
                </a:gdLst>
                <a:ahLst/>
                <a:cxnLst>
                  <a:cxn ang="0">
                    <a:pos x="T0" y="T1"/>
                  </a:cxn>
                  <a:cxn ang="0">
                    <a:pos x="T2" y="T3"/>
                  </a:cxn>
                  <a:cxn ang="0">
                    <a:pos x="T4" y="T5"/>
                  </a:cxn>
                  <a:cxn ang="0">
                    <a:pos x="T6" y="T7"/>
                  </a:cxn>
                  <a:cxn ang="0">
                    <a:pos x="T8" y="T9"/>
                  </a:cxn>
                </a:cxnLst>
                <a:rect l="0" t="0" r="r" b="b"/>
                <a:pathLst>
                  <a:path w="17" h="18">
                    <a:moveTo>
                      <a:pt x="4" y="15"/>
                    </a:moveTo>
                    <a:cubicBezTo>
                      <a:pt x="7" y="18"/>
                      <a:pt x="12" y="17"/>
                      <a:pt x="15" y="13"/>
                    </a:cubicBezTo>
                    <a:cubicBezTo>
                      <a:pt x="17" y="10"/>
                      <a:pt x="16" y="5"/>
                      <a:pt x="13" y="3"/>
                    </a:cubicBezTo>
                    <a:cubicBezTo>
                      <a:pt x="9" y="0"/>
                      <a:pt x="5" y="1"/>
                      <a:pt x="2" y="5"/>
                    </a:cubicBezTo>
                    <a:cubicBezTo>
                      <a:pt x="0" y="8"/>
                      <a:pt x="1" y="13"/>
                      <a:pt x="4"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22"/>
              <p:cNvSpPr>
                <a:spLocks/>
              </p:cNvSpPr>
              <p:nvPr/>
            </p:nvSpPr>
            <p:spPr bwMode="auto">
              <a:xfrm>
                <a:off x="3213101" y="-169863"/>
                <a:ext cx="298450" cy="134938"/>
              </a:xfrm>
              <a:custGeom>
                <a:avLst/>
                <a:gdLst>
                  <a:gd name="T0" fmla="*/ 73 w 79"/>
                  <a:gd name="T1" fmla="*/ 1 h 36"/>
                  <a:gd name="T2" fmla="*/ 6 w 79"/>
                  <a:gd name="T3" fmla="*/ 22 h 36"/>
                  <a:gd name="T4" fmla="*/ 3 w 79"/>
                  <a:gd name="T5" fmla="*/ 23 h 36"/>
                  <a:gd name="T6" fmla="*/ 78 w 79"/>
                  <a:gd name="T7" fmla="*/ 2 h 36"/>
                  <a:gd name="T8" fmla="*/ 73 w 79"/>
                  <a:gd name="T9" fmla="*/ 1 h 36"/>
                </a:gdLst>
                <a:ahLst/>
                <a:cxnLst>
                  <a:cxn ang="0">
                    <a:pos x="T0" y="T1"/>
                  </a:cxn>
                  <a:cxn ang="0">
                    <a:pos x="T2" y="T3"/>
                  </a:cxn>
                  <a:cxn ang="0">
                    <a:pos x="T4" y="T5"/>
                  </a:cxn>
                  <a:cxn ang="0">
                    <a:pos x="T6" y="T7"/>
                  </a:cxn>
                  <a:cxn ang="0">
                    <a:pos x="T8" y="T9"/>
                  </a:cxn>
                </a:cxnLst>
                <a:rect l="0" t="0" r="r" b="b"/>
                <a:pathLst>
                  <a:path w="79" h="36">
                    <a:moveTo>
                      <a:pt x="73" y="1"/>
                    </a:moveTo>
                    <a:cubicBezTo>
                      <a:pt x="57" y="23"/>
                      <a:pt x="32" y="34"/>
                      <a:pt x="6" y="22"/>
                    </a:cubicBezTo>
                    <a:cubicBezTo>
                      <a:pt x="4" y="21"/>
                      <a:pt x="0" y="22"/>
                      <a:pt x="3" y="23"/>
                    </a:cubicBezTo>
                    <a:cubicBezTo>
                      <a:pt x="31" y="36"/>
                      <a:pt x="60" y="27"/>
                      <a:pt x="78" y="2"/>
                    </a:cubicBezTo>
                    <a:cubicBezTo>
                      <a:pt x="79" y="1"/>
                      <a:pt x="74" y="0"/>
                      <a:pt x="7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23"/>
              <p:cNvSpPr>
                <a:spLocks/>
              </p:cNvSpPr>
              <p:nvPr/>
            </p:nvSpPr>
            <p:spPr bwMode="auto">
              <a:xfrm>
                <a:off x="3303588" y="-219075"/>
                <a:ext cx="106363" cy="263525"/>
              </a:xfrm>
              <a:custGeom>
                <a:avLst/>
                <a:gdLst>
                  <a:gd name="T0" fmla="*/ 15 w 28"/>
                  <a:gd name="T1" fmla="*/ 69 h 70"/>
                  <a:gd name="T2" fmla="*/ 6 w 28"/>
                  <a:gd name="T3" fmla="*/ 1 h 70"/>
                  <a:gd name="T4" fmla="*/ 2 w 28"/>
                  <a:gd name="T5" fmla="*/ 1 h 70"/>
                  <a:gd name="T6" fmla="*/ 11 w 28"/>
                  <a:gd name="T7" fmla="*/ 68 h 70"/>
                  <a:gd name="T8" fmla="*/ 15 w 28"/>
                  <a:gd name="T9" fmla="*/ 69 h 70"/>
                </a:gdLst>
                <a:ahLst/>
                <a:cxnLst>
                  <a:cxn ang="0">
                    <a:pos x="T0" y="T1"/>
                  </a:cxn>
                  <a:cxn ang="0">
                    <a:pos x="T2" y="T3"/>
                  </a:cxn>
                  <a:cxn ang="0">
                    <a:pos x="T4" y="T5"/>
                  </a:cxn>
                  <a:cxn ang="0">
                    <a:pos x="T6" y="T7"/>
                  </a:cxn>
                  <a:cxn ang="0">
                    <a:pos x="T8" y="T9"/>
                  </a:cxn>
                </a:cxnLst>
                <a:rect l="0" t="0" r="r" b="b"/>
                <a:pathLst>
                  <a:path w="28" h="70">
                    <a:moveTo>
                      <a:pt x="15" y="69"/>
                    </a:moveTo>
                    <a:cubicBezTo>
                      <a:pt x="28" y="45"/>
                      <a:pt x="25" y="20"/>
                      <a:pt x="6" y="1"/>
                    </a:cubicBezTo>
                    <a:cubicBezTo>
                      <a:pt x="5" y="1"/>
                      <a:pt x="0" y="0"/>
                      <a:pt x="2" y="1"/>
                    </a:cubicBezTo>
                    <a:cubicBezTo>
                      <a:pt x="20" y="20"/>
                      <a:pt x="23" y="45"/>
                      <a:pt x="11" y="68"/>
                    </a:cubicBezTo>
                    <a:cubicBezTo>
                      <a:pt x="10" y="69"/>
                      <a:pt x="15" y="70"/>
                      <a:pt x="15" y="6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24"/>
              <p:cNvSpPr>
                <a:spLocks/>
              </p:cNvSpPr>
              <p:nvPr/>
            </p:nvSpPr>
            <p:spPr bwMode="auto">
              <a:xfrm>
                <a:off x="3248026" y="-155575"/>
                <a:ext cx="266700" cy="106363"/>
              </a:xfrm>
              <a:custGeom>
                <a:avLst/>
                <a:gdLst>
                  <a:gd name="T0" fmla="*/ 68 w 71"/>
                  <a:gd name="T1" fmla="*/ 26 h 28"/>
                  <a:gd name="T2" fmla="*/ 5 w 71"/>
                  <a:gd name="T3" fmla="*/ 1 h 28"/>
                  <a:gd name="T4" fmla="*/ 1 w 71"/>
                  <a:gd name="T5" fmla="*/ 2 h 28"/>
                  <a:gd name="T6" fmla="*/ 67 w 71"/>
                  <a:gd name="T7" fmla="*/ 28 h 28"/>
                  <a:gd name="T8" fmla="*/ 68 w 71"/>
                  <a:gd name="T9" fmla="*/ 26 h 28"/>
                </a:gdLst>
                <a:ahLst/>
                <a:cxnLst>
                  <a:cxn ang="0">
                    <a:pos x="T0" y="T1"/>
                  </a:cxn>
                  <a:cxn ang="0">
                    <a:pos x="T2" y="T3"/>
                  </a:cxn>
                  <a:cxn ang="0">
                    <a:pos x="T4" y="T5"/>
                  </a:cxn>
                  <a:cxn ang="0">
                    <a:pos x="T6" y="T7"/>
                  </a:cxn>
                  <a:cxn ang="0">
                    <a:pos x="T8" y="T9"/>
                  </a:cxn>
                </a:cxnLst>
                <a:rect l="0" t="0" r="r" b="b"/>
                <a:pathLst>
                  <a:path w="71" h="28">
                    <a:moveTo>
                      <a:pt x="68" y="26"/>
                    </a:moveTo>
                    <a:cubicBezTo>
                      <a:pt x="46" y="26"/>
                      <a:pt x="22" y="15"/>
                      <a:pt x="5" y="1"/>
                    </a:cubicBezTo>
                    <a:cubicBezTo>
                      <a:pt x="4" y="0"/>
                      <a:pt x="0" y="2"/>
                      <a:pt x="1" y="2"/>
                    </a:cubicBezTo>
                    <a:cubicBezTo>
                      <a:pt x="18" y="17"/>
                      <a:pt x="44" y="28"/>
                      <a:pt x="67" y="28"/>
                    </a:cubicBezTo>
                    <a:cubicBezTo>
                      <a:pt x="69" y="28"/>
                      <a:pt x="71" y="26"/>
                      <a:pt x="68"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25"/>
              <p:cNvSpPr>
                <a:spLocks/>
              </p:cNvSpPr>
              <p:nvPr/>
            </p:nvSpPr>
            <p:spPr bwMode="auto">
              <a:xfrm>
                <a:off x="3259138" y="-214313"/>
                <a:ext cx="169863" cy="217488"/>
              </a:xfrm>
              <a:custGeom>
                <a:avLst/>
                <a:gdLst>
                  <a:gd name="T0" fmla="*/ 6 w 45"/>
                  <a:gd name="T1" fmla="*/ 58 h 58"/>
                  <a:gd name="T2" fmla="*/ 44 w 45"/>
                  <a:gd name="T3" fmla="*/ 1 h 58"/>
                  <a:gd name="T4" fmla="*/ 39 w 45"/>
                  <a:gd name="T5" fmla="*/ 2 h 58"/>
                  <a:gd name="T6" fmla="*/ 2 w 45"/>
                  <a:gd name="T7" fmla="*/ 57 h 58"/>
                  <a:gd name="T8" fmla="*/ 6 w 45"/>
                  <a:gd name="T9" fmla="*/ 58 h 58"/>
                </a:gdLst>
                <a:ahLst/>
                <a:cxnLst>
                  <a:cxn ang="0">
                    <a:pos x="T0" y="T1"/>
                  </a:cxn>
                  <a:cxn ang="0">
                    <a:pos x="T2" y="T3"/>
                  </a:cxn>
                  <a:cxn ang="0">
                    <a:pos x="T4" y="T5"/>
                  </a:cxn>
                  <a:cxn ang="0">
                    <a:pos x="T6" y="T7"/>
                  </a:cxn>
                  <a:cxn ang="0">
                    <a:pos x="T8" y="T9"/>
                  </a:cxn>
                </a:cxnLst>
                <a:rect l="0" t="0" r="r" b="b"/>
                <a:pathLst>
                  <a:path w="45" h="58">
                    <a:moveTo>
                      <a:pt x="6" y="58"/>
                    </a:moveTo>
                    <a:cubicBezTo>
                      <a:pt x="29" y="48"/>
                      <a:pt x="45" y="27"/>
                      <a:pt x="44" y="1"/>
                    </a:cubicBezTo>
                    <a:cubicBezTo>
                      <a:pt x="44" y="0"/>
                      <a:pt x="39" y="0"/>
                      <a:pt x="39" y="2"/>
                    </a:cubicBezTo>
                    <a:cubicBezTo>
                      <a:pt x="40" y="26"/>
                      <a:pt x="24" y="47"/>
                      <a:pt x="2" y="57"/>
                    </a:cubicBezTo>
                    <a:cubicBezTo>
                      <a:pt x="0" y="58"/>
                      <a:pt x="5" y="58"/>
                      <a:pt x="6" y="5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26"/>
              <p:cNvSpPr>
                <a:spLocks/>
              </p:cNvSpPr>
              <p:nvPr/>
            </p:nvSpPr>
            <p:spPr bwMode="auto">
              <a:xfrm>
                <a:off x="3375026" y="-71438"/>
                <a:ext cx="234950" cy="914400"/>
              </a:xfrm>
              <a:custGeom>
                <a:avLst/>
                <a:gdLst>
                  <a:gd name="T0" fmla="*/ 1 w 62"/>
                  <a:gd name="T1" fmla="*/ 2 h 243"/>
                  <a:gd name="T2" fmla="*/ 57 w 62"/>
                  <a:gd name="T3" fmla="*/ 241 h 243"/>
                  <a:gd name="T4" fmla="*/ 62 w 62"/>
                  <a:gd name="T5" fmla="*/ 241 h 243"/>
                  <a:gd name="T6" fmla="*/ 6 w 62"/>
                  <a:gd name="T7" fmla="*/ 1 h 243"/>
                  <a:gd name="T8" fmla="*/ 1 w 62"/>
                  <a:gd name="T9" fmla="*/ 2 h 243"/>
                </a:gdLst>
                <a:ahLst/>
                <a:cxnLst>
                  <a:cxn ang="0">
                    <a:pos x="T0" y="T1"/>
                  </a:cxn>
                  <a:cxn ang="0">
                    <a:pos x="T2" y="T3"/>
                  </a:cxn>
                  <a:cxn ang="0">
                    <a:pos x="T4" y="T5"/>
                  </a:cxn>
                  <a:cxn ang="0">
                    <a:pos x="T6" y="T7"/>
                  </a:cxn>
                  <a:cxn ang="0">
                    <a:pos x="T8" y="T9"/>
                  </a:cxn>
                </a:cxnLst>
                <a:rect l="0" t="0" r="r" b="b"/>
                <a:pathLst>
                  <a:path w="62" h="243">
                    <a:moveTo>
                      <a:pt x="1" y="2"/>
                    </a:moveTo>
                    <a:cubicBezTo>
                      <a:pt x="31" y="78"/>
                      <a:pt x="30" y="164"/>
                      <a:pt x="57" y="241"/>
                    </a:cubicBezTo>
                    <a:cubicBezTo>
                      <a:pt x="57" y="243"/>
                      <a:pt x="62" y="242"/>
                      <a:pt x="62" y="241"/>
                    </a:cubicBezTo>
                    <a:cubicBezTo>
                      <a:pt x="35" y="163"/>
                      <a:pt x="36" y="78"/>
                      <a:pt x="6" y="1"/>
                    </a:cubicBezTo>
                    <a:cubicBezTo>
                      <a:pt x="5" y="0"/>
                      <a:pt x="0"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27"/>
              <p:cNvSpPr>
                <a:spLocks/>
              </p:cNvSpPr>
              <p:nvPr/>
            </p:nvSpPr>
            <p:spPr bwMode="auto">
              <a:xfrm>
                <a:off x="3344863" y="-117475"/>
                <a:ext cx="65088" cy="65088"/>
              </a:xfrm>
              <a:custGeom>
                <a:avLst/>
                <a:gdLst>
                  <a:gd name="T0" fmla="*/ 16 w 17"/>
                  <a:gd name="T1" fmla="*/ 6 h 17"/>
                  <a:gd name="T2" fmla="*/ 11 w 17"/>
                  <a:gd name="T3" fmla="*/ 16 h 17"/>
                  <a:gd name="T4" fmla="*/ 2 w 17"/>
                  <a:gd name="T5" fmla="*/ 11 h 17"/>
                  <a:gd name="T6" fmla="*/ 6 w 17"/>
                  <a:gd name="T7" fmla="*/ 1 h 17"/>
                  <a:gd name="T8" fmla="*/ 16 w 17"/>
                  <a:gd name="T9" fmla="*/ 6 h 17"/>
                </a:gdLst>
                <a:ahLst/>
                <a:cxnLst>
                  <a:cxn ang="0">
                    <a:pos x="T0" y="T1"/>
                  </a:cxn>
                  <a:cxn ang="0">
                    <a:pos x="T2" y="T3"/>
                  </a:cxn>
                  <a:cxn ang="0">
                    <a:pos x="T4" y="T5"/>
                  </a:cxn>
                  <a:cxn ang="0">
                    <a:pos x="T6" y="T7"/>
                  </a:cxn>
                  <a:cxn ang="0">
                    <a:pos x="T8" y="T9"/>
                  </a:cxn>
                </a:cxnLst>
                <a:rect l="0" t="0" r="r" b="b"/>
                <a:pathLst>
                  <a:path w="17" h="17">
                    <a:moveTo>
                      <a:pt x="16" y="6"/>
                    </a:moveTo>
                    <a:cubicBezTo>
                      <a:pt x="17" y="10"/>
                      <a:pt x="15" y="14"/>
                      <a:pt x="11" y="16"/>
                    </a:cubicBezTo>
                    <a:cubicBezTo>
                      <a:pt x="7" y="17"/>
                      <a:pt x="3" y="15"/>
                      <a:pt x="2" y="11"/>
                    </a:cubicBezTo>
                    <a:cubicBezTo>
                      <a:pt x="0" y="7"/>
                      <a:pt x="2" y="3"/>
                      <a:pt x="6" y="1"/>
                    </a:cubicBezTo>
                    <a:cubicBezTo>
                      <a:pt x="10" y="0"/>
                      <a:pt x="15" y="2"/>
                      <a:pt x="1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28"/>
              <p:cNvSpPr>
                <a:spLocks/>
              </p:cNvSpPr>
              <p:nvPr/>
            </p:nvSpPr>
            <p:spPr bwMode="auto">
              <a:xfrm>
                <a:off x="2640013" y="1062038"/>
                <a:ext cx="180975" cy="252413"/>
              </a:xfrm>
              <a:custGeom>
                <a:avLst/>
                <a:gdLst>
                  <a:gd name="T0" fmla="*/ 44 w 48"/>
                  <a:gd name="T1" fmla="*/ 65 h 67"/>
                  <a:gd name="T2" fmla="*/ 6 w 48"/>
                  <a:gd name="T3" fmla="*/ 0 h 67"/>
                  <a:gd name="T4" fmla="*/ 3 w 48"/>
                  <a:gd name="T5" fmla="*/ 2 h 67"/>
                  <a:gd name="T6" fmla="*/ 39 w 48"/>
                  <a:gd name="T7" fmla="*/ 64 h 67"/>
                  <a:gd name="T8" fmla="*/ 44 w 48"/>
                  <a:gd name="T9" fmla="*/ 65 h 67"/>
                </a:gdLst>
                <a:ahLst/>
                <a:cxnLst>
                  <a:cxn ang="0">
                    <a:pos x="T0" y="T1"/>
                  </a:cxn>
                  <a:cxn ang="0">
                    <a:pos x="T2" y="T3"/>
                  </a:cxn>
                  <a:cxn ang="0">
                    <a:pos x="T4" y="T5"/>
                  </a:cxn>
                  <a:cxn ang="0">
                    <a:pos x="T6" y="T7"/>
                  </a:cxn>
                  <a:cxn ang="0">
                    <a:pos x="T8" y="T9"/>
                  </a:cxn>
                </a:cxnLst>
                <a:rect l="0" t="0" r="r" b="b"/>
                <a:pathLst>
                  <a:path w="48" h="67">
                    <a:moveTo>
                      <a:pt x="44" y="65"/>
                    </a:moveTo>
                    <a:cubicBezTo>
                      <a:pt x="48" y="36"/>
                      <a:pt x="34" y="10"/>
                      <a:pt x="6" y="0"/>
                    </a:cubicBezTo>
                    <a:cubicBezTo>
                      <a:pt x="4" y="0"/>
                      <a:pt x="0" y="1"/>
                      <a:pt x="3" y="2"/>
                    </a:cubicBezTo>
                    <a:cubicBezTo>
                      <a:pt x="31" y="11"/>
                      <a:pt x="43" y="36"/>
                      <a:pt x="39" y="64"/>
                    </a:cubicBezTo>
                    <a:cubicBezTo>
                      <a:pt x="39" y="66"/>
                      <a:pt x="44" y="67"/>
                      <a:pt x="44"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29"/>
              <p:cNvSpPr>
                <a:spLocks/>
              </p:cNvSpPr>
              <p:nvPr/>
            </p:nvSpPr>
            <p:spPr bwMode="auto">
              <a:xfrm>
                <a:off x="2614613" y="1054100"/>
                <a:ext cx="225425" cy="169863"/>
              </a:xfrm>
              <a:custGeom>
                <a:avLst/>
                <a:gdLst>
                  <a:gd name="T0" fmla="*/ 55 w 60"/>
                  <a:gd name="T1" fmla="*/ 1 h 45"/>
                  <a:gd name="T2" fmla="*/ 4 w 60"/>
                  <a:gd name="T3" fmla="*/ 43 h 45"/>
                  <a:gd name="T4" fmla="*/ 6 w 60"/>
                  <a:gd name="T5" fmla="*/ 45 h 45"/>
                  <a:gd name="T6" fmla="*/ 60 w 60"/>
                  <a:gd name="T7" fmla="*/ 2 h 45"/>
                  <a:gd name="T8" fmla="*/ 55 w 60"/>
                  <a:gd name="T9" fmla="*/ 1 h 45"/>
                </a:gdLst>
                <a:ahLst/>
                <a:cxnLst>
                  <a:cxn ang="0">
                    <a:pos x="T0" y="T1"/>
                  </a:cxn>
                  <a:cxn ang="0">
                    <a:pos x="T2" y="T3"/>
                  </a:cxn>
                  <a:cxn ang="0">
                    <a:pos x="T4" y="T5"/>
                  </a:cxn>
                  <a:cxn ang="0">
                    <a:pos x="T6" y="T7"/>
                  </a:cxn>
                  <a:cxn ang="0">
                    <a:pos x="T8" y="T9"/>
                  </a:cxn>
                </a:cxnLst>
                <a:rect l="0" t="0" r="r" b="b"/>
                <a:pathLst>
                  <a:path w="60" h="45">
                    <a:moveTo>
                      <a:pt x="55" y="1"/>
                    </a:moveTo>
                    <a:cubicBezTo>
                      <a:pt x="48" y="26"/>
                      <a:pt x="30" y="42"/>
                      <a:pt x="4" y="43"/>
                    </a:cubicBezTo>
                    <a:cubicBezTo>
                      <a:pt x="0" y="43"/>
                      <a:pt x="4" y="45"/>
                      <a:pt x="6" y="45"/>
                    </a:cubicBezTo>
                    <a:cubicBezTo>
                      <a:pt x="33" y="45"/>
                      <a:pt x="53" y="28"/>
                      <a:pt x="60" y="2"/>
                    </a:cubicBezTo>
                    <a:cubicBezTo>
                      <a:pt x="60" y="1"/>
                      <a:pt x="56" y="0"/>
                      <a:pt x="5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230"/>
              <p:cNvSpPr>
                <a:spLocks/>
              </p:cNvSpPr>
              <p:nvPr/>
            </p:nvSpPr>
            <p:spPr bwMode="auto">
              <a:xfrm>
                <a:off x="2617788" y="1125538"/>
                <a:ext cx="268288" cy="109538"/>
              </a:xfrm>
              <a:custGeom>
                <a:avLst/>
                <a:gdLst>
                  <a:gd name="T0" fmla="*/ 70 w 71"/>
                  <a:gd name="T1" fmla="*/ 27 h 29"/>
                  <a:gd name="T2" fmla="*/ 5 w 71"/>
                  <a:gd name="T3" fmla="*/ 1 h 29"/>
                  <a:gd name="T4" fmla="*/ 3 w 71"/>
                  <a:gd name="T5" fmla="*/ 3 h 29"/>
                  <a:gd name="T6" fmla="*/ 66 w 71"/>
                  <a:gd name="T7" fmla="*/ 28 h 29"/>
                  <a:gd name="T8" fmla="*/ 70 w 71"/>
                  <a:gd name="T9" fmla="*/ 27 h 29"/>
                </a:gdLst>
                <a:ahLst/>
                <a:cxnLst>
                  <a:cxn ang="0">
                    <a:pos x="T0" y="T1"/>
                  </a:cxn>
                  <a:cxn ang="0">
                    <a:pos x="T2" y="T3"/>
                  </a:cxn>
                  <a:cxn ang="0">
                    <a:pos x="T4" y="T5"/>
                  </a:cxn>
                  <a:cxn ang="0">
                    <a:pos x="T6" y="T7"/>
                  </a:cxn>
                  <a:cxn ang="0">
                    <a:pos x="T8" y="T9"/>
                  </a:cxn>
                </a:cxnLst>
                <a:rect l="0" t="0" r="r" b="b"/>
                <a:pathLst>
                  <a:path w="71" h="29">
                    <a:moveTo>
                      <a:pt x="70" y="27"/>
                    </a:moveTo>
                    <a:cubicBezTo>
                      <a:pt x="54" y="11"/>
                      <a:pt x="28" y="2"/>
                      <a:pt x="5" y="1"/>
                    </a:cubicBezTo>
                    <a:cubicBezTo>
                      <a:pt x="4" y="0"/>
                      <a:pt x="0" y="2"/>
                      <a:pt x="3" y="3"/>
                    </a:cubicBezTo>
                    <a:cubicBezTo>
                      <a:pt x="25" y="4"/>
                      <a:pt x="50" y="13"/>
                      <a:pt x="66" y="28"/>
                    </a:cubicBezTo>
                    <a:cubicBezTo>
                      <a:pt x="67" y="29"/>
                      <a:pt x="71" y="28"/>
                      <a:pt x="70"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231"/>
              <p:cNvSpPr>
                <a:spLocks/>
              </p:cNvSpPr>
              <p:nvPr/>
            </p:nvSpPr>
            <p:spPr bwMode="auto">
              <a:xfrm>
                <a:off x="2689226" y="1027113"/>
                <a:ext cx="101600" cy="260350"/>
              </a:xfrm>
              <a:custGeom>
                <a:avLst/>
                <a:gdLst>
                  <a:gd name="T0" fmla="*/ 13 w 27"/>
                  <a:gd name="T1" fmla="*/ 2 h 69"/>
                  <a:gd name="T2" fmla="*/ 2 w 27"/>
                  <a:gd name="T3" fmla="*/ 67 h 69"/>
                  <a:gd name="T4" fmla="*/ 6 w 27"/>
                  <a:gd name="T5" fmla="*/ 68 h 69"/>
                  <a:gd name="T6" fmla="*/ 18 w 27"/>
                  <a:gd name="T7" fmla="*/ 1 h 69"/>
                  <a:gd name="T8" fmla="*/ 13 w 27"/>
                  <a:gd name="T9" fmla="*/ 2 h 69"/>
                </a:gdLst>
                <a:ahLst/>
                <a:cxnLst>
                  <a:cxn ang="0">
                    <a:pos x="T0" y="T1"/>
                  </a:cxn>
                  <a:cxn ang="0">
                    <a:pos x="T2" y="T3"/>
                  </a:cxn>
                  <a:cxn ang="0">
                    <a:pos x="T4" y="T5"/>
                  </a:cxn>
                  <a:cxn ang="0">
                    <a:pos x="T6" y="T7"/>
                  </a:cxn>
                  <a:cxn ang="0">
                    <a:pos x="T8" y="T9"/>
                  </a:cxn>
                </a:cxnLst>
                <a:rect l="0" t="0" r="r" b="b"/>
                <a:pathLst>
                  <a:path w="27" h="69">
                    <a:moveTo>
                      <a:pt x="13" y="2"/>
                    </a:moveTo>
                    <a:cubicBezTo>
                      <a:pt x="22" y="25"/>
                      <a:pt x="20" y="50"/>
                      <a:pt x="2" y="67"/>
                    </a:cubicBezTo>
                    <a:cubicBezTo>
                      <a:pt x="0" y="69"/>
                      <a:pt x="5" y="69"/>
                      <a:pt x="6" y="68"/>
                    </a:cubicBezTo>
                    <a:cubicBezTo>
                      <a:pt x="25" y="50"/>
                      <a:pt x="27" y="25"/>
                      <a:pt x="18" y="1"/>
                    </a:cubicBezTo>
                    <a:cubicBezTo>
                      <a:pt x="17" y="0"/>
                      <a:pt x="12" y="1"/>
                      <a:pt x="1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232"/>
              <p:cNvSpPr>
                <a:spLocks/>
              </p:cNvSpPr>
              <p:nvPr/>
            </p:nvSpPr>
            <p:spPr bwMode="auto">
              <a:xfrm>
                <a:off x="2768601" y="793750"/>
                <a:ext cx="811213" cy="373063"/>
              </a:xfrm>
              <a:custGeom>
                <a:avLst/>
                <a:gdLst>
                  <a:gd name="T0" fmla="*/ 6 w 215"/>
                  <a:gd name="T1" fmla="*/ 98 h 99"/>
                  <a:gd name="T2" fmla="*/ 213 w 215"/>
                  <a:gd name="T3" fmla="*/ 2 h 99"/>
                  <a:gd name="T4" fmla="*/ 209 w 215"/>
                  <a:gd name="T5" fmla="*/ 1 h 99"/>
                  <a:gd name="T6" fmla="*/ 2 w 215"/>
                  <a:gd name="T7" fmla="*/ 97 h 99"/>
                  <a:gd name="T8" fmla="*/ 6 w 215"/>
                  <a:gd name="T9" fmla="*/ 98 h 99"/>
                </a:gdLst>
                <a:ahLst/>
                <a:cxnLst>
                  <a:cxn ang="0">
                    <a:pos x="T0" y="T1"/>
                  </a:cxn>
                  <a:cxn ang="0">
                    <a:pos x="T2" y="T3"/>
                  </a:cxn>
                  <a:cxn ang="0">
                    <a:pos x="T4" y="T5"/>
                  </a:cxn>
                  <a:cxn ang="0">
                    <a:pos x="T6" y="T7"/>
                  </a:cxn>
                  <a:cxn ang="0">
                    <a:pos x="T8" y="T9"/>
                  </a:cxn>
                </a:cxnLst>
                <a:rect l="0" t="0" r="r" b="b"/>
                <a:pathLst>
                  <a:path w="215" h="99">
                    <a:moveTo>
                      <a:pt x="6" y="98"/>
                    </a:moveTo>
                    <a:cubicBezTo>
                      <a:pt x="75" y="67"/>
                      <a:pt x="145" y="36"/>
                      <a:pt x="213" y="2"/>
                    </a:cubicBezTo>
                    <a:cubicBezTo>
                      <a:pt x="215" y="1"/>
                      <a:pt x="210" y="0"/>
                      <a:pt x="209" y="1"/>
                    </a:cubicBezTo>
                    <a:cubicBezTo>
                      <a:pt x="141" y="35"/>
                      <a:pt x="71" y="66"/>
                      <a:pt x="2" y="97"/>
                    </a:cubicBezTo>
                    <a:cubicBezTo>
                      <a:pt x="0" y="98"/>
                      <a:pt x="5" y="99"/>
                      <a:pt x="6" y="9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33"/>
              <p:cNvSpPr>
                <a:spLocks/>
              </p:cNvSpPr>
              <p:nvPr/>
            </p:nvSpPr>
            <p:spPr bwMode="auto">
              <a:xfrm>
                <a:off x="2730501" y="1136650"/>
                <a:ext cx="65088" cy="63500"/>
              </a:xfrm>
              <a:custGeom>
                <a:avLst/>
                <a:gdLst>
                  <a:gd name="T0" fmla="*/ 12 w 17"/>
                  <a:gd name="T1" fmla="*/ 15 h 17"/>
                  <a:gd name="T2" fmla="*/ 16 w 17"/>
                  <a:gd name="T3" fmla="*/ 5 h 17"/>
                  <a:gd name="T4" fmla="*/ 5 w 17"/>
                  <a:gd name="T5" fmla="*/ 1 h 17"/>
                  <a:gd name="T6" fmla="*/ 2 w 17"/>
                  <a:gd name="T7" fmla="*/ 12 h 17"/>
                  <a:gd name="T8" fmla="*/ 12 w 17"/>
                  <a:gd name="T9" fmla="*/ 15 h 17"/>
                </a:gdLst>
                <a:ahLst/>
                <a:cxnLst>
                  <a:cxn ang="0">
                    <a:pos x="T0" y="T1"/>
                  </a:cxn>
                  <a:cxn ang="0">
                    <a:pos x="T2" y="T3"/>
                  </a:cxn>
                  <a:cxn ang="0">
                    <a:pos x="T4" y="T5"/>
                  </a:cxn>
                  <a:cxn ang="0">
                    <a:pos x="T6" y="T7"/>
                  </a:cxn>
                  <a:cxn ang="0">
                    <a:pos x="T8" y="T9"/>
                  </a:cxn>
                </a:cxnLst>
                <a:rect l="0" t="0" r="r" b="b"/>
                <a:pathLst>
                  <a:path w="17" h="17">
                    <a:moveTo>
                      <a:pt x="12" y="15"/>
                    </a:moveTo>
                    <a:cubicBezTo>
                      <a:pt x="16" y="13"/>
                      <a:pt x="17" y="9"/>
                      <a:pt x="16" y="5"/>
                    </a:cubicBezTo>
                    <a:cubicBezTo>
                      <a:pt x="14" y="1"/>
                      <a:pt x="9" y="0"/>
                      <a:pt x="5" y="1"/>
                    </a:cubicBezTo>
                    <a:cubicBezTo>
                      <a:pt x="1" y="3"/>
                      <a:pt x="0" y="8"/>
                      <a:pt x="2" y="12"/>
                    </a:cubicBezTo>
                    <a:cubicBezTo>
                      <a:pt x="4" y="16"/>
                      <a:pt x="8" y="17"/>
                      <a:pt x="12" y="1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34"/>
              <p:cNvSpPr>
                <a:spLocks/>
              </p:cNvSpPr>
              <p:nvPr/>
            </p:nvSpPr>
            <p:spPr bwMode="auto">
              <a:xfrm>
                <a:off x="3451226" y="1479550"/>
                <a:ext cx="296863" cy="128588"/>
              </a:xfrm>
              <a:custGeom>
                <a:avLst/>
                <a:gdLst>
                  <a:gd name="T0" fmla="*/ 76 w 79"/>
                  <a:gd name="T1" fmla="*/ 12 h 34"/>
                  <a:gd name="T2" fmla="*/ 1 w 79"/>
                  <a:gd name="T3" fmla="*/ 31 h 34"/>
                  <a:gd name="T4" fmla="*/ 6 w 79"/>
                  <a:gd name="T5" fmla="*/ 33 h 34"/>
                  <a:gd name="T6" fmla="*/ 73 w 79"/>
                  <a:gd name="T7" fmla="*/ 13 h 34"/>
                  <a:gd name="T8" fmla="*/ 76 w 79"/>
                  <a:gd name="T9" fmla="*/ 12 h 34"/>
                </a:gdLst>
                <a:ahLst/>
                <a:cxnLst>
                  <a:cxn ang="0">
                    <a:pos x="T0" y="T1"/>
                  </a:cxn>
                  <a:cxn ang="0">
                    <a:pos x="T2" y="T3"/>
                  </a:cxn>
                  <a:cxn ang="0">
                    <a:pos x="T4" y="T5"/>
                  </a:cxn>
                  <a:cxn ang="0">
                    <a:pos x="T6" y="T7"/>
                  </a:cxn>
                  <a:cxn ang="0">
                    <a:pos x="T8" y="T9"/>
                  </a:cxn>
                </a:cxnLst>
                <a:rect l="0" t="0" r="r" b="b"/>
                <a:pathLst>
                  <a:path w="79" h="34">
                    <a:moveTo>
                      <a:pt x="76" y="12"/>
                    </a:moveTo>
                    <a:cubicBezTo>
                      <a:pt x="48" y="0"/>
                      <a:pt x="18" y="5"/>
                      <a:pt x="1" y="31"/>
                    </a:cubicBezTo>
                    <a:cubicBezTo>
                      <a:pt x="0" y="33"/>
                      <a:pt x="5" y="34"/>
                      <a:pt x="6" y="33"/>
                    </a:cubicBezTo>
                    <a:cubicBezTo>
                      <a:pt x="21" y="9"/>
                      <a:pt x="47" y="2"/>
                      <a:pt x="73" y="13"/>
                    </a:cubicBezTo>
                    <a:cubicBezTo>
                      <a:pt x="74" y="14"/>
                      <a:pt x="79" y="13"/>
                      <a:pt x="76"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35"/>
              <p:cNvSpPr>
                <a:spLocks/>
              </p:cNvSpPr>
              <p:nvPr/>
            </p:nvSpPr>
            <p:spPr bwMode="auto">
              <a:xfrm>
                <a:off x="3484563" y="1427163"/>
                <a:ext cx="155575" cy="244475"/>
              </a:xfrm>
              <a:custGeom>
                <a:avLst/>
                <a:gdLst>
                  <a:gd name="T0" fmla="*/ 3 w 41"/>
                  <a:gd name="T1" fmla="*/ 1 h 65"/>
                  <a:gd name="T2" fmla="*/ 30 w 41"/>
                  <a:gd name="T3" fmla="*/ 62 h 65"/>
                  <a:gd name="T4" fmla="*/ 35 w 41"/>
                  <a:gd name="T5" fmla="*/ 63 h 65"/>
                  <a:gd name="T6" fmla="*/ 7 w 41"/>
                  <a:gd name="T7" fmla="*/ 1 h 65"/>
                  <a:gd name="T8" fmla="*/ 3 w 41"/>
                  <a:gd name="T9" fmla="*/ 1 h 65"/>
                </a:gdLst>
                <a:ahLst/>
                <a:cxnLst>
                  <a:cxn ang="0">
                    <a:pos x="T0" y="T1"/>
                  </a:cxn>
                  <a:cxn ang="0">
                    <a:pos x="T2" y="T3"/>
                  </a:cxn>
                  <a:cxn ang="0">
                    <a:pos x="T4" y="T5"/>
                  </a:cxn>
                  <a:cxn ang="0">
                    <a:pos x="T6" y="T7"/>
                  </a:cxn>
                  <a:cxn ang="0">
                    <a:pos x="T8" y="T9"/>
                  </a:cxn>
                </a:cxnLst>
                <a:rect l="0" t="0" r="r" b="b"/>
                <a:pathLst>
                  <a:path w="41" h="65">
                    <a:moveTo>
                      <a:pt x="3" y="1"/>
                    </a:moveTo>
                    <a:cubicBezTo>
                      <a:pt x="25" y="14"/>
                      <a:pt x="36" y="37"/>
                      <a:pt x="30" y="62"/>
                    </a:cubicBezTo>
                    <a:cubicBezTo>
                      <a:pt x="29" y="64"/>
                      <a:pt x="34" y="65"/>
                      <a:pt x="35" y="63"/>
                    </a:cubicBezTo>
                    <a:cubicBezTo>
                      <a:pt x="41" y="37"/>
                      <a:pt x="29" y="14"/>
                      <a:pt x="7" y="1"/>
                    </a:cubicBezTo>
                    <a:cubicBezTo>
                      <a:pt x="5" y="0"/>
                      <a:pt x="0" y="0"/>
                      <a:pt x="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236"/>
              <p:cNvSpPr>
                <a:spLocks/>
              </p:cNvSpPr>
              <p:nvPr/>
            </p:nvSpPr>
            <p:spPr bwMode="auto">
              <a:xfrm>
                <a:off x="3511551" y="1427163"/>
                <a:ext cx="180975" cy="217488"/>
              </a:xfrm>
              <a:custGeom>
                <a:avLst/>
                <a:gdLst>
                  <a:gd name="T0" fmla="*/ 42 w 48"/>
                  <a:gd name="T1" fmla="*/ 1 h 58"/>
                  <a:gd name="T2" fmla="*/ 0 w 48"/>
                  <a:gd name="T3" fmla="*/ 56 h 58"/>
                  <a:gd name="T4" fmla="*/ 5 w 48"/>
                  <a:gd name="T5" fmla="*/ 56 h 58"/>
                  <a:gd name="T6" fmla="*/ 46 w 48"/>
                  <a:gd name="T7" fmla="*/ 2 h 58"/>
                  <a:gd name="T8" fmla="*/ 42 w 48"/>
                  <a:gd name="T9" fmla="*/ 1 h 58"/>
                </a:gdLst>
                <a:ahLst/>
                <a:cxnLst>
                  <a:cxn ang="0">
                    <a:pos x="T0" y="T1"/>
                  </a:cxn>
                  <a:cxn ang="0">
                    <a:pos x="T2" y="T3"/>
                  </a:cxn>
                  <a:cxn ang="0">
                    <a:pos x="T4" y="T5"/>
                  </a:cxn>
                  <a:cxn ang="0">
                    <a:pos x="T6" y="T7"/>
                  </a:cxn>
                  <a:cxn ang="0">
                    <a:pos x="T8" y="T9"/>
                  </a:cxn>
                </a:cxnLst>
                <a:rect l="0" t="0" r="r" b="b"/>
                <a:pathLst>
                  <a:path w="48" h="58">
                    <a:moveTo>
                      <a:pt x="42" y="1"/>
                    </a:moveTo>
                    <a:cubicBezTo>
                      <a:pt x="23" y="12"/>
                      <a:pt x="8" y="35"/>
                      <a:pt x="0" y="56"/>
                    </a:cubicBezTo>
                    <a:cubicBezTo>
                      <a:pt x="0" y="58"/>
                      <a:pt x="5" y="58"/>
                      <a:pt x="5" y="56"/>
                    </a:cubicBezTo>
                    <a:cubicBezTo>
                      <a:pt x="12" y="36"/>
                      <a:pt x="27" y="13"/>
                      <a:pt x="46" y="2"/>
                    </a:cubicBezTo>
                    <a:cubicBezTo>
                      <a:pt x="48" y="0"/>
                      <a:pt x="43" y="0"/>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237"/>
              <p:cNvSpPr>
                <a:spLocks/>
              </p:cNvSpPr>
              <p:nvPr/>
            </p:nvSpPr>
            <p:spPr bwMode="auto">
              <a:xfrm>
                <a:off x="3440113" y="1487488"/>
                <a:ext cx="260350" cy="127000"/>
              </a:xfrm>
              <a:custGeom>
                <a:avLst/>
                <a:gdLst>
                  <a:gd name="T0" fmla="*/ 5 w 69"/>
                  <a:gd name="T1" fmla="*/ 6 h 34"/>
                  <a:gd name="T2" fmla="*/ 63 w 69"/>
                  <a:gd name="T3" fmla="*/ 33 h 34"/>
                  <a:gd name="T4" fmla="*/ 68 w 69"/>
                  <a:gd name="T5" fmla="*/ 32 h 34"/>
                  <a:gd name="T6" fmla="*/ 4 w 69"/>
                  <a:gd name="T7" fmla="*/ 4 h 34"/>
                  <a:gd name="T8" fmla="*/ 5 w 69"/>
                  <a:gd name="T9" fmla="*/ 6 h 34"/>
                </a:gdLst>
                <a:ahLst/>
                <a:cxnLst>
                  <a:cxn ang="0">
                    <a:pos x="T0" y="T1"/>
                  </a:cxn>
                  <a:cxn ang="0">
                    <a:pos x="T2" y="T3"/>
                  </a:cxn>
                  <a:cxn ang="0">
                    <a:pos x="T4" y="T5"/>
                  </a:cxn>
                  <a:cxn ang="0">
                    <a:pos x="T6" y="T7"/>
                  </a:cxn>
                  <a:cxn ang="0">
                    <a:pos x="T8" y="T9"/>
                  </a:cxn>
                </a:cxnLst>
                <a:rect l="0" t="0" r="r" b="b"/>
                <a:pathLst>
                  <a:path w="69" h="34">
                    <a:moveTo>
                      <a:pt x="5" y="6"/>
                    </a:moveTo>
                    <a:cubicBezTo>
                      <a:pt x="29" y="2"/>
                      <a:pt x="51" y="12"/>
                      <a:pt x="63" y="33"/>
                    </a:cubicBezTo>
                    <a:cubicBezTo>
                      <a:pt x="64" y="34"/>
                      <a:pt x="69" y="33"/>
                      <a:pt x="68" y="32"/>
                    </a:cubicBezTo>
                    <a:cubicBezTo>
                      <a:pt x="55" y="9"/>
                      <a:pt x="29" y="0"/>
                      <a:pt x="4" y="4"/>
                    </a:cubicBezTo>
                    <a:cubicBezTo>
                      <a:pt x="0" y="4"/>
                      <a:pt x="3" y="6"/>
                      <a:pt x="5"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38"/>
              <p:cNvSpPr>
                <a:spLocks/>
              </p:cNvSpPr>
              <p:nvPr/>
            </p:nvSpPr>
            <p:spPr bwMode="auto">
              <a:xfrm>
                <a:off x="3519488" y="700087"/>
                <a:ext cx="77788" cy="809625"/>
              </a:xfrm>
              <a:custGeom>
                <a:avLst/>
                <a:gdLst>
                  <a:gd name="T0" fmla="*/ 21 w 21"/>
                  <a:gd name="T1" fmla="*/ 213 h 215"/>
                  <a:gd name="T2" fmla="*/ 5 w 21"/>
                  <a:gd name="T3" fmla="*/ 1 h 215"/>
                  <a:gd name="T4" fmla="*/ 0 w 21"/>
                  <a:gd name="T5" fmla="*/ 2 h 215"/>
                  <a:gd name="T6" fmla="*/ 16 w 21"/>
                  <a:gd name="T7" fmla="*/ 213 h 215"/>
                  <a:gd name="T8" fmla="*/ 21 w 21"/>
                  <a:gd name="T9" fmla="*/ 213 h 215"/>
                </a:gdLst>
                <a:ahLst/>
                <a:cxnLst>
                  <a:cxn ang="0">
                    <a:pos x="T0" y="T1"/>
                  </a:cxn>
                  <a:cxn ang="0">
                    <a:pos x="T2" y="T3"/>
                  </a:cxn>
                  <a:cxn ang="0">
                    <a:pos x="T4" y="T5"/>
                  </a:cxn>
                  <a:cxn ang="0">
                    <a:pos x="T6" y="T7"/>
                  </a:cxn>
                  <a:cxn ang="0">
                    <a:pos x="T8" y="T9"/>
                  </a:cxn>
                </a:cxnLst>
                <a:rect l="0" t="0" r="r" b="b"/>
                <a:pathLst>
                  <a:path w="21" h="215">
                    <a:moveTo>
                      <a:pt x="21" y="213"/>
                    </a:moveTo>
                    <a:cubicBezTo>
                      <a:pt x="9" y="143"/>
                      <a:pt x="12" y="72"/>
                      <a:pt x="5" y="1"/>
                    </a:cubicBezTo>
                    <a:cubicBezTo>
                      <a:pt x="5" y="0"/>
                      <a:pt x="0" y="0"/>
                      <a:pt x="0" y="2"/>
                    </a:cubicBezTo>
                    <a:cubicBezTo>
                      <a:pt x="7" y="72"/>
                      <a:pt x="4" y="144"/>
                      <a:pt x="16" y="213"/>
                    </a:cubicBezTo>
                    <a:cubicBezTo>
                      <a:pt x="16" y="215"/>
                      <a:pt x="21" y="214"/>
                      <a:pt x="21" y="2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39"/>
              <p:cNvSpPr>
                <a:spLocks/>
              </p:cNvSpPr>
              <p:nvPr/>
            </p:nvSpPr>
            <p:spPr bwMode="auto">
              <a:xfrm>
                <a:off x="3556001" y="1490663"/>
                <a:ext cx="65088" cy="63500"/>
              </a:xfrm>
              <a:custGeom>
                <a:avLst/>
                <a:gdLst>
                  <a:gd name="T0" fmla="*/ 16 w 17"/>
                  <a:gd name="T1" fmla="*/ 7 h 17"/>
                  <a:gd name="T2" fmla="*/ 7 w 17"/>
                  <a:gd name="T3" fmla="*/ 1 h 17"/>
                  <a:gd name="T4" fmla="*/ 1 w 17"/>
                  <a:gd name="T5" fmla="*/ 10 h 17"/>
                  <a:gd name="T6" fmla="*/ 10 w 17"/>
                  <a:gd name="T7" fmla="*/ 16 h 17"/>
                  <a:gd name="T8" fmla="*/ 16 w 17"/>
                  <a:gd name="T9" fmla="*/ 7 h 17"/>
                </a:gdLst>
                <a:ahLst/>
                <a:cxnLst>
                  <a:cxn ang="0">
                    <a:pos x="T0" y="T1"/>
                  </a:cxn>
                  <a:cxn ang="0">
                    <a:pos x="T2" y="T3"/>
                  </a:cxn>
                  <a:cxn ang="0">
                    <a:pos x="T4" y="T5"/>
                  </a:cxn>
                  <a:cxn ang="0">
                    <a:pos x="T6" y="T7"/>
                  </a:cxn>
                  <a:cxn ang="0">
                    <a:pos x="T8" y="T9"/>
                  </a:cxn>
                </a:cxnLst>
                <a:rect l="0" t="0" r="r" b="b"/>
                <a:pathLst>
                  <a:path w="17" h="17">
                    <a:moveTo>
                      <a:pt x="16" y="7"/>
                    </a:moveTo>
                    <a:cubicBezTo>
                      <a:pt x="15" y="3"/>
                      <a:pt x="11" y="0"/>
                      <a:pt x="7" y="1"/>
                    </a:cubicBezTo>
                    <a:cubicBezTo>
                      <a:pt x="3" y="2"/>
                      <a:pt x="0" y="6"/>
                      <a:pt x="1" y="10"/>
                    </a:cubicBezTo>
                    <a:cubicBezTo>
                      <a:pt x="2" y="14"/>
                      <a:pt x="6" y="17"/>
                      <a:pt x="10" y="16"/>
                    </a:cubicBezTo>
                    <a:cubicBezTo>
                      <a:pt x="15" y="15"/>
                      <a:pt x="17" y="11"/>
                      <a:pt x="1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40"/>
              <p:cNvSpPr>
                <a:spLocks/>
              </p:cNvSpPr>
              <p:nvPr/>
            </p:nvSpPr>
            <p:spPr bwMode="auto">
              <a:xfrm>
                <a:off x="3832226" y="1506538"/>
                <a:ext cx="233363" cy="198438"/>
              </a:xfrm>
              <a:custGeom>
                <a:avLst/>
                <a:gdLst>
                  <a:gd name="T0" fmla="*/ 56 w 62"/>
                  <a:gd name="T1" fmla="*/ 1 h 53"/>
                  <a:gd name="T2" fmla="*/ 0 w 62"/>
                  <a:gd name="T3" fmla="*/ 51 h 53"/>
                  <a:gd name="T4" fmla="*/ 5 w 62"/>
                  <a:gd name="T5" fmla="*/ 52 h 53"/>
                  <a:gd name="T6" fmla="*/ 59 w 62"/>
                  <a:gd name="T7" fmla="*/ 3 h 53"/>
                  <a:gd name="T8" fmla="*/ 56 w 62"/>
                  <a:gd name="T9" fmla="*/ 1 h 53"/>
                </a:gdLst>
                <a:ahLst/>
                <a:cxnLst>
                  <a:cxn ang="0">
                    <a:pos x="T0" y="T1"/>
                  </a:cxn>
                  <a:cxn ang="0">
                    <a:pos x="T2" y="T3"/>
                  </a:cxn>
                  <a:cxn ang="0">
                    <a:pos x="T4" y="T5"/>
                  </a:cxn>
                  <a:cxn ang="0">
                    <a:pos x="T6" y="T7"/>
                  </a:cxn>
                  <a:cxn ang="0">
                    <a:pos x="T8" y="T9"/>
                  </a:cxn>
                </a:cxnLst>
                <a:rect l="0" t="0" r="r" b="b"/>
                <a:pathLst>
                  <a:path w="62" h="53">
                    <a:moveTo>
                      <a:pt x="56" y="1"/>
                    </a:moveTo>
                    <a:cubicBezTo>
                      <a:pt x="27" y="3"/>
                      <a:pt x="4" y="21"/>
                      <a:pt x="0" y="51"/>
                    </a:cubicBezTo>
                    <a:cubicBezTo>
                      <a:pt x="0" y="53"/>
                      <a:pt x="5" y="53"/>
                      <a:pt x="5" y="52"/>
                    </a:cubicBezTo>
                    <a:cubicBezTo>
                      <a:pt x="9" y="23"/>
                      <a:pt x="30" y="5"/>
                      <a:pt x="59" y="3"/>
                    </a:cubicBezTo>
                    <a:cubicBezTo>
                      <a:pt x="62" y="2"/>
                      <a:pt x="58" y="0"/>
                      <a:pt x="5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41"/>
              <p:cNvSpPr>
                <a:spLocks/>
              </p:cNvSpPr>
              <p:nvPr/>
            </p:nvSpPr>
            <p:spPr bwMode="auto">
              <a:xfrm>
                <a:off x="3786188" y="1524000"/>
                <a:ext cx="222250" cy="173038"/>
              </a:xfrm>
              <a:custGeom>
                <a:avLst/>
                <a:gdLst>
                  <a:gd name="T0" fmla="*/ 4 w 59"/>
                  <a:gd name="T1" fmla="*/ 3 h 46"/>
                  <a:gd name="T2" fmla="*/ 54 w 59"/>
                  <a:gd name="T3" fmla="*/ 44 h 46"/>
                  <a:gd name="T4" fmla="*/ 59 w 59"/>
                  <a:gd name="T5" fmla="*/ 44 h 46"/>
                  <a:gd name="T6" fmla="*/ 3 w 59"/>
                  <a:gd name="T7" fmla="*/ 0 h 46"/>
                  <a:gd name="T8" fmla="*/ 4 w 59"/>
                  <a:gd name="T9" fmla="*/ 3 h 46"/>
                </a:gdLst>
                <a:ahLst/>
                <a:cxnLst>
                  <a:cxn ang="0">
                    <a:pos x="T0" y="T1"/>
                  </a:cxn>
                  <a:cxn ang="0">
                    <a:pos x="T2" y="T3"/>
                  </a:cxn>
                  <a:cxn ang="0">
                    <a:pos x="T4" y="T5"/>
                  </a:cxn>
                  <a:cxn ang="0">
                    <a:pos x="T6" y="T7"/>
                  </a:cxn>
                  <a:cxn ang="0">
                    <a:pos x="T8" y="T9"/>
                  </a:cxn>
                </a:cxnLst>
                <a:rect l="0" t="0" r="r" b="b"/>
                <a:pathLst>
                  <a:path w="59" h="46">
                    <a:moveTo>
                      <a:pt x="4" y="3"/>
                    </a:moveTo>
                    <a:cubicBezTo>
                      <a:pt x="29" y="4"/>
                      <a:pt x="48" y="19"/>
                      <a:pt x="54" y="44"/>
                    </a:cubicBezTo>
                    <a:cubicBezTo>
                      <a:pt x="54" y="45"/>
                      <a:pt x="59" y="46"/>
                      <a:pt x="59" y="44"/>
                    </a:cubicBezTo>
                    <a:cubicBezTo>
                      <a:pt x="52" y="17"/>
                      <a:pt x="30" y="2"/>
                      <a:pt x="3" y="0"/>
                    </a:cubicBezTo>
                    <a:cubicBezTo>
                      <a:pt x="0" y="0"/>
                      <a:pt x="2" y="3"/>
                      <a:pt x="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42"/>
              <p:cNvSpPr>
                <a:spLocks/>
              </p:cNvSpPr>
              <p:nvPr/>
            </p:nvSpPr>
            <p:spPr bwMode="auto">
              <a:xfrm>
                <a:off x="3892551" y="1446213"/>
                <a:ext cx="74613" cy="266700"/>
              </a:xfrm>
              <a:custGeom>
                <a:avLst/>
                <a:gdLst>
                  <a:gd name="T0" fmla="*/ 15 w 20"/>
                  <a:gd name="T1" fmla="*/ 2 h 71"/>
                  <a:gd name="T2" fmla="*/ 3 w 20"/>
                  <a:gd name="T3" fmla="*/ 70 h 71"/>
                  <a:gd name="T4" fmla="*/ 8 w 20"/>
                  <a:gd name="T5" fmla="*/ 69 h 71"/>
                  <a:gd name="T6" fmla="*/ 20 w 20"/>
                  <a:gd name="T7" fmla="*/ 2 h 71"/>
                  <a:gd name="T8" fmla="*/ 15 w 20"/>
                  <a:gd name="T9" fmla="*/ 2 h 71"/>
                </a:gdLst>
                <a:ahLst/>
                <a:cxnLst>
                  <a:cxn ang="0">
                    <a:pos x="T0" y="T1"/>
                  </a:cxn>
                  <a:cxn ang="0">
                    <a:pos x="T2" y="T3"/>
                  </a:cxn>
                  <a:cxn ang="0">
                    <a:pos x="T4" y="T5"/>
                  </a:cxn>
                  <a:cxn ang="0">
                    <a:pos x="T6" y="T7"/>
                  </a:cxn>
                  <a:cxn ang="0">
                    <a:pos x="T8" y="T9"/>
                  </a:cxn>
                </a:cxnLst>
                <a:rect l="0" t="0" r="r" b="b"/>
                <a:pathLst>
                  <a:path w="20" h="71">
                    <a:moveTo>
                      <a:pt x="15" y="2"/>
                    </a:moveTo>
                    <a:cubicBezTo>
                      <a:pt x="3" y="21"/>
                      <a:pt x="0" y="48"/>
                      <a:pt x="3" y="70"/>
                    </a:cubicBezTo>
                    <a:cubicBezTo>
                      <a:pt x="3" y="71"/>
                      <a:pt x="8" y="71"/>
                      <a:pt x="8" y="69"/>
                    </a:cubicBezTo>
                    <a:cubicBezTo>
                      <a:pt x="5" y="47"/>
                      <a:pt x="8" y="21"/>
                      <a:pt x="20" y="2"/>
                    </a:cubicBezTo>
                    <a:cubicBezTo>
                      <a:pt x="20" y="1"/>
                      <a:pt x="16" y="0"/>
                      <a:pt x="15"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43"/>
              <p:cNvSpPr>
                <a:spLocks/>
              </p:cNvSpPr>
              <p:nvPr/>
            </p:nvSpPr>
            <p:spPr bwMode="auto">
              <a:xfrm>
                <a:off x="3778251" y="1547813"/>
                <a:ext cx="279400" cy="74613"/>
              </a:xfrm>
              <a:custGeom>
                <a:avLst/>
                <a:gdLst>
                  <a:gd name="T0" fmla="*/ 6 w 74"/>
                  <a:gd name="T1" fmla="*/ 19 h 20"/>
                  <a:gd name="T2" fmla="*/ 69 w 74"/>
                  <a:gd name="T3" fmla="*/ 16 h 20"/>
                  <a:gd name="T4" fmla="*/ 73 w 74"/>
                  <a:gd name="T5" fmla="*/ 15 h 20"/>
                  <a:gd name="T6" fmla="*/ 2 w 74"/>
                  <a:gd name="T7" fmla="*/ 18 h 20"/>
                  <a:gd name="T8" fmla="*/ 6 w 74"/>
                  <a:gd name="T9" fmla="*/ 19 h 20"/>
                </a:gdLst>
                <a:ahLst/>
                <a:cxnLst>
                  <a:cxn ang="0">
                    <a:pos x="T0" y="T1"/>
                  </a:cxn>
                  <a:cxn ang="0">
                    <a:pos x="T2" y="T3"/>
                  </a:cxn>
                  <a:cxn ang="0">
                    <a:pos x="T4" y="T5"/>
                  </a:cxn>
                  <a:cxn ang="0">
                    <a:pos x="T6" y="T7"/>
                  </a:cxn>
                  <a:cxn ang="0">
                    <a:pos x="T8" y="T9"/>
                  </a:cxn>
                </a:cxnLst>
                <a:rect l="0" t="0" r="r" b="b"/>
                <a:pathLst>
                  <a:path w="74" h="20">
                    <a:moveTo>
                      <a:pt x="6" y="19"/>
                    </a:moveTo>
                    <a:cubicBezTo>
                      <a:pt x="25" y="6"/>
                      <a:pt x="49" y="3"/>
                      <a:pt x="69" y="16"/>
                    </a:cubicBezTo>
                    <a:cubicBezTo>
                      <a:pt x="70" y="17"/>
                      <a:pt x="74" y="16"/>
                      <a:pt x="73" y="15"/>
                    </a:cubicBezTo>
                    <a:cubicBezTo>
                      <a:pt x="51" y="0"/>
                      <a:pt x="23" y="4"/>
                      <a:pt x="2" y="18"/>
                    </a:cubicBezTo>
                    <a:cubicBezTo>
                      <a:pt x="0" y="19"/>
                      <a:pt x="5" y="20"/>
                      <a:pt x="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44"/>
              <p:cNvSpPr>
                <a:spLocks/>
              </p:cNvSpPr>
              <p:nvPr/>
            </p:nvSpPr>
            <p:spPr bwMode="auto">
              <a:xfrm>
                <a:off x="3511551" y="749300"/>
                <a:ext cx="411163" cy="812800"/>
              </a:xfrm>
              <a:custGeom>
                <a:avLst/>
                <a:gdLst>
                  <a:gd name="T0" fmla="*/ 108 w 109"/>
                  <a:gd name="T1" fmla="*/ 214 h 216"/>
                  <a:gd name="T2" fmla="*/ 55 w 109"/>
                  <a:gd name="T3" fmla="*/ 102 h 216"/>
                  <a:gd name="T4" fmla="*/ 5 w 109"/>
                  <a:gd name="T5" fmla="*/ 1 h 216"/>
                  <a:gd name="T6" fmla="*/ 1 w 109"/>
                  <a:gd name="T7" fmla="*/ 2 h 216"/>
                  <a:gd name="T8" fmla="*/ 53 w 109"/>
                  <a:gd name="T9" fmla="*/ 109 h 216"/>
                  <a:gd name="T10" fmla="*/ 103 w 109"/>
                  <a:gd name="T11" fmla="*/ 215 h 216"/>
                  <a:gd name="T12" fmla="*/ 108 w 109"/>
                  <a:gd name="T13" fmla="*/ 214 h 216"/>
                </a:gdLst>
                <a:ahLst/>
                <a:cxnLst>
                  <a:cxn ang="0">
                    <a:pos x="T0" y="T1"/>
                  </a:cxn>
                  <a:cxn ang="0">
                    <a:pos x="T2" y="T3"/>
                  </a:cxn>
                  <a:cxn ang="0">
                    <a:pos x="T4" y="T5"/>
                  </a:cxn>
                  <a:cxn ang="0">
                    <a:pos x="T6" y="T7"/>
                  </a:cxn>
                  <a:cxn ang="0">
                    <a:pos x="T8" y="T9"/>
                  </a:cxn>
                  <a:cxn ang="0">
                    <a:pos x="T10" y="T11"/>
                  </a:cxn>
                  <a:cxn ang="0">
                    <a:pos x="T12" y="T13"/>
                  </a:cxn>
                </a:cxnLst>
                <a:rect l="0" t="0" r="r" b="b"/>
                <a:pathLst>
                  <a:path w="109" h="216">
                    <a:moveTo>
                      <a:pt x="108" y="214"/>
                    </a:moveTo>
                    <a:cubicBezTo>
                      <a:pt x="84" y="181"/>
                      <a:pt x="70" y="140"/>
                      <a:pt x="55" y="102"/>
                    </a:cubicBezTo>
                    <a:cubicBezTo>
                      <a:pt x="41" y="68"/>
                      <a:pt x="29" y="30"/>
                      <a:pt x="5" y="1"/>
                    </a:cubicBezTo>
                    <a:cubicBezTo>
                      <a:pt x="5" y="0"/>
                      <a:pt x="0" y="1"/>
                      <a:pt x="1" y="2"/>
                    </a:cubicBezTo>
                    <a:cubicBezTo>
                      <a:pt x="25" y="33"/>
                      <a:pt x="38" y="73"/>
                      <a:pt x="53" y="109"/>
                    </a:cubicBezTo>
                    <a:cubicBezTo>
                      <a:pt x="67" y="145"/>
                      <a:pt x="80" y="183"/>
                      <a:pt x="103" y="215"/>
                    </a:cubicBezTo>
                    <a:cubicBezTo>
                      <a:pt x="104" y="216"/>
                      <a:pt x="109" y="215"/>
                      <a:pt x="108" y="2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45"/>
              <p:cNvSpPr>
                <a:spLocks/>
              </p:cNvSpPr>
              <p:nvPr/>
            </p:nvSpPr>
            <p:spPr bwMode="auto">
              <a:xfrm>
                <a:off x="3887788" y="1539875"/>
                <a:ext cx="65088" cy="68263"/>
              </a:xfrm>
              <a:custGeom>
                <a:avLst/>
                <a:gdLst>
                  <a:gd name="T0" fmla="*/ 14 w 17"/>
                  <a:gd name="T1" fmla="*/ 4 h 18"/>
                  <a:gd name="T2" fmla="*/ 4 w 17"/>
                  <a:gd name="T3" fmla="*/ 3 h 18"/>
                  <a:gd name="T4" fmla="*/ 3 w 17"/>
                  <a:gd name="T5" fmla="*/ 14 h 18"/>
                  <a:gd name="T6" fmla="*/ 13 w 17"/>
                  <a:gd name="T7" fmla="*/ 15 h 18"/>
                  <a:gd name="T8" fmla="*/ 14 w 17"/>
                  <a:gd name="T9" fmla="*/ 4 h 18"/>
                </a:gdLst>
                <a:ahLst/>
                <a:cxnLst>
                  <a:cxn ang="0">
                    <a:pos x="T0" y="T1"/>
                  </a:cxn>
                  <a:cxn ang="0">
                    <a:pos x="T2" y="T3"/>
                  </a:cxn>
                  <a:cxn ang="0">
                    <a:pos x="T4" y="T5"/>
                  </a:cxn>
                  <a:cxn ang="0">
                    <a:pos x="T6" y="T7"/>
                  </a:cxn>
                  <a:cxn ang="0">
                    <a:pos x="T8" y="T9"/>
                  </a:cxn>
                </a:cxnLst>
                <a:rect l="0" t="0" r="r" b="b"/>
                <a:pathLst>
                  <a:path w="17" h="18">
                    <a:moveTo>
                      <a:pt x="14" y="4"/>
                    </a:moveTo>
                    <a:cubicBezTo>
                      <a:pt x="12" y="1"/>
                      <a:pt x="7" y="0"/>
                      <a:pt x="4" y="3"/>
                    </a:cubicBezTo>
                    <a:cubicBezTo>
                      <a:pt x="0" y="6"/>
                      <a:pt x="0" y="10"/>
                      <a:pt x="3" y="14"/>
                    </a:cubicBezTo>
                    <a:cubicBezTo>
                      <a:pt x="5" y="17"/>
                      <a:pt x="10" y="18"/>
                      <a:pt x="13" y="15"/>
                    </a:cubicBezTo>
                    <a:cubicBezTo>
                      <a:pt x="17" y="12"/>
                      <a:pt x="17" y="7"/>
                      <a:pt x="14"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46"/>
              <p:cNvSpPr>
                <a:spLocks/>
              </p:cNvSpPr>
              <p:nvPr/>
            </p:nvSpPr>
            <p:spPr bwMode="auto">
              <a:xfrm>
                <a:off x="3556001" y="60325"/>
                <a:ext cx="196850" cy="77788"/>
              </a:xfrm>
              <a:custGeom>
                <a:avLst/>
                <a:gdLst>
                  <a:gd name="T0" fmla="*/ 46 w 52"/>
                  <a:gd name="T1" fmla="*/ 11 h 21"/>
                  <a:gd name="T2" fmla="*/ 6 w 52"/>
                  <a:gd name="T3" fmla="*/ 1 h 21"/>
                  <a:gd name="T4" fmla="*/ 1 w 52"/>
                  <a:gd name="T5" fmla="*/ 1 h 21"/>
                  <a:gd name="T6" fmla="*/ 50 w 52"/>
                  <a:gd name="T7" fmla="*/ 13 h 21"/>
                  <a:gd name="T8" fmla="*/ 46 w 52"/>
                  <a:gd name="T9" fmla="*/ 11 h 21"/>
                </a:gdLst>
                <a:ahLst/>
                <a:cxnLst>
                  <a:cxn ang="0">
                    <a:pos x="T0" y="T1"/>
                  </a:cxn>
                  <a:cxn ang="0">
                    <a:pos x="T2" y="T3"/>
                  </a:cxn>
                  <a:cxn ang="0">
                    <a:pos x="T4" y="T5"/>
                  </a:cxn>
                  <a:cxn ang="0">
                    <a:pos x="T6" y="T7"/>
                  </a:cxn>
                  <a:cxn ang="0">
                    <a:pos x="T8" y="T9"/>
                  </a:cxn>
                </a:cxnLst>
                <a:rect l="0" t="0" r="r" b="b"/>
                <a:pathLst>
                  <a:path w="52" h="21">
                    <a:moveTo>
                      <a:pt x="46" y="11"/>
                    </a:moveTo>
                    <a:cubicBezTo>
                      <a:pt x="31" y="18"/>
                      <a:pt x="16" y="15"/>
                      <a:pt x="6" y="1"/>
                    </a:cubicBezTo>
                    <a:cubicBezTo>
                      <a:pt x="5" y="0"/>
                      <a:pt x="0" y="0"/>
                      <a:pt x="1" y="1"/>
                    </a:cubicBezTo>
                    <a:cubicBezTo>
                      <a:pt x="13" y="18"/>
                      <a:pt x="32" y="21"/>
                      <a:pt x="50" y="13"/>
                    </a:cubicBezTo>
                    <a:cubicBezTo>
                      <a:pt x="52" y="12"/>
                      <a:pt x="47" y="11"/>
                      <a:pt x="46" y="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47"/>
              <p:cNvSpPr>
                <a:spLocks/>
              </p:cNvSpPr>
              <p:nvPr/>
            </p:nvSpPr>
            <p:spPr bwMode="auto">
              <a:xfrm>
                <a:off x="3582988" y="19050"/>
                <a:ext cx="98425" cy="157163"/>
              </a:xfrm>
              <a:custGeom>
                <a:avLst/>
                <a:gdLst>
                  <a:gd name="T0" fmla="*/ 6 w 26"/>
                  <a:gd name="T1" fmla="*/ 41 h 42"/>
                  <a:gd name="T2" fmla="*/ 22 w 26"/>
                  <a:gd name="T3" fmla="*/ 2 h 42"/>
                  <a:gd name="T4" fmla="*/ 17 w 26"/>
                  <a:gd name="T5" fmla="*/ 1 h 42"/>
                  <a:gd name="T6" fmla="*/ 1 w 26"/>
                  <a:gd name="T7" fmla="*/ 39 h 42"/>
                  <a:gd name="T8" fmla="*/ 6 w 26"/>
                  <a:gd name="T9" fmla="*/ 41 h 42"/>
                </a:gdLst>
                <a:ahLst/>
                <a:cxnLst>
                  <a:cxn ang="0">
                    <a:pos x="T0" y="T1"/>
                  </a:cxn>
                  <a:cxn ang="0">
                    <a:pos x="T2" y="T3"/>
                  </a:cxn>
                  <a:cxn ang="0">
                    <a:pos x="T4" y="T5"/>
                  </a:cxn>
                  <a:cxn ang="0">
                    <a:pos x="T6" y="T7"/>
                  </a:cxn>
                  <a:cxn ang="0">
                    <a:pos x="T8" y="T9"/>
                  </a:cxn>
                </a:cxnLst>
                <a:rect l="0" t="0" r="r" b="b"/>
                <a:pathLst>
                  <a:path w="26" h="42">
                    <a:moveTo>
                      <a:pt x="6" y="41"/>
                    </a:moveTo>
                    <a:cubicBezTo>
                      <a:pt x="20" y="32"/>
                      <a:pt x="26" y="18"/>
                      <a:pt x="22" y="2"/>
                    </a:cubicBezTo>
                    <a:cubicBezTo>
                      <a:pt x="22" y="0"/>
                      <a:pt x="17" y="0"/>
                      <a:pt x="17" y="1"/>
                    </a:cubicBezTo>
                    <a:cubicBezTo>
                      <a:pt x="21" y="17"/>
                      <a:pt x="15" y="31"/>
                      <a:pt x="1" y="39"/>
                    </a:cubicBezTo>
                    <a:cubicBezTo>
                      <a:pt x="0" y="40"/>
                      <a:pt x="5" y="42"/>
                      <a:pt x="6"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48"/>
              <p:cNvSpPr>
                <a:spLocks/>
              </p:cNvSpPr>
              <p:nvPr/>
            </p:nvSpPr>
            <p:spPr bwMode="auto">
              <a:xfrm>
                <a:off x="3594101" y="33337"/>
                <a:ext cx="123825" cy="139700"/>
              </a:xfrm>
              <a:custGeom>
                <a:avLst/>
                <a:gdLst>
                  <a:gd name="T0" fmla="*/ 32 w 33"/>
                  <a:gd name="T1" fmla="*/ 34 h 37"/>
                  <a:gd name="T2" fmla="*/ 5 w 33"/>
                  <a:gd name="T3" fmla="*/ 1 h 37"/>
                  <a:gd name="T4" fmla="*/ 0 w 33"/>
                  <a:gd name="T5" fmla="*/ 2 h 37"/>
                  <a:gd name="T6" fmla="*/ 28 w 33"/>
                  <a:gd name="T7" fmla="*/ 36 h 37"/>
                  <a:gd name="T8" fmla="*/ 32 w 33"/>
                  <a:gd name="T9" fmla="*/ 34 h 37"/>
                </a:gdLst>
                <a:ahLst/>
                <a:cxnLst>
                  <a:cxn ang="0">
                    <a:pos x="T0" y="T1"/>
                  </a:cxn>
                  <a:cxn ang="0">
                    <a:pos x="T2" y="T3"/>
                  </a:cxn>
                  <a:cxn ang="0">
                    <a:pos x="T4" y="T5"/>
                  </a:cxn>
                  <a:cxn ang="0">
                    <a:pos x="T6" y="T7"/>
                  </a:cxn>
                  <a:cxn ang="0">
                    <a:pos x="T8" y="T9"/>
                  </a:cxn>
                </a:cxnLst>
                <a:rect l="0" t="0" r="r" b="b"/>
                <a:pathLst>
                  <a:path w="33" h="37">
                    <a:moveTo>
                      <a:pt x="32" y="34"/>
                    </a:moveTo>
                    <a:cubicBezTo>
                      <a:pt x="20" y="28"/>
                      <a:pt x="10" y="14"/>
                      <a:pt x="5" y="1"/>
                    </a:cubicBezTo>
                    <a:cubicBezTo>
                      <a:pt x="5" y="0"/>
                      <a:pt x="0" y="1"/>
                      <a:pt x="0" y="2"/>
                    </a:cubicBezTo>
                    <a:cubicBezTo>
                      <a:pt x="5" y="15"/>
                      <a:pt x="15" y="29"/>
                      <a:pt x="28" y="36"/>
                    </a:cubicBezTo>
                    <a:cubicBezTo>
                      <a:pt x="29" y="37"/>
                      <a:pt x="33" y="35"/>
                      <a:pt x="32"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49"/>
              <p:cNvSpPr>
                <a:spLocks/>
              </p:cNvSpPr>
              <p:nvPr/>
            </p:nvSpPr>
            <p:spPr bwMode="auto">
              <a:xfrm>
                <a:off x="3552826" y="49212"/>
                <a:ext cx="165100" cy="85725"/>
              </a:xfrm>
              <a:custGeom>
                <a:avLst/>
                <a:gdLst>
                  <a:gd name="T0" fmla="*/ 3 w 44"/>
                  <a:gd name="T1" fmla="*/ 21 h 23"/>
                  <a:gd name="T2" fmla="*/ 44 w 44"/>
                  <a:gd name="T3" fmla="*/ 2 h 23"/>
                  <a:gd name="T4" fmla="*/ 39 w 44"/>
                  <a:gd name="T5" fmla="*/ 2 h 23"/>
                  <a:gd name="T6" fmla="*/ 4 w 44"/>
                  <a:gd name="T7" fmla="*/ 19 h 23"/>
                  <a:gd name="T8" fmla="*/ 3 w 44"/>
                  <a:gd name="T9" fmla="*/ 21 h 23"/>
                </a:gdLst>
                <a:ahLst/>
                <a:cxnLst>
                  <a:cxn ang="0">
                    <a:pos x="T0" y="T1"/>
                  </a:cxn>
                  <a:cxn ang="0">
                    <a:pos x="T2" y="T3"/>
                  </a:cxn>
                  <a:cxn ang="0">
                    <a:pos x="T4" y="T5"/>
                  </a:cxn>
                  <a:cxn ang="0">
                    <a:pos x="T6" y="T7"/>
                  </a:cxn>
                  <a:cxn ang="0">
                    <a:pos x="T8" y="T9"/>
                  </a:cxn>
                </a:cxnLst>
                <a:rect l="0" t="0" r="r" b="b"/>
                <a:pathLst>
                  <a:path w="44" h="23">
                    <a:moveTo>
                      <a:pt x="3" y="21"/>
                    </a:moveTo>
                    <a:cubicBezTo>
                      <a:pt x="19" y="23"/>
                      <a:pt x="36" y="17"/>
                      <a:pt x="44" y="2"/>
                    </a:cubicBezTo>
                    <a:cubicBezTo>
                      <a:pt x="44" y="1"/>
                      <a:pt x="39" y="0"/>
                      <a:pt x="39" y="2"/>
                    </a:cubicBezTo>
                    <a:cubicBezTo>
                      <a:pt x="32" y="14"/>
                      <a:pt x="19" y="21"/>
                      <a:pt x="4" y="19"/>
                    </a:cubicBezTo>
                    <a:cubicBezTo>
                      <a:pt x="2" y="19"/>
                      <a:pt x="0" y="21"/>
                      <a:pt x="3" y="2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50"/>
              <p:cNvSpPr>
                <a:spLocks/>
              </p:cNvSpPr>
              <p:nvPr/>
            </p:nvSpPr>
            <p:spPr bwMode="auto">
              <a:xfrm>
                <a:off x="3541713" y="120650"/>
                <a:ext cx="115888" cy="669925"/>
              </a:xfrm>
              <a:custGeom>
                <a:avLst/>
                <a:gdLst>
                  <a:gd name="T0" fmla="*/ 26 w 31"/>
                  <a:gd name="T1" fmla="*/ 1 h 178"/>
                  <a:gd name="T2" fmla="*/ 0 w 31"/>
                  <a:gd name="T3" fmla="*/ 177 h 178"/>
                  <a:gd name="T4" fmla="*/ 5 w 31"/>
                  <a:gd name="T5" fmla="*/ 176 h 178"/>
                  <a:gd name="T6" fmla="*/ 31 w 31"/>
                  <a:gd name="T7" fmla="*/ 1 h 178"/>
                  <a:gd name="T8" fmla="*/ 26 w 31"/>
                  <a:gd name="T9" fmla="*/ 1 h 178"/>
                </a:gdLst>
                <a:ahLst/>
                <a:cxnLst>
                  <a:cxn ang="0">
                    <a:pos x="T0" y="T1"/>
                  </a:cxn>
                  <a:cxn ang="0">
                    <a:pos x="T2" y="T3"/>
                  </a:cxn>
                  <a:cxn ang="0">
                    <a:pos x="T4" y="T5"/>
                  </a:cxn>
                  <a:cxn ang="0">
                    <a:pos x="T6" y="T7"/>
                  </a:cxn>
                  <a:cxn ang="0">
                    <a:pos x="T8" y="T9"/>
                  </a:cxn>
                </a:cxnLst>
                <a:rect l="0" t="0" r="r" b="b"/>
                <a:pathLst>
                  <a:path w="31" h="178">
                    <a:moveTo>
                      <a:pt x="26" y="1"/>
                    </a:moveTo>
                    <a:cubicBezTo>
                      <a:pt x="18" y="60"/>
                      <a:pt x="11" y="118"/>
                      <a:pt x="0" y="177"/>
                    </a:cubicBezTo>
                    <a:cubicBezTo>
                      <a:pt x="0" y="178"/>
                      <a:pt x="5" y="178"/>
                      <a:pt x="5" y="176"/>
                    </a:cubicBezTo>
                    <a:cubicBezTo>
                      <a:pt x="16" y="118"/>
                      <a:pt x="23" y="59"/>
                      <a:pt x="31" y="1"/>
                    </a:cubicBezTo>
                    <a:cubicBezTo>
                      <a:pt x="31" y="0"/>
                      <a:pt x="26" y="0"/>
                      <a:pt x="26"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51"/>
              <p:cNvSpPr>
                <a:spLocks/>
              </p:cNvSpPr>
              <p:nvPr/>
            </p:nvSpPr>
            <p:spPr bwMode="auto">
              <a:xfrm>
                <a:off x="3632201" y="90487"/>
                <a:ext cx="38100" cy="41275"/>
              </a:xfrm>
              <a:custGeom>
                <a:avLst/>
                <a:gdLst>
                  <a:gd name="T0" fmla="*/ 9 w 10"/>
                  <a:gd name="T1" fmla="*/ 6 h 11"/>
                  <a:gd name="T2" fmla="*/ 4 w 10"/>
                  <a:gd name="T3" fmla="*/ 10 h 11"/>
                  <a:gd name="T4" fmla="*/ 0 w 10"/>
                  <a:gd name="T5" fmla="*/ 5 h 11"/>
                  <a:gd name="T6" fmla="*/ 6 w 10"/>
                  <a:gd name="T7" fmla="*/ 1 h 11"/>
                  <a:gd name="T8" fmla="*/ 9 w 10"/>
                  <a:gd name="T9" fmla="*/ 6 h 11"/>
                </a:gdLst>
                <a:ahLst/>
                <a:cxnLst>
                  <a:cxn ang="0">
                    <a:pos x="T0" y="T1"/>
                  </a:cxn>
                  <a:cxn ang="0">
                    <a:pos x="T2" y="T3"/>
                  </a:cxn>
                  <a:cxn ang="0">
                    <a:pos x="T4" y="T5"/>
                  </a:cxn>
                  <a:cxn ang="0">
                    <a:pos x="T6" y="T7"/>
                  </a:cxn>
                  <a:cxn ang="0">
                    <a:pos x="T8" y="T9"/>
                  </a:cxn>
                </a:cxnLst>
                <a:rect l="0" t="0" r="r" b="b"/>
                <a:pathLst>
                  <a:path w="10" h="11">
                    <a:moveTo>
                      <a:pt x="9" y="6"/>
                    </a:moveTo>
                    <a:cubicBezTo>
                      <a:pt x="9" y="9"/>
                      <a:pt x="6" y="11"/>
                      <a:pt x="4" y="10"/>
                    </a:cubicBezTo>
                    <a:cubicBezTo>
                      <a:pt x="1" y="10"/>
                      <a:pt x="0" y="7"/>
                      <a:pt x="0" y="5"/>
                    </a:cubicBezTo>
                    <a:cubicBezTo>
                      <a:pt x="0" y="2"/>
                      <a:pt x="3" y="0"/>
                      <a:pt x="6" y="1"/>
                    </a:cubicBezTo>
                    <a:cubicBezTo>
                      <a:pt x="8" y="1"/>
                      <a:pt x="10" y="4"/>
                      <a:pt x="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252"/>
              <p:cNvSpPr>
                <a:spLocks/>
              </p:cNvSpPr>
              <p:nvPr/>
            </p:nvSpPr>
            <p:spPr bwMode="auto">
              <a:xfrm>
                <a:off x="3887788" y="-46038"/>
                <a:ext cx="173038" cy="112713"/>
              </a:xfrm>
              <a:custGeom>
                <a:avLst/>
                <a:gdLst>
                  <a:gd name="T0" fmla="*/ 40 w 46"/>
                  <a:gd name="T1" fmla="*/ 26 h 30"/>
                  <a:gd name="T2" fmla="*/ 6 w 46"/>
                  <a:gd name="T3" fmla="*/ 2 h 30"/>
                  <a:gd name="T4" fmla="*/ 1 w 46"/>
                  <a:gd name="T5" fmla="*/ 1 h 30"/>
                  <a:gd name="T6" fmla="*/ 42 w 46"/>
                  <a:gd name="T7" fmla="*/ 28 h 30"/>
                  <a:gd name="T8" fmla="*/ 40 w 46"/>
                  <a:gd name="T9" fmla="*/ 26 h 30"/>
                </a:gdLst>
                <a:ahLst/>
                <a:cxnLst>
                  <a:cxn ang="0">
                    <a:pos x="T0" y="T1"/>
                  </a:cxn>
                  <a:cxn ang="0">
                    <a:pos x="T2" y="T3"/>
                  </a:cxn>
                  <a:cxn ang="0">
                    <a:pos x="T4" y="T5"/>
                  </a:cxn>
                  <a:cxn ang="0">
                    <a:pos x="T6" y="T7"/>
                  </a:cxn>
                  <a:cxn ang="0">
                    <a:pos x="T8" y="T9"/>
                  </a:cxn>
                </a:cxnLst>
                <a:rect l="0" t="0" r="r" b="b"/>
                <a:pathLst>
                  <a:path w="46" h="30">
                    <a:moveTo>
                      <a:pt x="40" y="26"/>
                    </a:moveTo>
                    <a:cubicBezTo>
                      <a:pt x="23" y="27"/>
                      <a:pt x="10" y="18"/>
                      <a:pt x="6" y="2"/>
                    </a:cubicBezTo>
                    <a:cubicBezTo>
                      <a:pt x="5" y="0"/>
                      <a:pt x="0" y="0"/>
                      <a:pt x="1" y="1"/>
                    </a:cubicBezTo>
                    <a:cubicBezTo>
                      <a:pt x="6" y="21"/>
                      <a:pt x="23" y="30"/>
                      <a:pt x="42" y="28"/>
                    </a:cubicBezTo>
                    <a:cubicBezTo>
                      <a:pt x="46" y="28"/>
                      <a:pt x="42" y="26"/>
                      <a:pt x="40" y="2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53"/>
              <p:cNvSpPr>
                <a:spLocks/>
              </p:cNvSpPr>
              <p:nvPr/>
            </p:nvSpPr>
            <p:spPr bwMode="auto">
              <a:xfrm>
                <a:off x="3873501" y="-57150"/>
                <a:ext cx="134938" cy="131763"/>
              </a:xfrm>
              <a:custGeom>
                <a:avLst/>
                <a:gdLst>
                  <a:gd name="T0" fmla="*/ 6 w 36"/>
                  <a:gd name="T1" fmla="*/ 34 h 35"/>
                  <a:gd name="T2" fmla="*/ 35 w 36"/>
                  <a:gd name="T3" fmla="*/ 3 h 35"/>
                  <a:gd name="T4" fmla="*/ 30 w 36"/>
                  <a:gd name="T5" fmla="*/ 2 h 35"/>
                  <a:gd name="T6" fmla="*/ 3 w 36"/>
                  <a:gd name="T7" fmla="*/ 32 h 35"/>
                  <a:gd name="T8" fmla="*/ 6 w 36"/>
                  <a:gd name="T9" fmla="*/ 34 h 35"/>
                </a:gdLst>
                <a:ahLst/>
                <a:cxnLst>
                  <a:cxn ang="0">
                    <a:pos x="T0" y="T1"/>
                  </a:cxn>
                  <a:cxn ang="0">
                    <a:pos x="T2" y="T3"/>
                  </a:cxn>
                  <a:cxn ang="0">
                    <a:pos x="T4" y="T5"/>
                  </a:cxn>
                  <a:cxn ang="0">
                    <a:pos x="T6" y="T7"/>
                  </a:cxn>
                  <a:cxn ang="0">
                    <a:pos x="T8" y="T9"/>
                  </a:cxn>
                </a:cxnLst>
                <a:rect l="0" t="0" r="r" b="b"/>
                <a:pathLst>
                  <a:path w="36" h="35">
                    <a:moveTo>
                      <a:pt x="6" y="34"/>
                    </a:moveTo>
                    <a:cubicBezTo>
                      <a:pt x="22" y="31"/>
                      <a:pt x="34" y="20"/>
                      <a:pt x="35" y="3"/>
                    </a:cubicBezTo>
                    <a:cubicBezTo>
                      <a:pt x="36" y="1"/>
                      <a:pt x="31" y="0"/>
                      <a:pt x="30" y="2"/>
                    </a:cubicBezTo>
                    <a:cubicBezTo>
                      <a:pt x="29" y="18"/>
                      <a:pt x="18" y="29"/>
                      <a:pt x="3" y="32"/>
                    </a:cubicBezTo>
                    <a:cubicBezTo>
                      <a:pt x="0" y="33"/>
                      <a:pt x="5" y="35"/>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254"/>
              <p:cNvSpPr>
                <a:spLocks/>
              </p:cNvSpPr>
              <p:nvPr/>
            </p:nvSpPr>
            <p:spPr bwMode="auto">
              <a:xfrm>
                <a:off x="3933826" y="-57150"/>
                <a:ext cx="71438" cy="166688"/>
              </a:xfrm>
              <a:custGeom>
                <a:avLst/>
                <a:gdLst>
                  <a:gd name="T0" fmla="*/ 18 w 19"/>
                  <a:gd name="T1" fmla="*/ 42 h 44"/>
                  <a:gd name="T2" fmla="*/ 5 w 19"/>
                  <a:gd name="T3" fmla="*/ 1 h 44"/>
                  <a:gd name="T4" fmla="*/ 0 w 19"/>
                  <a:gd name="T5" fmla="*/ 2 h 44"/>
                  <a:gd name="T6" fmla="*/ 14 w 19"/>
                  <a:gd name="T7" fmla="*/ 43 h 44"/>
                  <a:gd name="T8" fmla="*/ 18 w 19"/>
                  <a:gd name="T9" fmla="*/ 42 h 44"/>
                </a:gdLst>
                <a:ahLst/>
                <a:cxnLst>
                  <a:cxn ang="0">
                    <a:pos x="T0" y="T1"/>
                  </a:cxn>
                  <a:cxn ang="0">
                    <a:pos x="T2" y="T3"/>
                  </a:cxn>
                  <a:cxn ang="0">
                    <a:pos x="T4" y="T5"/>
                  </a:cxn>
                  <a:cxn ang="0">
                    <a:pos x="T6" y="T7"/>
                  </a:cxn>
                  <a:cxn ang="0">
                    <a:pos x="T8" y="T9"/>
                  </a:cxn>
                </a:cxnLst>
                <a:rect l="0" t="0" r="r" b="b"/>
                <a:pathLst>
                  <a:path w="19" h="44">
                    <a:moveTo>
                      <a:pt x="18" y="42"/>
                    </a:moveTo>
                    <a:cubicBezTo>
                      <a:pt x="9" y="31"/>
                      <a:pt x="5" y="15"/>
                      <a:pt x="5" y="1"/>
                    </a:cubicBezTo>
                    <a:cubicBezTo>
                      <a:pt x="5" y="0"/>
                      <a:pt x="0" y="0"/>
                      <a:pt x="0" y="2"/>
                    </a:cubicBezTo>
                    <a:cubicBezTo>
                      <a:pt x="0" y="16"/>
                      <a:pt x="5" y="32"/>
                      <a:pt x="14" y="43"/>
                    </a:cubicBezTo>
                    <a:cubicBezTo>
                      <a:pt x="14" y="44"/>
                      <a:pt x="19" y="43"/>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55"/>
              <p:cNvSpPr>
                <a:spLocks/>
              </p:cNvSpPr>
              <p:nvPr/>
            </p:nvSpPr>
            <p:spPr bwMode="auto">
              <a:xfrm>
                <a:off x="3862388" y="-4763"/>
                <a:ext cx="184150" cy="49213"/>
              </a:xfrm>
              <a:custGeom>
                <a:avLst/>
                <a:gdLst>
                  <a:gd name="T0" fmla="*/ 2 w 49"/>
                  <a:gd name="T1" fmla="*/ 6 h 13"/>
                  <a:gd name="T2" fmla="*/ 48 w 49"/>
                  <a:gd name="T3" fmla="*/ 1 h 13"/>
                  <a:gd name="T4" fmla="*/ 43 w 49"/>
                  <a:gd name="T5" fmla="*/ 1 h 13"/>
                  <a:gd name="T6" fmla="*/ 6 w 49"/>
                  <a:gd name="T7" fmla="*/ 5 h 13"/>
                  <a:gd name="T8" fmla="*/ 2 w 49"/>
                  <a:gd name="T9" fmla="*/ 6 h 13"/>
                </a:gdLst>
                <a:ahLst/>
                <a:cxnLst>
                  <a:cxn ang="0">
                    <a:pos x="T0" y="T1"/>
                  </a:cxn>
                  <a:cxn ang="0">
                    <a:pos x="T2" y="T3"/>
                  </a:cxn>
                  <a:cxn ang="0">
                    <a:pos x="T4" y="T5"/>
                  </a:cxn>
                  <a:cxn ang="0">
                    <a:pos x="T6" y="T7"/>
                  </a:cxn>
                  <a:cxn ang="0">
                    <a:pos x="T8" y="T9"/>
                  </a:cxn>
                </a:cxnLst>
                <a:rect l="0" t="0" r="r" b="b"/>
                <a:pathLst>
                  <a:path w="49" h="13">
                    <a:moveTo>
                      <a:pt x="2" y="6"/>
                    </a:moveTo>
                    <a:cubicBezTo>
                      <a:pt x="17" y="13"/>
                      <a:pt x="35" y="13"/>
                      <a:pt x="48" y="1"/>
                    </a:cubicBezTo>
                    <a:cubicBezTo>
                      <a:pt x="49" y="0"/>
                      <a:pt x="44" y="0"/>
                      <a:pt x="43" y="1"/>
                    </a:cubicBezTo>
                    <a:cubicBezTo>
                      <a:pt x="33" y="10"/>
                      <a:pt x="19" y="11"/>
                      <a:pt x="6" y="5"/>
                    </a:cubicBezTo>
                    <a:cubicBezTo>
                      <a:pt x="5" y="4"/>
                      <a:pt x="0" y="5"/>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256"/>
              <p:cNvSpPr>
                <a:spLocks/>
              </p:cNvSpPr>
              <p:nvPr/>
            </p:nvSpPr>
            <p:spPr bwMode="auto">
              <a:xfrm>
                <a:off x="3552826" y="36512"/>
                <a:ext cx="414338" cy="712788"/>
              </a:xfrm>
              <a:custGeom>
                <a:avLst/>
                <a:gdLst>
                  <a:gd name="T0" fmla="*/ 104 w 110"/>
                  <a:gd name="T1" fmla="*/ 1 h 189"/>
                  <a:gd name="T2" fmla="*/ 0 w 110"/>
                  <a:gd name="T3" fmla="*/ 188 h 189"/>
                  <a:gd name="T4" fmla="*/ 5 w 110"/>
                  <a:gd name="T5" fmla="*/ 188 h 189"/>
                  <a:gd name="T6" fmla="*/ 109 w 110"/>
                  <a:gd name="T7" fmla="*/ 2 h 189"/>
                  <a:gd name="T8" fmla="*/ 104 w 110"/>
                  <a:gd name="T9" fmla="*/ 1 h 189"/>
                </a:gdLst>
                <a:ahLst/>
                <a:cxnLst>
                  <a:cxn ang="0">
                    <a:pos x="T0" y="T1"/>
                  </a:cxn>
                  <a:cxn ang="0">
                    <a:pos x="T2" y="T3"/>
                  </a:cxn>
                  <a:cxn ang="0">
                    <a:pos x="T4" y="T5"/>
                  </a:cxn>
                  <a:cxn ang="0">
                    <a:pos x="T6" y="T7"/>
                  </a:cxn>
                  <a:cxn ang="0">
                    <a:pos x="T8" y="T9"/>
                  </a:cxn>
                </a:cxnLst>
                <a:rect l="0" t="0" r="r" b="b"/>
                <a:pathLst>
                  <a:path w="110" h="189">
                    <a:moveTo>
                      <a:pt x="104" y="1"/>
                    </a:moveTo>
                    <a:cubicBezTo>
                      <a:pt x="71" y="64"/>
                      <a:pt x="37" y="127"/>
                      <a:pt x="0" y="188"/>
                    </a:cubicBezTo>
                    <a:cubicBezTo>
                      <a:pt x="0" y="189"/>
                      <a:pt x="5" y="189"/>
                      <a:pt x="5" y="188"/>
                    </a:cubicBezTo>
                    <a:cubicBezTo>
                      <a:pt x="42" y="127"/>
                      <a:pt x="75" y="64"/>
                      <a:pt x="109" y="2"/>
                    </a:cubicBezTo>
                    <a:cubicBezTo>
                      <a:pt x="110" y="0"/>
                      <a:pt x="105" y="0"/>
                      <a:pt x="10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57"/>
              <p:cNvSpPr>
                <a:spLocks/>
              </p:cNvSpPr>
              <p:nvPr/>
            </p:nvSpPr>
            <p:spPr bwMode="auto">
              <a:xfrm>
                <a:off x="3940176" y="11112"/>
                <a:ext cx="38100" cy="41275"/>
              </a:xfrm>
              <a:custGeom>
                <a:avLst/>
                <a:gdLst>
                  <a:gd name="T0" fmla="*/ 9 w 10"/>
                  <a:gd name="T1" fmla="*/ 8 h 11"/>
                  <a:gd name="T2" fmla="*/ 3 w 10"/>
                  <a:gd name="T3" fmla="*/ 9 h 11"/>
                  <a:gd name="T4" fmla="*/ 1 w 10"/>
                  <a:gd name="T5" fmla="*/ 3 h 11"/>
                  <a:gd name="T6" fmla="*/ 7 w 10"/>
                  <a:gd name="T7" fmla="*/ 1 h 11"/>
                  <a:gd name="T8" fmla="*/ 9 w 10"/>
                  <a:gd name="T9" fmla="*/ 8 h 11"/>
                </a:gdLst>
                <a:ahLst/>
                <a:cxnLst>
                  <a:cxn ang="0">
                    <a:pos x="T0" y="T1"/>
                  </a:cxn>
                  <a:cxn ang="0">
                    <a:pos x="T2" y="T3"/>
                  </a:cxn>
                  <a:cxn ang="0">
                    <a:pos x="T4" y="T5"/>
                  </a:cxn>
                  <a:cxn ang="0">
                    <a:pos x="T6" y="T7"/>
                  </a:cxn>
                  <a:cxn ang="0">
                    <a:pos x="T8" y="T9"/>
                  </a:cxn>
                </a:cxnLst>
                <a:rect l="0" t="0" r="r" b="b"/>
                <a:pathLst>
                  <a:path w="10" h="11">
                    <a:moveTo>
                      <a:pt x="9" y="8"/>
                    </a:moveTo>
                    <a:cubicBezTo>
                      <a:pt x="8" y="10"/>
                      <a:pt x="5" y="11"/>
                      <a:pt x="3" y="9"/>
                    </a:cubicBezTo>
                    <a:cubicBezTo>
                      <a:pt x="0" y="8"/>
                      <a:pt x="0" y="5"/>
                      <a:pt x="1" y="3"/>
                    </a:cubicBezTo>
                    <a:cubicBezTo>
                      <a:pt x="2" y="1"/>
                      <a:pt x="5" y="0"/>
                      <a:pt x="7" y="1"/>
                    </a:cubicBezTo>
                    <a:cubicBezTo>
                      <a:pt x="10" y="3"/>
                      <a:pt x="10" y="6"/>
                      <a:pt x="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258"/>
              <p:cNvSpPr>
                <a:spLocks/>
              </p:cNvSpPr>
              <p:nvPr/>
            </p:nvSpPr>
            <p:spPr bwMode="auto">
              <a:xfrm>
                <a:off x="4016376" y="247650"/>
                <a:ext cx="131763" cy="155575"/>
              </a:xfrm>
              <a:custGeom>
                <a:avLst/>
                <a:gdLst>
                  <a:gd name="T0" fmla="*/ 32 w 35"/>
                  <a:gd name="T1" fmla="*/ 39 h 41"/>
                  <a:gd name="T2" fmla="*/ 7 w 35"/>
                  <a:gd name="T3" fmla="*/ 2 h 41"/>
                  <a:gd name="T4" fmla="*/ 2 w 35"/>
                  <a:gd name="T5" fmla="*/ 1 h 41"/>
                  <a:gd name="T6" fmla="*/ 30 w 35"/>
                  <a:gd name="T7" fmla="*/ 40 h 41"/>
                  <a:gd name="T8" fmla="*/ 32 w 35"/>
                  <a:gd name="T9" fmla="*/ 39 h 41"/>
                </a:gdLst>
                <a:ahLst/>
                <a:cxnLst>
                  <a:cxn ang="0">
                    <a:pos x="T0" y="T1"/>
                  </a:cxn>
                  <a:cxn ang="0">
                    <a:pos x="T2" y="T3"/>
                  </a:cxn>
                  <a:cxn ang="0">
                    <a:pos x="T4" y="T5"/>
                  </a:cxn>
                  <a:cxn ang="0">
                    <a:pos x="T6" y="T7"/>
                  </a:cxn>
                  <a:cxn ang="0">
                    <a:pos x="T8" y="T9"/>
                  </a:cxn>
                </a:cxnLst>
                <a:rect l="0" t="0" r="r" b="b"/>
                <a:pathLst>
                  <a:path w="35" h="41">
                    <a:moveTo>
                      <a:pt x="32" y="39"/>
                    </a:moveTo>
                    <a:cubicBezTo>
                      <a:pt x="15" y="33"/>
                      <a:pt x="5" y="19"/>
                      <a:pt x="7" y="2"/>
                    </a:cubicBezTo>
                    <a:cubicBezTo>
                      <a:pt x="7" y="1"/>
                      <a:pt x="2" y="0"/>
                      <a:pt x="2" y="1"/>
                    </a:cubicBezTo>
                    <a:cubicBezTo>
                      <a:pt x="0" y="21"/>
                      <a:pt x="12" y="35"/>
                      <a:pt x="30" y="40"/>
                    </a:cubicBezTo>
                    <a:cubicBezTo>
                      <a:pt x="32" y="41"/>
                      <a:pt x="35" y="40"/>
                      <a:pt x="32"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59"/>
              <p:cNvSpPr>
                <a:spLocks/>
              </p:cNvSpPr>
              <p:nvPr/>
            </p:nvSpPr>
            <p:spPr bwMode="auto">
              <a:xfrm>
                <a:off x="3970338" y="274637"/>
                <a:ext cx="166688" cy="90488"/>
              </a:xfrm>
              <a:custGeom>
                <a:avLst/>
                <a:gdLst>
                  <a:gd name="T0" fmla="*/ 4 w 44"/>
                  <a:gd name="T1" fmla="*/ 22 h 24"/>
                  <a:gd name="T2" fmla="*/ 44 w 44"/>
                  <a:gd name="T3" fmla="*/ 2 h 24"/>
                  <a:gd name="T4" fmla="*/ 39 w 44"/>
                  <a:gd name="T5" fmla="*/ 1 h 24"/>
                  <a:gd name="T6" fmla="*/ 3 w 44"/>
                  <a:gd name="T7" fmla="*/ 19 h 24"/>
                  <a:gd name="T8" fmla="*/ 4 w 44"/>
                  <a:gd name="T9" fmla="*/ 22 h 24"/>
                </a:gdLst>
                <a:ahLst/>
                <a:cxnLst>
                  <a:cxn ang="0">
                    <a:pos x="T0" y="T1"/>
                  </a:cxn>
                  <a:cxn ang="0">
                    <a:pos x="T2" y="T3"/>
                  </a:cxn>
                  <a:cxn ang="0">
                    <a:pos x="T4" y="T5"/>
                  </a:cxn>
                  <a:cxn ang="0">
                    <a:pos x="T6" y="T7"/>
                  </a:cxn>
                  <a:cxn ang="0">
                    <a:pos x="T8" y="T9"/>
                  </a:cxn>
                </a:cxnLst>
                <a:rect l="0" t="0" r="r" b="b"/>
                <a:pathLst>
                  <a:path w="44" h="24">
                    <a:moveTo>
                      <a:pt x="4" y="22"/>
                    </a:moveTo>
                    <a:cubicBezTo>
                      <a:pt x="21" y="24"/>
                      <a:pt x="36" y="18"/>
                      <a:pt x="44" y="2"/>
                    </a:cubicBezTo>
                    <a:cubicBezTo>
                      <a:pt x="44" y="1"/>
                      <a:pt x="40" y="0"/>
                      <a:pt x="39" y="1"/>
                    </a:cubicBezTo>
                    <a:cubicBezTo>
                      <a:pt x="32" y="15"/>
                      <a:pt x="19" y="22"/>
                      <a:pt x="3" y="19"/>
                    </a:cubicBezTo>
                    <a:cubicBezTo>
                      <a:pt x="0" y="19"/>
                      <a:pt x="2" y="21"/>
                      <a:pt x="4"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260"/>
              <p:cNvSpPr>
                <a:spLocks/>
              </p:cNvSpPr>
              <p:nvPr/>
            </p:nvSpPr>
            <p:spPr bwMode="auto">
              <a:xfrm>
                <a:off x="4043363" y="255587"/>
                <a:ext cx="44450" cy="173038"/>
              </a:xfrm>
              <a:custGeom>
                <a:avLst/>
                <a:gdLst>
                  <a:gd name="T0" fmla="*/ 10 w 12"/>
                  <a:gd name="T1" fmla="*/ 44 h 46"/>
                  <a:gd name="T2" fmla="*/ 12 w 12"/>
                  <a:gd name="T3" fmla="*/ 1 h 46"/>
                  <a:gd name="T4" fmla="*/ 7 w 12"/>
                  <a:gd name="T5" fmla="*/ 1 h 46"/>
                  <a:gd name="T6" fmla="*/ 5 w 12"/>
                  <a:gd name="T7" fmla="*/ 44 h 46"/>
                  <a:gd name="T8" fmla="*/ 10 w 12"/>
                  <a:gd name="T9" fmla="*/ 44 h 46"/>
                </a:gdLst>
                <a:ahLst/>
                <a:cxnLst>
                  <a:cxn ang="0">
                    <a:pos x="T0" y="T1"/>
                  </a:cxn>
                  <a:cxn ang="0">
                    <a:pos x="T2" y="T3"/>
                  </a:cxn>
                  <a:cxn ang="0">
                    <a:pos x="T4" y="T5"/>
                  </a:cxn>
                  <a:cxn ang="0">
                    <a:pos x="T6" y="T7"/>
                  </a:cxn>
                  <a:cxn ang="0">
                    <a:pos x="T8" y="T9"/>
                  </a:cxn>
                </a:cxnLst>
                <a:rect l="0" t="0" r="r" b="b"/>
                <a:pathLst>
                  <a:path w="12" h="46">
                    <a:moveTo>
                      <a:pt x="10" y="44"/>
                    </a:moveTo>
                    <a:cubicBezTo>
                      <a:pt x="5" y="30"/>
                      <a:pt x="7" y="14"/>
                      <a:pt x="12" y="1"/>
                    </a:cubicBezTo>
                    <a:cubicBezTo>
                      <a:pt x="12" y="0"/>
                      <a:pt x="7" y="0"/>
                      <a:pt x="7" y="1"/>
                    </a:cubicBezTo>
                    <a:cubicBezTo>
                      <a:pt x="2" y="14"/>
                      <a:pt x="0" y="31"/>
                      <a:pt x="5" y="44"/>
                    </a:cubicBezTo>
                    <a:cubicBezTo>
                      <a:pt x="5" y="46"/>
                      <a:pt x="10" y="45"/>
                      <a:pt x="10" y="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261"/>
              <p:cNvSpPr>
                <a:spLocks/>
              </p:cNvSpPr>
              <p:nvPr/>
            </p:nvSpPr>
            <p:spPr bwMode="auto">
              <a:xfrm>
                <a:off x="3983038" y="293687"/>
                <a:ext cx="176213" cy="71438"/>
              </a:xfrm>
              <a:custGeom>
                <a:avLst/>
                <a:gdLst>
                  <a:gd name="T0" fmla="*/ 0 w 47"/>
                  <a:gd name="T1" fmla="*/ 2 h 19"/>
                  <a:gd name="T2" fmla="*/ 45 w 47"/>
                  <a:gd name="T3" fmla="*/ 13 h 19"/>
                  <a:gd name="T4" fmla="*/ 41 w 47"/>
                  <a:gd name="T5" fmla="*/ 12 h 19"/>
                  <a:gd name="T6" fmla="*/ 5 w 47"/>
                  <a:gd name="T7" fmla="*/ 1 h 19"/>
                  <a:gd name="T8" fmla="*/ 0 w 47"/>
                  <a:gd name="T9" fmla="*/ 2 h 19"/>
                </a:gdLst>
                <a:ahLst/>
                <a:cxnLst>
                  <a:cxn ang="0">
                    <a:pos x="T0" y="T1"/>
                  </a:cxn>
                  <a:cxn ang="0">
                    <a:pos x="T2" y="T3"/>
                  </a:cxn>
                  <a:cxn ang="0">
                    <a:pos x="T4" y="T5"/>
                  </a:cxn>
                  <a:cxn ang="0">
                    <a:pos x="T6" y="T7"/>
                  </a:cxn>
                  <a:cxn ang="0">
                    <a:pos x="T8" y="T9"/>
                  </a:cxn>
                </a:cxnLst>
                <a:rect l="0" t="0" r="r" b="b"/>
                <a:pathLst>
                  <a:path w="47" h="19">
                    <a:moveTo>
                      <a:pt x="0" y="2"/>
                    </a:moveTo>
                    <a:cubicBezTo>
                      <a:pt x="12" y="14"/>
                      <a:pt x="29" y="19"/>
                      <a:pt x="45" y="13"/>
                    </a:cubicBezTo>
                    <a:cubicBezTo>
                      <a:pt x="47" y="12"/>
                      <a:pt x="42" y="11"/>
                      <a:pt x="41" y="12"/>
                    </a:cubicBezTo>
                    <a:cubicBezTo>
                      <a:pt x="28" y="17"/>
                      <a:pt x="14" y="11"/>
                      <a:pt x="5" y="1"/>
                    </a:cubicBezTo>
                    <a:cubicBezTo>
                      <a:pt x="4" y="0"/>
                      <a:pt x="0" y="1"/>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262"/>
              <p:cNvSpPr>
                <a:spLocks/>
              </p:cNvSpPr>
              <p:nvPr/>
            </p:nvSpPr>
            <p:spPr bwMode="auto">
              <a:xfrm>
                <a:off x="3530601" y="346075"/>
                <a:ext cx="538163" cy="439738"/>
              </a:xfrm>
              <a:custGeom>
                <a:avLst/>
                <a:gdLst>
                  <a:gd name="T0" fmla="*/ 137 w 143"/>
                  <a:gd name="T1" fmla="*/ 1 h 117"/>
                  <a:gd name="T2" fmla="*/ 1 w 143"/>
                  <a:gd name="T3" fmla="*/ 115 h 117"/>
                  <a:gd name="T4" fmla="*/ 6 w 143"/>
                  <a:gd name="T5" fmla="*/ 116 h 117"/>
                  <a:gd name="T6" fmla="*/ 141 w 143"/>
                  <a:gd name="T7" fmla="*/ 2 h 117"/>
                  <a:gd name="T8" fmla="*/ 137 w 143"/>
                  <a:gd name="T9" fmla="*/ 1 h 117"/>
                </a:gdLst>
                <a:ahLst/>
                <a:cxnLst>
                  <a:cxn ang="0">
                    <a:pos x="T0" y="T1"/>
                  </a:cxn>
                  <a:cxn ang="0">
                    <a:pos x="T2" y="T3"/>
                  </a:cxn>
                  <a:cxn ang="0">
                    <a:pos x="T4" y="T5"/>
                  </a:cxn>
                  <a:cxn ang="0">
                    <a:pos x="T6" y="T7"/>
                  </a:cxn>
                  <a:cxn ang="0">
                    <a:pos x="T8" y="T9"/>
                  </a:cxn>
                </a:cxnLst>
                <a:rect l="0" t="0" r="r" b="b"/>
                <a:pathLst>
                  <a:path w="143" h="117">
                    <a:moveTo>
                      <a:pt x="137" y="1"/>
                    </a:moveTo>
                    <a:cubicBezTo>
                      <a:pt x="92" y="39"/>
                      <a:pt x="48" y="79"/>
                      <a:pt x="1" y="115"/>
                    </a:cubicBezTo>
                    <a:cubicBezTo>
                      <a:pt x="0" y="116"/>
                      <a:pt x="5" y="117"/>
                      <a:pt x="6" y="116"/>
                    </a:cubicBezTo>
                    <a:cubicBezTo>
                      <a:pt x="52" y="79"/>
                      <a:pt x="97" y="40"/>
                      <a:pt x="141" y="2"/>
                    </a:cubicBezTo>
                    <a:cubicBezTo>
                      <a:pt x="143" y="0"/>
                      <a:pt x="138" y="0"/>
                      <a:pt x="13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263"/>
              <p:cNvSpPr>
                <a:spLocks/>
              </p:cNvSpPr>
              <p:nvPr/>
            </p:nvSpPr>
            <p:spPr bwMode="auto">
              <a:xfrm>
                <a:off x="4043363" y="323850"/>
                <a:ext cx="41275" cy="36513"/>
              </a:xfrm>
              <a:custGeom>
                <a:avLst/>
                <a:gdLst>
                  <a:gd name="T0" fmla="*/ 9 w 11"/>
                  <a:gd name="T1" fmla="*/ 9 h 10"/>
                  <a:gd name="T2" fmla="*/ 2 w 11"/>
                  <a:gd name="T3" fmla="*/ 8 h 10"/>
                  <a:gd name="T4" fmla="*/ 3 w 11"/>
                  <a:gd name="T5" fmla="*/ 1 h 10"/>
                  <a:gd name="T6" fmla="*/ 9 w 11"/>
                  <a:gd name="T7" fmla="*/ 2 h 10"/>
                  <a:gd name="T8" fmla="*/ 9 w 11"/>
                  <a:gd name="T9" fmla="*/ 9 h 10"/>
                </a:gdLst>
                <a:ahLst/>
                <a:cxnLst>
                  <a:cxn ang="0">
                    <a:pos x="T0" y="T1"/>
                  </a:cxn>
                  <a:cxn ang="0">
                    <a:pos x="T2" y="T3"/>
                  </a:cxn>
                  <a:cxn ang="0">
                    <a:pos x="T4" y="T5"/>
                  </a:cxn>
                  <a:cxn ang="0">
                    <a:pos x="T6" y="T7"/>
                  </a:cxn>
                  <a:cxn ang="0">
                    <a:pos x="T8" y="T9"/>
                  </a:cxn>
                </a:cxnLst>
                <a:rect l="0" t="0" r="r" b="b"/>
                <a:pathLst>
                  <a:path w="11" h="10">
                    <a:moveTo>
                      <a:pt x="9" y="9"/>
                    </a:moveTo>
                    <a:cubicBezTo>
                      <a:pt x="7" y="10"/>
                      <a:pt x="4" y="10"/>
                      <a:pt x="2" y="8"/>
                    </a:cubicBezTo>
                    <a:cubicBezTo>
                      <a:pt x="0" y="6"/>
                      <a:pt x="1" y="3"/>
                      <a:pt x="3" y="1"/>
                    </a:cubicBezTo>
                    <a:cubicBezTo>
                      <a:pt x="5" y="0"/>
                      <a:pt x="8" y="0"/>
                      <a:pt x="9" y="2"/>
                    </a:cubicBezTo>
                    <a:cubicBezTo>
                      <a:pt x="11" y="4"/>
                      <a:pt x="11" y="7"/>
                      <a:pt x="9" y="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264"/>
              <p:cNvSpPr>
                <a:spLocks/>
              </p:cNvSpPr>
              <p:nvPr/>
            </p:nvSpPr>
            <p:spPr bwMode="auto">
              <a:xfrm>
                <a:off x="4156076" y="474662"/>
                <a:ext cx="93663" cy="179388"/>
              </a:xfrm>
              <a:custGeom>
                <a:avLst/>
                <a:gdLst>
                  <a:gd name="T0" fmla="*/ 23 w 25"/>
                  <a:gd name="T1" fmla="*/ 46 h 48"/>
                  <a:gd name="T2" fmla="*/ 13 w 25"/>
                  <a:gd name="T3" fmla="*/ 2 h 48"/>
                  <a:gd name="T4" fmla="*/ 9 w 25"/>
                  <a:gd name="T5" fmla="*/ 1 h 48"/>
                  <a:gd name="T6" fmla="*/ 19 w 25"/>
                  <a:gd name="T7" fmla="*/ 47 h 48"/>
                  <a:gd name="T8" fmla="*/ 23 w 25"/>
                  <a:gd name="T9" fmla="*/ 46 h 48"/>
                </a:gdLst>
                <a:ahLst/>
                <a:cxnLst>
                  <a:cxn ang="0">
                    <a:pos x="T0" y="T1"/>
                  </a:cxn>
                  <a:cxn ang="0">
                    <a:pos x="T2" y="T3"/>
                  </a:cxn>
                  <a:cxn ang="0">
                    <a:pos x="T4" y="T5"/>
                  </a:cxn>
                  <a:cxn ang="0">
                    <a:pos x="T6" y="T7"/>
                  </a:cxn>
                  <a:cxn ang="0">
                    <a:pos x="T8" y="T9"/>
                  </a:cxn>
                </a:cxnLst>
                <a:rect l="0" t="0" r="r" b="b"/>
                <a:pathLst>
                  <a:path w="25" h="48">
                    <a:moveTo>
                      <a:pt x="23" y="46"/>
                    </a:moveTo>
                    <a:cubicBezTo>
                      <a:pt x="10" y="35"/>
                      <a:pt x="5" y="19"/>
                      <a:pt x="13" y="2"/>
                    </a:cubicBezTo>
                    <a:cubicBezTo>
                      <a:pt x="14" y="1"/>
                      <a:pt x="9" y="0"/>
                      <a:pt x="9" y="1"/>
                    </a:cubicBezTo>
                    <a:cubicBezTo>
                      <a:pt x="0" y="18"/>
                      <a:pt x="5" y="35"/>
                      <a:pt x="19" y="47"/>
                    </a:cubicBezTo>
                    <a:cubicBezTo>
                      <a:pt x="20" y="48"/>
                      <a:pt x="25" y="48"/>
                      <a:pt x="23" y="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265"/>
              <p:cNvSpPr>
                <a:spLocks/>
              </p:cNvSpPr>
              <p:nvPr/>
            </p:nvSpPr>
            <p:spPr bwMode="auto">
              <a:xfrm>
                <a:off x="4098926" y="534987"/>
                <a:ext cx="188913" cy="55563"/>
              </a:xfrm>
              <a:custGeom>
                <a:avLst/>
                <a:gdLst>
                  <a:gd name="T0" fmla="*/ 2 w 50"/>
                  <a:gd name="T1" fmla="*/ 5 h 15"/>
                  <a:gd name="T2" fmla="*/ 49 w 50"/>
                  <a:gd name="T3" fmla="*/ 3 h 15"/>
                  <a:gd name="T4" fmla="*/ 44 w 50"/>
                  <a:gd name="T5" fmla="*/ 1 h 15"/>
                  <a:gd name="T6" fmla="*/ 6 w 50"/>
                  <a:gd name="T7" fmla="*/ 4 h 15"/>
                  <a:gd name="T8" fmla="*/ 2 w 50"/>
                  <a:gd name="T9" fmla="*/ 5 h 15"/>
                </a:gdLst>
                <a:ahLst/>
                <a:cxnLst>
                  <a:cxn ang="0">
                    <a:pos x="T0" y="T1"/>
                  </a:cxn>
                  <a:cxn ang="0">
                    <a:pos x="T2" y="T3"/>
                  </a:cxn>
                  <a:cxn ang="0">
                    <a:pos x="T4" y="T5"/>
                  </a:cxn>
                  <a:cxn ang="0">
                    <a:pos x="T6" y="T7"/>
                  </a:cxn>
                  <a:cxn ang="0">
                    <a:pos x="T8" y="T9"/>
                  </a:cxn>
                </a:cxnLst>
                <a:rect l="0" t="0" r="r" b="b"/>
                <a:pathLst>
                  <a:path w="50" h="15">
                    <a:moveTo>
                      <a:pt x="2" y="5"/>
                    </a:moveTo>
                    <a:cubicBezTo>
                      <a:pt x="18" y="14"/>
                      <a:pt x="35" y="15"/>
                      <a:pt x="49" y="3"/>
                    </a:cubicBezTo>
                    <a:cubicBezTo>
                      <a:pt x="50" y="2"/>
                      <a:pt x="45" y="0"/>
                      <a:pt x="44" y="1"/>
                    </a:cubicBezTo>
                    <a:cubicBezTo>
                      <a:pt x="33" y="11"/>
                      <a:pt x="19" y="12"/>
                      <a:pt x="6" y="4"/>
                    </a:cubicBezTo>
                    <a:cubicBezTo>
                      <a:pt x="5" y="4"/>
                      <a:pt x="0" y="4"/>
                      <a:pt x="2" y="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266"/>
              <p:cNvSpPr>
                <a:spLocks/>
              </p:cNvSpPr>
              <p:nvPr/>
            </p:nvSpPr>
            <p:spPr bwMode="auto">
              <a:xfrm>
                <a:off x="4156076" y="496887"/>
                <a:ext cx="93663" cy="157163"/>
              </a:xfrm>
              <a:custGeom>
                <a:avLst/>
                <a:gdLst>
                  <a:gd name="T0" fmla="*/ 5 w 25"/>
                  <a:gd name="T1" fmla="*/ 40 h 42"/>
                  <a:gd name="T2" fmla="*/ 24 w 25"/>
                  <a:gd name="T3" fmla="*/ 2 h 42"/>
                  <a:gd name="T4" fmla="*/ 19 w 25"/>
                  <a:gd name="T5" fmla="*/ 1 h 42"/>
                  <a:gd name="T6" fmla="*/ 0 w 25"/>
                  <a:gd name="T7" fmla="*/ 40 h 42"/>
                  <a:gd name="T8" fmla="*/ 5 w 25"/>
                  <a:gd name="T9" fmla="*/ 40 h 42"/>
                </a:gdLst>
                <a:ahLst/>
                <a:cxnLst>
                  <a:cxn ang="0">
                    <a:pos x="T0" y="T1"/>
                  </a:cxn>
                  <a:cxn ang="0">
                    <a:pos x="T2" y="T3"/>
                  </a:cxn>
                  <a:cxn ang="0">
                    <a:pos x="T4" y="T5"/>
                  </a:cxn>
                  <a:cxn ang="0">
                    <a:pos x="T6" y="T7"/>
                  </a:cxn>
                  <a:cxn ang="0">
                    <a:pos x="T8" y="T9"/>
                  </a:cxn>
                </a:cxnLst>
                <a:rect l="0" t="0" r="r" b="b"/>
                <a:pathLst>
                  <a:path w="25" h="42">
                    <a:moveTo>
                      <a:pt x="5" y="40"/>
                    </a:moveTo>
                    <a:cubicBezTo>
                      <a:pt x="6" y="26"/>
                      <a:pt x="14" y="11"/>
                      <a:pt x="24" y="2"/>
                    </a:cubicBezTo>
                    <a:cubicBezTo>
                      <a:pt x="25" y="0"/>
                      <a:pt x="20" y="0"/>
                      <a:pt x="19" y="1"/>
                    </a:cubicBezTo>
                    <a:cubicBezTo>
                      <a:pt x="9" y="11"/>
                      <a:pt x="1" y="26"/>
                      <a:pt x="0" y="40"/>
                    </a:cubicBezTo>
                    <a:cubicBezTo>
                      <a:pt x="0" y="42"/>
                      <a:pt x="5" y="41"/>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67"/>
              <p:cNvSpPr>
                <a:spLocks/>
              </p:cNvSpPr>
              <p:nvPr/>
            </p:nvSpPr>
            <p:spPr bwMode="auto">
              <a:xfrm>
                <a:off x="4132263" y="500062"/>
                <a:ext cx="150813" cy="106363"/>
              </a:xfrm>
              <a:custGeom>
                <a:avLst/>
                <a:gdLst>
                  <a:gd name="T0" fmla="*/ 0 w 40"/>
                  <a:gd name="T1" fmla="*/ 1 h 28"/>
                  <a:gd name="T2" fmla="*/ 35 w 40"/>
                  <a:gd name="T3" fmla="*/ 28 h 28"/>
                  <a:gd name="T4" fmla="*/ 36 w 40"/>
                  <a:gd name="T5" fmla="*/ 26 h 28"/>
                  <a:gd name="T6" fmla="*/ 5 w 40"/>
                  <a:gd name="T7" fmla="*/ 1 h 28"/>
                  <a:gd name="T8" fmla="*/ 0 w 40"/>
                  <a:gd name="T9" fmla="*/ 1 h 28"/>
                </a:gdLst>
                <a:ahLst/>
                <a:cxnLst>
                  <a:cxn ang="0">
                    <a:pos x="T0" y="T1"/>
                  </a:cxn>
                  <a:cxn ang="0">
                    <a:pos x="T2" y="T3"/>
                  </a:cxn>
                  <a:cxn ang="0">
                    <a:pos x="T4" y="T5"/>
                  </a:cxn>
                  <a:cxn ang="0">
                    <a:pos x="T6" y="T7"/>
                  </a:cxn>
                  <a:cxn ang="0">
                    <a:pos x="T8" y="T9"/>
                  </a:cxn>
                </a:cxnLst>
                <a:rect l="0" t="0" r="r" b="b"/>
                <a:pathLst>
                  <a:path w="40" h="28">
                    <a:moveTo>
                      <a:pt x="0" y="1"/>
                    </a:moveTo>
                    <a:cubicBezTo>
                      <a:pt x="6" y="16"/>
                      <a:pt x="18" y="27"/>
                      <a:pt x="35" y="28"/>
                    </a:cubicBezTo>
                    <a:cubicBezTo>
                      <a:pt x="37" y="28"/>
                      <a:pt x="40" y="26"/>
                      <a:pt x="36" y="26"/>
                    </a:cubicBezTo>
                    <a:cubicBezTo>
                      <a:pt x="21" y="25"/>
                      <a:pt x="10" y="14"/>
                      <a:pt x="5" y="1"/>
                    </a:cubicBezTo>
                    <a:cubicBezTo>
                      <a:pt x="5" y="0"/>
                      <a:pt x="0" y="0"/>
                      <a:pt x="0"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68"/>
              <p:cNvSpPr>
                <a:spLocks/>
              </p:cNvSpPr>
              <p:nvPr/>
            </p:nvSpPr>
            <p:spPr bwMode="auto">
              <a:xfrm>
                <a:off x="3525838" y="571500"/>
                <a:ext cx="671513" cy="214313"/>
              </a:xfrm>
              <a:custGeom>
                <a:avLst/>
                <a:gdLst>
                  <a:gd name="T0" fmla="*/ 172 w 178"/>
                  <a:gd name="T1" fmla="*/ 1 h 57"/>
                  <a:gd name="T2" fmla="*/ 3 w 178"/>
                  <a:gd name="T3" fmla="*/ 55 h 57"/>
                  <a:gd name="T4" fmla="*/ 6 w 178"/>
                  <a:gd name="T5" fmla="*/ 56 h 57"/>
                  <a:gd name="T6" fmla="*/ 175 w 178"/>
                  <a:gd name="T7" fmla="*/ 2 h 57"/>
                  <a:gd name="T8" fmla="*/ 172 w 178"/>
                  <a:gd name="T9" fmla="*/ 1 h 57"/>
                </a:gdLst>
                <a:ahLst/>
                <a:cxnLst>
                  <a:cxn ang="0">
                    <a:pos x="T0" y="T1"/>
                  </a:cxn>
                  <a:cxn ang="0">
                    <a:pos x="T2" y="T3"/>
                  </a:cxn>
                  <a:cxn ang="0">
                    <a:pos x="T4" y="T5"/>
                  </a:cxn>
                  <a:cxn ang="0">
                    <a:pos x="T6" y="T7"/>
                  </a:cxn>
                  <a:cxn ang="0">
                    <a:pos x="T8" y="T9"/>
                  </a:cxn>
                </a:cxnLst>
                <a:rect l="0" t="0" r="r" b="b"/>
                <a:pathLst>
                  <a:path w="178" h="57">
                    <a:moveTo>
                      <a:pt x="172" y="1"/>
                    </a:moveTo>
                    <a:cubicBezTo>
                      <a:pt x="116" y="19"/>
                      <a:pt x="60" y="39"/>
                      <a:pt x="3" y="55"/>
                    </a:cubicBezTo>
                    <a:cubicBezTo>
                      <a:pt x="0" y="56"/>
                      <a:pt x="4" y="57"/>
                      <a:pt x="6" y="56"/>
                    </a:cubicBezTo>
                    <a:cubicBezTo>
                      <a:pt x="63" y="40"/>
                      <a:pt x="119" y="21"/>
                      <a:pt x="175" y="2"/>
                    </a:cubicBezTo>
                    <a:cubicBezTo>
                      <a:pt x="178" y="1"/>
                      <a:pt x="173" y="0"/>
                      <a:pt x="17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69"/>
              <p:cNvSpPr>
                <a:spLocks/>
              </p:cNvSpPr>
              <p:nvPr/>
            </p:nvSpPr>
            <p:spPr bwMode="auto">
              <a:xfrm>
                <a:off x="4170363" y="552450"/>
                <a:ext cx="41275" cy="42863"/>
              </a:xfrm>
              <a:custGeom>
                <a:avLst/>
                <a:gdLst>
                  <a:gd name="T0" fmla="*/ 7 w 11"/>
                  <a:gd name="T1" fmla="*/ 10 h 11"/>
                  <a:gd name="T2" fmla="*/ 1 w 11"/>
                  <a:gd name="T3" fmla="*/ 7 h 11"/>
                  <a:gd name="T4" fmla="*/ 4 w 11"/>
                  <a:gd name="T5" fmla="*/ 1 h 11"/>
                  <a:gd name="T6" fmla="*/ 10 w 11"/>
                  <a:gd name="T7" fmla="*/ 4 h 11"/>
                  <a:gd name="T8" fmla="*/ 7 w 11"/>
                  <a:gd name="T9" fmla="*/ 10 h 11"/>
                </a:gdLst>
                <a:ahLst/>
                <a:cxnLst>
                  <a:cxn ang="0">
                    <a:pos x="T0" y="T1"/>
                  </a:cxn>
                  <a:cxn ang="0">
                    <a:pos x="T2" y="T3"/>
                  </a:cxn>
                  <a:cxn ang="0">
                    <a:pos x="T4" y="T5"/>
                  </a:cxn>
                  <a:cxn ang="0">
                    <a:pos x="T6" y="T7"/>
                  </a:cxn>
                  <a:cxn ang="0">
                    <a:pos x="T8" y="T9"/>
                  </a:cxn>
                </a:cxnLst>
                <a:rect l="0" t="0" r="r" b="b"/>
                <a:pathLst>
                  <a:path w="11" h="11">
                    <a:moveTo>
                      <a:pt x="7" y="10"/>
                    </a:moveTo>
                    <a:cubicBezTo>
                      <a:pt x="4" y="11"/>
                      <a:pt x="2" y="9"/>
                      <a:pt x="1" y="7"/>
                    </a:cubicBezTo>
                    <a:cubicBezTo>
                      <a:pt x="0" y="4"/>
                      <a:pt x="2" y="1"/>
                      <a:pt x="4" y="1"/>
                    </a:cubicBezTo>
                    <a:cubicBezTo>
                      <a:pt x="7" y="0"/>
                      <a:pt x="9" y="1"/>
                      <a:pt x="10" y="4"/>
                    </a:cubicBezTo>
                    <a:cubicBezTo>
                      <a:pt x="11" y="6"/>
                      <a:pt x="9" y="9"/>
                      <a:pt x="7"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270"/>
              <p:cNvSpPr>
                <a:spLocks/>
              </p:cNvSpPr>
              <p:nvPr/>
            </p:nvSpPr>
            <p:spPr bwMode="auto">
              <a:xfrm>
                <a:off x="4362451" y="744537"/>
                <a:ext cx="84138" cy="185738"/>
              </a:xfrm>
              <a:custGeom>
                <a:avLst/>
                <a:gdLst>
                  <a:gd name="T0" fmla="*/ 14 w 22"/>
                  <a:gd name="T1" fmla="*/ 47 h 49"/>
                  <a:gd name="T2" fmla="*/ 21 w 22"/>
                  <a:gd name="T3" fmla="*/ 3 h 49"/>
                  <a:gd name="T4" fmla="*/ 17 w 22"/>
                  <a:gd name="T5" fmla="*/ 1 h 49"/>
                  <a:gd name="T6" fmla="*/ 9 w 22"/>
                  <a:gd name="T7" fmla="*/ 47 h 49"/>
                  <a:gd name="T8" fmla="*/ 14 w 22"/>
                  <a:gd name="T9" fmla="*/ 47 h 49"/>
                </a:gdLst>
                <a:ahLst/>
                <a:cxnLst>
                  <a:cxn ang="0">
                    <a:pos x="T0" y="T1"/>
                  </a:cxn>
                  <a:cxn ang="0">
                    <a:pos x="T2" y="T3"/>
                  </a:cxn>
                  <a:cxn ang="0">
                    <a:pos x="T4" y="T5"/>
                  </a:cxn>
                  <a:cxn ang="0">
                    <a:pos x="T6" y="T7"/>
                  </a:cxn>
                  <a:cxn ang="0">
                    <a:pos x="T8" y="T9"/>
                  </a:cxn>
                </a:cxnLst>
                <a:rect l="0" t="0" r="r" b="b"/>
                <a:pathLst>
                  <a:path w="22" h="49">
                    <a:moveTo>
                      <a:pt x="14" y="47"/>
                    </a:moveTo>
                    <a:cubicBezTo>
                      <a:pt x="5" y="31"/>
                      <a:pt x="7" y="15"/>
                      <a:pt x="21" y="3"/>
                    </a:cubicBezTo>
                    <a:cubicBezTo>
                      <a:pt x="22" y="2"/>
                      <a:pt x="18" y="0"/>
                      <a:pt x="17" y="1"/>
                    </a:cubicBezTo>
                    <a:cubicBezTo>
                      <a:pt x="2" y="14"/>
                      <a:pt x="0" y="31"/>
                      <a:pt x="9" y="47"/>
                    </a:cubicBezTo>
                    <a:cubicBezTo>
                      <a:pt x="10" y="49"/>
                      <a:pt x="14" y="49"/>
                      <a:pt x="14" y="4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271"/>
              <p:cNvSpPr>
                <a:spLocks/>
              </p:cNvSpPr>
              <p:nvPr/>
            </p:nvSpPr>
            <p:spPr bwMode="auto">
              <a:xfrm>
                <a:off x="4318001" y="782637"/>
                <a:ext cx="176213" cy="79375"/>
              </a:xfrm>
              <a:custGeom>
                <a:avLst/>
                <a:gdLst>
                  <a:gd name="T0" fmla="*/ 1 w 47"/>
                  <a:gd name="T1" fmla="*/ 1 h 21"/>
                  <a:gd name="T2" fmla="*/ 46 w 47"/>
                  <a:gd name="T3" fmla="*/ 15 h 21"/>
                  <a:gd name="T4" fmla="*/ 42 w 47"/>
                  <a:gd name="T5" fmla="*/ 13 h 21"/>
                  <a:gd name="T6" fmla="*/ 6 w 47"/>
                  <a:gd name="T7" fmla="*/ 1 h 21"/>
                  <a:gd name="T8" fmla="*/ 1 w 47"/>
                  <a:gd name="T9" fmla="*/ 1 h 21"/>
                </a:gdLst>
                <a:ahLst/>
                <a:cxnLst>
                  <a:cxn ang="0">
                    <a:pos x="T0" y="T1"/>
                  </a:cxn>
                  <a:cxn ang="0">
                    <a:pos x="T2" y="T3"/>
                  </a:cxn>
                  <a:cxn ang="0">
                    <a:pos x="T4" y="T5"/>
                  </a:cxn>
                  <a:cxn ang="0">
                    <a:pos x="T6" y="T7"/>
                  </a:cxn>
                  <a:cxn ang="0">
                    <a:pos x="T8" y="T9"/>
                  </a:cxn>
                </a:cxnLst>
                <a:rect l="0" t="0" r="r" b="b"/>
                <a:pathLst>
                  <a:path w="47" h="21">
                    <a:moveTo>
                      <a:pt x="1" y="1"/>
                    </a:moveTo>
                    <a:cubicBezTo>
                      <a:pt x="12" y="16"/>
                      <a:pt x="29" y="21"/>
                      <a:pt x="46" y="15"/>
                    </a:cubicBezTo>
                    <a:cubicBezTo>
                      <a:pt x="47" y="15"/>
                      <a:pt x="43" y="13"/>
                      <a:pt x="42" y="13"/>
                    </a:cubicBezTo>
                    <a:cubicBezTo>
                      <a:pt x="27" y="18"/>
                      <a:pt x="15" y="13"/>
                      <a:pt x="6" y="1"/>
                    </a:cubicBezTo>
                    <a:cubicBezTo>
                      <a:pt x="5" y="0"/>
                      <a:pt x="0" y="0"/>
                      <a:pt x="1"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272"/>
              <p:cNvSpPr>
                <a:spLocks/>
              </p:cNvSpPr>
              <p:nvPr/>
            </p:nvSpPr>
            <p:spPr bwMode="auto">
              <a:xfrm>
                <a:off x="4332288" y="782637"/>
                <a:ext cx="147638" cy="117475"/>
              </a:xfrm>
              <a:custGeom>
                <a:avLst/>
                <a:gdLst>
                  <a:gd name="T0" fmla="*/ 5 w 39"/>
                  <a:gd name="T1" fmla="*/ 30 h 31"/>
                  <a:gd name="T2" fmla="*/ 36 w 39"/>
                  <a:gd name="T3" fmla="*/ 1 h 31"/>
                  <a:gd name="T4" fmla="*/ 32 w 39"/>
                  <a:gd name="T5" fmla="*/ 0 h 31"/>
                  <a:gd name="T6" fmla="*/ 0 w 39"/>
                  <a:gd name="T7" fmla="*/ 30 h 31"/>
                  <a:gd name="T8" fmla="*/ 5 w 39"/>
                  <a:gd name="T9" fmla="*/ 30 h 31"/>
                </a:gdLst>
                <a:ahLst/>
                <a:cxnLst>
                  <a:cxn ang="0">
                    <a:pos x="T0" y="T1"/>
                  </a:cxn>
                  <a:cxn ang="0">
                    <a:pos x="T2" y="T3"/>
                  </a:cxn>
                  <a:cxn ang="0">
                    <a:pos x="T4" y="T5"/>
                  </a:cxn>
                  <a:cxn ang="0">
                    <a:pos x="T6" y="T7"/>
                  </a:cxn>
                  <a:cxn ang="0">
                    <a:pos x="T8" y="T9"/>
                  </a:cxn>
                </a:cxnLst>
                <a:rect l="0" t="0" r="r" b="b"/>
                <a:pathLst>
                  <a:path w="39" h="31">
                    <a:moveTo>
                      <a:pt x="5" y="30"/>
                    </a:moveTo>
                    <a:cubicBezTo>
                      <a:pt x="11" y="18"/>
                      <a:pt x="24" y="7"/>
                      <a:pt x="36" y="1"/>
                    </a:cubicBezTo>
                    <a:cubicBezTo>
                      <a:pt x="39" y="0"/>
                      <a:pt x="34" y="0"/>
                      <a:pt x="32" y="0"/>
                    </a:cubicBezTo>
                    <a:cubicBezTo>
                      <a:pt x="20" y="6"/>
                      <a:pt x="6" y="17"/>
                      <a:pt x="0" y="30"/>
                    </a:cubicBezTo>
                    <a:cubicBezTo>
                      <a:pt x="0" y="31"/>
                      <a:pt x="5" y="31"/>
                      <a:pt x="5"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273"/>
              <p:cNvSpPr>
                <a:spLocks/>
              </p:cNvSpPr>
              <p:nvPr/>
            </p:nvSpPr>
            <p:spPr bwMode="auto">
              <a:xfrm>
                <a:off x="4362451" y="749300"/>
                <a:ext cx="106363" cy="146050"/>
              </a:xfrm>
              <a:custGeom>
                <a:avLst/>
                <a:gdLst>
                  <a:gd name="T0" fmla="*/ 1 w 28"/>
                  <a:gd name="T1" fmla="*/ 2 h 39"/>
                  <a:gd name="T2" fmla="*/ 22 w 28"/>
                  <a:gd name="T3" fmla="*/ 38 h 39"/>
                  <a:gd name="T4" fmla="*/ 26 w 28"/>
                  <a:gd name="T5" fmla="*/ 37 h 39"/>
                  <a:gd name="T6" fmla="*/ 6 w 28"/>
                  <a:gd name="T7" fmla="*/ 1 h 39"/>
                  <a:gd name="T8" fmla="*/ 1 w 28"/>
                  <a:gd name="T9" fmla="*/ 2 h 39"/>
                </a:gdLst>
                <a:ahLst/>
                <a:cxnLst>
                  <a:cxn ang="0">
                    <a:pos x="T0" y="T1"/>
                  </a:cxn>
                  <a:cxn ang="0">
                    <a:pos x="T2" y="T3"/>
                  </a:cxn>
                  <a:cxn ang="0">
                    <a:pos x="T4" y="T5"/>
                  </a:cxn>
                  <a:cxn ang="0">
                    <a:pos x="T6" y="T7"/>
                  </a:cxn>
                  <a:cxn ang="0">
                    <a:pos x="T8" y="T9"/>
                  </a:cxn>
                </a:cxnLst>
                <a:rect l="0" t="0" r="r" b="b"/>
                <a:pathLst>
                  <a:path w="28" h="39">
                    <a:moveTo>
                      <a:pt x="1" y="2"/>
                    </a:moveTo>
                    <a:cubicBezTo>
                      <a:pt x="0" y="17"/>
                      <a:pt x="8" y="32"/>
                      <a:pt x="22" y="38"/>
                    </a:cubicBezTo>
                    <a:cubicBezTo>
                      <a:pt x="24" y="39"/>
                      <a:pt x="28" y="38"/>
                      <a:pt x="26" y="37"/>
                    </a:cubicBezTo>
                    <a:cubicBezTo>
                      <a:pt x="12" y="31"/>
                      <a:pt x="5" y="16"/>
                      <a:pt x="6" y="1"/>
                    </a:cubicBezTo>
                    <a:cubicBezTo>
                      <a:pt x="6" y="0"/>
                      <a:pt x="1" y="0"/>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274"/>
              <p:cNvSpPr>
                <a:spLocks/>
              </p:cNvSpPr>
              <p:nvPr/>
            </p:nvSpPr>
            <p:spPr bwMode="auto">
              <a:xfrm>
                <a:off x="3609976" y="760412"/>
                <a:ext cx="787400" cy="79375"/>
              </a:xfrm>
              <a:custGeom>
                <a:avLst/>
                <a:gdLst>
                  <a:gd name="T0" fmla="*/ 206 w 209"/>
                  <a:gd name="T1" fmla="*/ 19 h 21"/>
                  <a:gd name="T2" fmla="*/ 5 w 209"/>
                  <a:gd name="T3" fmla="*/ 0 h 21"/>
                  <a:gd name="T4" fmla="*/ 3 w 209"/>
                  <a:gd name="T5" fmla="*/ 2 h 21"/>
                  <a:gd name="T6" fmla="*/ 204 w 209"/>
                  <a:gd name="T7" fmla="*/ 21 h 21"/>
                  <a:gd name="T8" fmla="*/ 206 w 209"/>
                  <a:gd name="T9" fmla="*/ 19 h 21"/>
                </a:gdLst>
                <a:ahLst/>
                <a:cxnLst>
                  <a:cxn ang="0">
                    <a:pos x="T0" y="T1"/>
                  </a:cxn>
                  <a:cxn ang="0">
                    <a:pos x="T2" y="T3"/>
                  </a:cxn>
                  <a:cxn ang="0">
                    <a:pos x="T4" y="T5"/>
                  </a:cxn>
                  <a:cxn ang="0">
                    <a:pos x="T6" y="T7"/>
                  </a:cxn>
                  <a:cxn ang="0">
                    <a:pos x="T8" y="T9"/>
                  </a:cxn>
                </a:cxnLst>
                <a:rect l="0" t="0" r="r" b="b"/>
                <a:pathLst>
                  <a:path w="209" h="21">
                    <a:moveTo>
                      <a:pt x="206" y="19"/>
                    </a:moveTo>
                    <a:cubicBezTo>
                      <a:pt x="139" y="15"/>
                      <a:pt x="72" y="7"/>
                      <a:pt x="5" y="0"/>
                    </a:cubicBezTo>
                    <a:cubicBezTo>
                      <a:pt x="4" y="0"/>
                      <a:pt x="0" y="2"/>
                      <a:pt x="3" y="2"/>
                    </a:cubicBezTo>
                    <a:cubicBezTo>
                      <a:pt x="70" y="9"/>
                      <a:pt x="137" y="17"/>
                      <a:pt x="204" y="21"/>
                    </a:cubicBezTo>
                    <a:cubicBezTo>
                      <a:pt x="207" y="21"/>
                      <a:pt x="209" y="19"/>
                      <a:pt x="206" y="1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75"/>
              <p:cNvSpPr>
                <a:spLocks/>
              </p:cNvSpPr>
              <p:nvPr/>
            </p:nvSpPr>
            <p:spPr bwMode="auto">
              <a:xfrm>
                <a:off x="4373563" y="815975"/>
                <a:ext cx="38100" cy="38100"/>
              </a:xfrm>
              <a:custGeom>
                <a:avLst/>
                <a:gdLst>
                  <a:gd name="T0" fmla="*/ 5 w 10"/>
                  <a:gd name="T1" fmla="*/ 10 h 10"/>
                  <a:gd name="T2" fmla="*/ 1 w 10"/>
                  <a:gd name="T3" fmla="*/ 5 h 10"/>
                  <a:gd name="T4" fmla="*/ 6 w 10"/>
                  <a:gd name="T5" fmla="*/ 0 h 10"/>
                  <a:gd name="T6" fmla="*/ 10 w 10"/>
                  <a:gd name="T7" fmla="*/ 6 h 10"/>
                  <a:gd name="T8" fmla="*/ 5 w 10"/>
                  <a:gd name="T9" fmla="*/ 10 h 10"/>
                </a:gdLst>
                <a:ahLst/>
                <a:cxnLst>
                  <a:cxn ang="0">
                    <a:pos x="T0" y="T1"/>
                  </a:cxn>
                  <a:cxn ang="0">
                    <a:pos x="T2" y="T3"/>
                  </a:cxn>
                  <a:cxn ang="0">
                    <a:pos x="T4" y="T5"/>
                  </a:cxn>
                  <a:cxn ang="0">
                    <a:pos x="T6" y="T7"/>
                  </a:cxn>
                  <a:cxn ang="0">
                    <a:pos x="T8" y="T9"/>
                  </a:cxn>
                </a:cxnLst>
                <a:rect l="0" t="0" r="r" b="b"/>
                <a:pathLst>
                  <a:path w="10" h="10">
                    <a:moveTo>
                      <a:pt x="5" y="10"/>
                    </a:moveTo>
                    <a:cubicBezTo>
                      <a:pt x="2" y="10"/>
                      <a:pt x="0" y="7"/>
                      <a:pt x="1" y="5"/>
                    </a:cubicBezTo>
                    <a:cubicBezTo>
                      <a:pt x="1" y="2"/>
                      <a:pt x="3" y="0"/>
                      <a:pt x="6" y="0"/>
                    </a:cubicBezTo>
                    <a:cubicBezTo>
                      <a:pt x="8" y="1"/>
                      <a:pt x="10" y="3"/>
                      <a:pt x="10" y="6"/>
                    </a:cubicBezTo>
                    <a:cubicBezTo>
                      <a:pt x="10" y="8"/>
                      <a:pt x="7" y="10"/>
                      <a:pt x="5"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276"/>
              <p:cNvSpPr>
                <a:spLocks/>
              </p:cNvSpPr>
              <p:nvPr/>
            </p:nvSpPr>
            <p:spPr bwMode="auto">
              <a:xfrm>
                <a:off x="4260851" y="1050925"/>
                <a:ext cx="117475" cy="157163"/>
              </a:xfrm>
              <a:custGeom>
                <a:avLst/>
                <a:gdLst>
                  <a:gd name="T0" fmla="*/ 7 w 31"/>
                  <a:gd name="T1" fmla="*/ 41 h 42"/>
                  <a:gd name="T2" fmla="*/ 30 w 31"/>
                  <a:gd name="T3" fmla="*/ 2 h 42"/>
                  <a:gd name="T4" fmla="*/ 26 w 31"/>
                  <a:gd name="T5" fmla="*/ 0 h 42"/>
                  <a:gd name="T6" fmla="*/ 2 w 31"/>
                  <a:gd name="T7" fmla="*/ 40 h 42"/>
                  <a:gd name="T8" fmla="*/ 7 w 31"/>
                  <a:gd name="T9" fmla="*/ 41 h 42"/>
                </a:gdLst>
                <a:ahLst/>
                <a:cxnLst>
                  <a:cxn ang="0">
                    <a:pos x="T0" y="T1"/>
                  </a:cxn>
                  <a:cxn ang="0">
                    <a:pos x="T2" y="T3"/>
                  </a:cxn>
                  <a:cxn ang="0">
                    <a:pos x="T4" y="T5"/>
                  </a:cxn>
                  <a:cxn ang="0">
                    <a:pos x="T6" y="T7"/>
                  </a:cxn>
                  <a:cxn ang="0">
                    <a:pos x="T8" y="T9"/>
                  </a:cxn>
                </a:cxnLst>
                <a:rect l="0" t="0" r="r" b="b"/>
                <a:pathLst>
                  <a:path w="31" h="42">
                    <a:moveTo>
                      <a:pt x="7" y="41"/>
                    </a:moveTo>
                    <a:cubicBezTo>
                      <a:pt x="5" y="23"/>
                      <a:pt x="12" y="8"/>
                      <a:pt x="30" y="2"/>
                    </a:cubicBezTo>
                    <a:cubicBezTo>
                      <a:pt x="31" y="1"/>
                      <a:pt x="27" y="0"/>
                      <a:pt x="26" y="0"/>
                    </a:cubicBezTo>
                    <a:cubicBezTo>
                      <a:pt x="8" y="6"/>
                      <a:pt x="0" y="22"/>
                      <a:pt x="2" y="40"/>
                    </a:cubicBezTo>
                    <a:cubicBezTo>
                      <a:pt x="2" y="42"/>
                      <a:pt x="7" y="42"/>
                      <a:pt x="7"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277"/>
              <p:cNvSpPr>
                <a:spLocks/>
              </p:cNvSpPr>
              <p:nvPr/>
            </p:nvSpPr>
            <p:spPr bwMode="auto">
              <a:xfrm>
                <a:off x="4246563" y="1042988"/>
                <a:ext cx="150813" cy="109538"/>
              </a:xfrm>
              <a:custGeom>
                <a:avLst/>
                <a:gdLst>
                  <a:gd name="T0" fmla="*/ 0 w 40"/>
                  <a:gd name="T1" fmla="*/ 2 h 29"/>
                  <a:gd name="T2" fmla="*/ 37 w 40"/>
                  <a:gd name="T3" fmla="*/ 29 h 29"/>
                  <a:gd name="T4" fmla="*/ 35 w 40"/>
                  <a:gd name="T5" fmla="*/ 27 h 29"/>
                  <a:gd name="T6" fmla="*/ 5 w 40"/>
                  <a:gd name="T7" fmla="*/ 2 h 29"/>
                  <a:gd name="T8" fmla="*/ 0 w 40"/>
                  <a:gd name="T9" fmla="*/ 2 h 29"/>
                </a:gdLst>
                <a:ahLst/>
                <a:cxnLst>
                  <a:cxn ang="0">
                    <a:pos x="T0" y="T1"/>
                  </a:cxn>
                  <a:cxn ang="0">
                    <a:pos x="T2" y="T3"/>
                  </a:cxn>
                  <a:cxn ang="0">
                    <a:pos x="T4" y="T5"/>
                  </a:cxn>
                  <a:cxn ang="0">
                    <a:pos x="T6" y="T7"/>
                  </a:cxn>
                  <a:cxn ang="0">
                    <a:pos x="T8" y="T9"/>
                  </a:cxn>
                </a:cxnLst>
                <a:rect l="0" t="0" r="r" b="b"/>
                <a:pathLst>
                  <a:path w="40" h="29">
                    <a:moveTo>
                      <a:pt x="0" y="2"/>
                    </a:moveTo>
                    <a:cubicBezTo>
                      <a:pt x="5" y="19"/>
                      <a:pt x="19" y="29"/>
                      <a:pt x="37" y="29"/>
                    </a:cubicBezTo>
                    <a:cubicBezTo>
                      <a:pt x="40" y="29"/>
                      <a:pt x="36" y="27"/>
                      <a:pt x="35" y="27"/>
                    </a:cubicBezTo>
                    <a:cubicBezTo>
                      <a:pt x="19" y="27"/>
                      <a:pt x="9" y="16"/>
                      <a:pt x="5" y="2"/>
                    </a:cubicBezTo>
                    <a:cubicBezTo>
                      <a:pt x="5" y="1"/>
                      <a:pt x="0" y="0"/>
                      <a:pt x="0"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78"/>
              <p:cNvSpPr>
                <a:spLocks/>
              </p:cNvSpPr>
              <p:nvPr/>
            </p:nvSpPr>
            <p:spPr bwMode="auto">
              <a:xfrm>
                <a:off x="4216401" y="1087438"/>
                <a:ext cx="176213" cy="71438"/>
              </a:xfrm>
              <a:custGeom>
                <a:avLst/>
                <a:gdLst>
                  <a:gd name="T0" fmla="*/ 6 w 47"/>
                  <a:gd name="T1" fmla="*/ 18 h 19"/>
                  <a:gd name="T2" fmla="*/ 44 w 47"/>
                  <a:gd name="T3" fmla="*/ 3 h 19"/>
                  <a:gd name="T4" fmla="*/ 43 w 47"/>
                  <a:gd name="T5" fmla="*/ 1 h 19"/>
                  <a:gd name="T6" fmla="*/ 2 w 47"/>
                  <a:gd name="T7" fmla="*/ 18 h 19"/>
                  <a:gd name="T8" fmla="*/ 6 w 47"/>
                  <a:gd name="T9" fmla="*/ 18 h 19"/>
                </a:gdLst>
                <a:ahLst/>
                <a:cxnLst>
                  <a:cxn ang="0">
                    <a:pos x="T0" y="T1"/>
                  </a:cxn>
                  <a:cxn ang="0">
                    <a:pos x="T2" y="T3"/>
                  </a:cxn>
                  <a:cxn ang="0">
                    <a:pos x="T4" y="T5"/>
                  </a:cxn>
                  <a:cxn ang="0">
                    <a:pos x="T6" y="T7"/>
                  </a:cxn>
                  <a:cxn ang="0">
                    <a:pos x="T8" y="T9"/>
                  </a:cxn>
                </a:cxnLst>
                <a:rect l="0" t="0" r="r" b="b"/>
                <a:pathLst>
                  <a:path w="47" h="19">
                    <a:moveTo>
                      <a:pt x="6" y="18"/>
                    </a:moveTo>
                    <a:cubicBezTo>
                      <a:pt x="16" y="9"/>
                      <a:pt x="31" y="4"/>
                      <a:pt x="44" y="3"/>
                    </a:cubicBezTo>
                    <a:cubicBezTo>
                      <a:pt x="47" y="3"/>
                      <a:pt x="46" y="0"/>
                      <a:pt x="43" y="1"/>
                    </a:cubicBezTo>
                    <a:cubicBezTo>
                      <a:pt x="29" y="2"/>
                      <a:pt x="12" y="8"/>
                      <a:pt x="2" y="18"/>
                    </a:cubicBezTo>
                    <a:cubicBezTo>
                      <a:pt x="0" y="19"/>
                      <a:pt x="5" y="19"/>
                      <a:pt x="6"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279"/>
              <p:cNvSpPr>
                <a:spLocks/>
              </p:cNvSpPr>
              <p:nvPr/>
            </p:nvSpPr>
            <p:spPr bwMode="auto">
              <a:xfrm>
                <a:off x="4276726" y="1027113"/>
                <a:ext cx="71438" cy="166688"/>
              </a:xfrm>
              <a:custGeom>
                <a:avLst/>
                <a:gdLst>
                  <a:gd name="T0" fmla="*/ 6 w 19"/>
                  <a:gd name="T1" fmla="*/ 2 h 44"/>
                  <a:gd name="T2" fmla="*/ 13 w 19"/>
                  <a:gd name="T3" fmla="*/ 43 h 44"/>
                  <a:gd name="T4" fmla="*/ 18 w 19"/>
                  <a:gd name="T5" fmla="*/ 42 h 44"/>
                  <a:gd name="T6" fmla="*/ 11 w 19"/>
                  <a:gd name="T7" fmla="*/ 2 h 44"/>
                  <a:gd name="T8" fmla="*/ 6 w 19"/>
                  <a:gd name="T9" fmla="*/ 2 h 44"/>
                </a:gdLst>
                <a:ahLst/>
                <a:cxnLst>
                  <a:cxn ang="0">
                    <a:pos x="T0" y="T1"/>
                  </a:cxn>
                  <a:cxn ang="0">
                    <a:pos x="T2" y="T3"/>
                  </a:cxn>
                  <a:cxn ang="0">
                    <a:pos x="T4" y="T5"/>
                  </a:cxn>
                  <a:cxn ang="0">
                    <a:pos x="T6" y="T7"/>
                  </a:cxn>
                  <a:cxn ang="0">
                    <a:pos x="T8" y="T9"/>
                  </a:cxn>
                </a:cxnLst>
                <a:rect l="0" t="0" r="r" b="b"/>
                <a:pathLst>
                  <a:path w="19" h="44">
                    <a:moveTo>
                      <a:pt x="6" y="2"/>
                    </a:moveTo>
                    <a:cubicBezTo>
                      <a:pt x="0" y="16"/>
                      <a:pt x="2" y="32"/>
                      <a:pt x="13" y="43"/>
                    </a:cubicBezTo>
                    <a:cubicBezTo>
                      <a:pt x="15" y="44"/>
                      <a:pt x="19" y="43"/>
                      <a:pt x="18" y="42"/>
                    </a:cubicBezTo>
                    <a:cubicBezTo>
                      <a:pt x="7" y="32"/>
                      <a:pt x="5" y="16"/>
                      <a:pt x="11" y="2"/>
                    </a:cubicBezTo>
                    <a:cubicBezTo>
                      <a:pt x="12" y="1"/>
                      <a:pt x="7" y="0"/>
                      <a:pt x="6"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280"/>
              <p:cNvSpPr>
                <a:spLocks/>
              </p:cNvSpPr>
              <p:nvPr/>
            </p:nvSpPr>
            <p:spPr bwMode="auto">
              <a:xfrm>
                <a:off x="3665538" y="831850"/>
                <a:ext cx="636588" cy="285750"/>
              </a:xfrm>
              <a:custGeom>
                <a:avLst/>
                <a:gdLst>
                  <a:gd name="T0" fmla="*/ 167 w 169"/>
                  <a:gd name="T1" fmla="*/ 74 h 76"/>
                  <a:gd name="T2" fmla="*/ 6 w 169"/>
                  <a:gd name="T3" fmla="*/ 0 h 76"/>
                  <a:gd name="T4" fmla="*/ 1 w 169"/>
                  <a:gd name="T5" fmla="*/ 2 h 76"/>
                  <a:gd name="T6" fmla="*/ 163 w 169"/>
                  <a:gd name="T7" fmla="*/ 75 h 76"/>
                  <a:gd name="T8" fmla="*/ 167 w 169"/>
                  <a:gd name="T9" fmla="*/ 74 h 76"/>
                </a:gdLst>
                <a:ahLst/>
                <a:cxnLst>
                  <a:cxn ang="0">
                    <a:pos x="T0" y="T1"/>
                  </a:cxn>
                  <a:cxn ang="0">
                    <a:pos x="T2" y="T3"/>
                  </a:cxn>
                  <a:cxn ang="0">
                    <a:pos x="T4" y="T5"/>
                  </a:cxn>
                  <a:cxn ang="0">
                    <a:pos x="T6" y="T7"/>
                  </a:cxn>
                  <a:cxn ang="0">
                    <a:pos x="T8" y="T9"/>
                  </a:cxn>
                </a:cxnLst>
                <a:rect l="0" t="0" r="r" b="b"/>
                <a:pathLst>
                  <a:path w="169" h="76">
                    <a:moveTo>
                      <a:pt x="167" y="74"/>
                    </a:moveTo>
                    <a:cubicBezTo>
                      <a:pt x="113" y="50"/>
                      <a:pt x="59" y="27"/>
                      <a:pt x="6" y="0"/>
                    </a:cubicBezTo>
                    <a:cubicBezTo>
                      <a:pt x="5" y="0"/>
                      <a:pt x="0" y="1"/>
                      <a:pt x="1" y="2"/>
                    </a:cubicBezTo>
                    <a:cubicBezTo>
                      <a:pt x="54" y="28"/>
                      <a:pt x="109" y="51"/>
                      <a:pt x="163" y="75"/>
                    </a:cubicBezTo>
                    <a:cubicBezTo>
                      <a:pt x="164" y="76"/>
                      <a:pt x="169" y="75"/>
                      <a:pt x="167" y="7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4" name="Freeform 281"/>
              <p:cNvSpPr>
                <a:spLocks/>
              </p:cNvSpPr>
              <p:nvPr/>
            </p:nvSpPr>
            <p:spPr bwMode="auto">
              <a:xfrm>
                <a:off x="4279901" y="1095375"/>
                <a:ext cx="38100" cy="41275"/>
              </a:xfrm>
              <a:custGeom>
                <a:avLst/>
                <a:gdLst>
                  <a:gd name="T0" fmla="*/ 3 w 10"/>
                  <a:gd name="T1" fmla="*/ 10 h 11"/>
                  <a:gd name="T2" fmla="*/ 1 w 10"/>
                  <a:gd name="T3" fmla="*/ 4 h 11"/>
                  <a:gd name="T4" fmla="*/ 7 w 10"/>
                  <a:gd name="T5" fmla="*/ 2 h 11"/>
                  <a:gd name="T6" fmla="*/ 9 w 10"/>
                  <a:gd name="T7" fmla="*/ 8 h 11"/>
                  <a:gd name="T8" fmla="*/ 3 w 10"/>
                  <a:gd name="T9" fmla="*/ 10 h 11"/>
                </a:gdLst>
                <a:ahLst/>
                <a:cxnLst>
                  <a:cxn ang="0">
                    <a:pos x="T0" y="T1"/>
                  </a:cxn>
                  <a:cxn ang="0">
                    <a:pos x="T2" y="T3"/>
                  </a:cxn>
                  <a:cxn ang="0">
                    <a:pos x="T4" y="T5"/>
                  </a:cxn>
                  <a:cxn ang="0">
                    <a:pos x="T6" y="T7"/>
                  </a:cxn>
                  <a:cxn ang="0">
                    <a:pos x="T8" y="T9"/>
                  </a:cxn>
                </a:cxnLst>
                <a:rect l="0" t="0" r="r" b="b"/>
                <a:pathLst>
                  <a:path w="10" h="11">
                    <a:moveTo>
                      <a:pt x="3" y="10"/>
                    </a:moveTo>
                    <a:cubicBezTo>
                      <a:pt x="1" y="9"/>
                      <a:pt x="0" y="6"/>
                      <a:pt x="1" y="4"/>
                    </a:cubicBezTo>
                    <a:cubicBezTo>
                      <a:pt x="2" y="1"/>
                      <a:pt x="5" y="0"/>
                      <a:pt x="7" y="2"/>
                    </a:cubicBezTo>
                    <a:cubicBezTo>
                      <a:pt x="10" y="3"/>
                      <a:pt x="10" y="6"/>
                      <a:pt x="9" y="8"/>
                    </a:cubicBezTo>
                    <a:cubicBezTo>
                      <a:pt x="8" y="10"/>
                      <a:pt x="5" y="11"/>
                      <a:pt x="3"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5" name="Freeform 282"/>
              <p:cNvSpPr>
                <a:spLocks/>
              </p:cNvSpPr>
              <p:nvPr/>
            </p:nvSpPr>
            <p:spPr bwMode="auto">
              <a:xfrm>
                <a:off x="4103688" y="1350963"/>
                <a:ext cx="157163" cy="120650"/>
              </a:xfrm>
              <a:custGeom>
                <a:avLst/>
                <a:gdLst>
                  <a:gd name="T0" fmla="*/ 5 w 42"/>
                  <a:gd name="T1" fmla="*/ 31 h 32"/>
                  <a:gd name="T2" fmla="*/ 39 w 42"/>
                  <a:gd name="T3" fmla="*/ 3 h 32"/>
                  <a:gd name="T4" fmla="*/ 38 w 42"/>
                  <a:gd name="T5" fmla="*/ 0 h 32"/>
                  <a:gd name="T6" fmla="*/ 0 w 42"/>
                  <a:gd name="T7" fmla="*/ 30 h 32"/>
                  <a:gd name="T8" fmla="*/ 5 w 42"/>
                  <a:gd name="T9" fmla="*/ 31 h 32"/>
                </a:gdLst>
                <a:ahLst/>
                <a:cxnLst>
                  <a:cxn ang="0">
                    <a:pos x="T0" y="T1"/>
                  </a:cxn>
                  <a:cxn ang="0">
                    <a:pos x="T2" y="T3"/>
                  </a:cxn>
                  <a:cxn ang="0">
                    <a:pos x="T4" y="T5"/>
                  </a:cxn>
                  <a:cxn ang="0">
                    <a:pos x="T6" y="T7"/>
                  </a:cxn>
                  <a:cxn ang="0">
                    <a:pos x="T8" y="T9"/>
                  </a:cxn>
                </a:cxnLst>
                <a:rect l="0" t="0" r="r" b="b"/>
                <a:pathLst>
                  <a:path w="42" h="32">
                    <a:moveTo>
                      <a:pt x="5" y="31"/>
                    </a:moveTo>
                    <a:cubicBezTo>
                      <a:pt x="9" y="14"/>
                      <a:pt x="21" y="2"/>
                      <a:pt x="39" y="3"/>
                    </a:cubicBezTo>
                    <a:cubicBezTo>
                      <a:pt x="42" y="3"/>
                      <a:pt x="40" y="1"/>
                      <a:pt x="38" y="0"/>
                    </a:cubicBezTo>
                    <a:cubicBezTo>
                      <a:pt x="18" y="0"/>
                      <a:pt x="4" y="11"/>
                      <a:pt x="0" y="30"/>
                    </a:cubicBezTo>
                    <a:cubicBezTo>
                      <a:pt x="0" y="31"/>
                      <a:pt x="4" y="32"/>
                      <a:pt x="5" y="3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6" name="Freeform 283"/>
              <p:cNvSpPr>
                <a:spLocks/>
              </p:cNvSpPr>
              <p:nvPr/>
            </p:nvSpPr>
            <p:spPr bwMode="auto">
              <a:xfrm>
                <a:off x="4129088" y="1309688"/>
                <a:ext cx="112713" cy="147638"/>
              </a:xfrm>
              <a:custGeom>
                <a:avLst/>
                <a:gdLst>
                  <a:gd name="T0" fmla="*/ 2 w 30"/>
                  <a:gd name="T1" fmla="*/ 1 h 39"/>
                  <a:gd name="T2" fmla="*/ 25 w 30"/>
                  <a:gd name="T3" fmla="*/ 39 h 39"/>
                  <a:gd name="T4" fmla="*/ 27 w 30"/>
                  <a:gd name="T5" fmla="*/ 37 h 39"/>
                  <a:gd name="T6" fmla="*/ 7 w 30"/>
                  <a:gd name="T7" fmla="*/ 2 h 39"/>
                  <a:gd name="T8" fmla="*/ 2 w 30"/>
                  <a:gd name="T9" fmla="*/ 1 h 39"/>
                </a:gdLst>
                <a:ahLst/>
                <a:cxnLst>
                  <a:cxn ang="0">
                    <a:pos x="T0" y="T1"/>
                  </a:cxn>
                  <a:cxn ang="0">
                    <a:pos x="T2" y="T3"/>
                  </a:cxn>
                  <a:cxn ang="0">
                    <a:pos x="T4" y="T5"/>
                  </a:cxn>
                  <a:cxn ang="0">
                    <a:pos x="T6" y="T7"/>
                  </a:cxn>
                  <a:cxn ang="0">
                    <a:pos x="T8" y="T9"/>
                  </a:cxn>
                </a:cxnLst>
                <a:rect l="0" t="0" r="r" b="b"/>
                <a:pathLst>
                  <a:path w="30" h="39">
                    <a:moveTo>
                      <a:pt x="2" y="1"/>
                    </a:moveTo>
                    <a:cubicBezTo>
                      <a:pt x="0" y="18"/>
                      <a:pt x="9" y="32"/>
                      <a:pt x="25" y="39"/>
                    </a:cubicBezTo>
                    <a:cubicBezTo>
                      <a:pt x="27" y="39"/>
                      <a:pt x="30" y="38"/>
                      <a:pt x="27" y="37"/>
                    </a:cubicBezTo>
                    <a:cubicBezTo>
                      <a:pt x="12" y="31"/>
                      <a:pt x="6" y="17"/>
                      <a:pt x="7" y="2"/>
                    </a:cubicBezTo>
                    <a:cubicBezTo>
                      <a:pt x="7"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284"/>
              <p:cNvSpPr>
                <a:spLocks/>
              </p:cNvSpPr>
              <p:nvPr/>
            </p:nvSpPr>
            <p:spPr bwMode="auto">
              <a:xfrm>
                <a:off x="4065588" y="1381125"/>
                <a:ext cx="195263" cy="26988"/>
              </a:xfrm>
              <a:custGeom>
                <a:avLst/>
                <a:gdLst>
                  <a:gd name="T0" fmla="*/ 6 w 52"/>
                  <a:gd name="T1" fmla="*/ 7 h 7"/>
                  <a:gd name="T2" fmla="*/ 46 w 52"/>
                  <a:gd name="T3" fmla="*/ 6 h 7"/>
                  <a:gd name="T4" fmla="*/ 49 w 52"/>
                  <a:gd name="T5" fmla="*/ 4 h 7"/>
                  <a:gd name="T6" fmla="*/ 3 w 52"/>
                  <a:gd name="T7" fmla="*/ 5 h 7"/>
                  <a:gd name="T8" fmla="*/ 6 w 52"/>
                  <a:gd name="T9" fmla="*/ 7 h 7"/>
                </a:gdLst>
                <a:ahLst/>
                <a:cxnLst>
                  <a:cxn ang="0">
                    <a:pos x="T0" y="T1"/>
                  </a:cxn>
                  <a:cxn ang="0">
                    <a:pos x="T2" y="T3"/>
                  </a:cxn>
                  <a:cxn ang="0">
                    <a:pos x="T4" y="T5"/>
                  </a:cxn>
                  <a:cxn ang="0">
                    <a:pos x="T6" y="T7"/>
                  </a:cxn>
                  <a:cxn ang="0">
                    <a:pos x="T8" y="T9"/>
                  </a:cxn>
                </a:cxnLst>
                <a:rect l="0" t="0" r="r" b="b"/>
                <a:pathLst>
                  <a:path w="52" h="7">
                    <a:moveTo>
                      <a:pt x="6" y="7"/>
                    </a:moveTo>
                    <a:cubicBezTo>
                      <a:pt x="18" y="2"/>
                      <a:pt x="34" y="2"/>
                      <a:pt x="46" y="6"/>
                    </a:cubicBezTo>
                    <a:cubicBezTo>
                      <a:pt x="47" y="6"/>
                      <a:pt x="52" y="5"/>
                      <a:pt x="49" y="4"/>
                    </a:cubicBezTo>
                    <a:cubicBezTo>
                      <a:pt x="35" y="0"/>
                      <a:pt x="17" y="0"/>
                      <a:pt x="3" y="5"/>
                    </a:cubicBezTo>
                    <a:cubicBezTo>
                      <a:pt x="0" y="7"/>
                      <a:pt x="5" y="7"/>
                      <a:pt x="6" y="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Freeform 285"/>
              <p:cNvSpPr>
                <a:spLocks/>
              </p:cNvSpPr>
              <p:nvPr/>
            </p:nvSpPr>
            <p:spPr bwMode="auto">
              <a:xfrm>
                <a:off x="4137026" y="1314450"/>
                <a:ext cx="74613" cy="165100"/>
              </a:xfrm>
              <a:custGeom>
                <a:avLst/>
                <a:gdLst>
                  <a:gd name="T0" fmla="*/ 14 w 20"/>
                  <a:gd name="T1" fmla="*/ 1 h 44"/>
                  <a:gd name="T2" fmla="*/ 6 w 20"/>
                  <a:gd name="T3" fmla="*/ 43 h 44"/>
                  <a:gd name="T4" fmla="*/ 11 w 20"/>
                  <a:gd name="T5" fmla="*/ 42 h 44"/>
                  <a:gd name="T6" fmla="*/ 19 w 20"/>
                  <a:gd name="T7" fmla="*/ 2 h 44"/>
                  <a:gd name="T8" fmla="*/ 14 w 20"/>
                  <a:gd name="T9" fmla="*/ 1 h 44"/>
                </a:gdLst>
                <a:ahLst/>
                <a:cxnLst>
                  <a:cxn ang="0">
                    <a:pos x="T0" y="T1"/>
                  </a:cxn>
                  <a:cxn ang="0">
                    <a:pos x="T2" y="T3"/>
                  </a:cxn>
                  <a:cxn ang="0">
                    <a:pos x="T4" y="T5"/>
                  </a:cxn>
                  <a:cxn ang="0">
                    <a:pos x="T6" y="T7"/>
                  </a:cxn>
                  <a:cxn ang="0">
                    <a:pos x="T8" y="T9"/>
                  </a:cxn>
                </a:cxnLst>
                <a:rect l="0" t="0" r="r" b="b"/>
                <a:pathLst>
                  <a:path w="20" h="44">
                    <a:moveTo>
                      <a:pt x="14" y="1"/>
                    </a:moveTo>
                    <a:cubicBezTo>
                      <a:pt x="4" y="13"/>
                      <a:pt x="0" y="28"/>
                      <a:pt x="6" y="43"/>
                    </a:cubicBezTo>
                    <a:cubicBezTo>
                      <a:pt x="7" y="44"/>
                      <a:pt x="12" y="43"/>
                      <a:pt x="11" y="42"/>
                    </a:cubicBezTo>
                    <a:cubicBezTo>
                      <a:pt x="5" y="28"/>
                      <a:pt x="9" y="13"/>
                      <a:pt x="19" y="2"/>
                    </a:cubicBezTo>
                    <a:cubicBezTo>
                      <a:pt x="20" y="1"/>
                      <a:pt x="16" y="0"/>
                      <a:pt x="1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9" name="Freeform 286"/>
              <p:cNvSpPr>
                <a:spLocks/>
              </p:cNvSpPr>
              <p:nvPr/>
            </p:nvSpPr>
            <p:spPr bwMode="auto">
              <a:xfrm>
                <a:off x="3586163" y="831850"/>
                <a:ext cx="576263" cy="557213"/>
              </a:xfrm>
              <a:custGeom>
                <a:avLst/>
                <a:gdLst>
                  <a:gd name="T0" fmla="*/ 152 w 153"/>
                  <a:gd name="T1" fmla="*/ 146 h 148"/>
                  <a:gd name="T2" fmla="*/ 6 w 153"/>
                  <a:gd name="T3" fmla="*/ 1 h 148"/>
                  <a:gd name="T4" fmla="*/ 1 w 153"/>
                  <a:gd name="T5" fmla="*/ 2 h 148"/>
                  <a:gd name="T6" fmla="*/ 148 w 153"/>
                  <a:gd name="T7" fmla="*/ 147 h 148"/>
                  <a:gd name="T8" fmla="*/ 152 w 153"/>
                  <a:gd name="T9" fmla="*/ 146 h 148"/>
                </a:gdLst>
                <a:ahLst/>
                <a:cxnLst>
                  <a:cxn ang="0">
                    <a:pos x="T0" y="T1"/>
                  </a:cxn>
                  <a:cxn ang="0">
                    <a:pos x="T2" y="T3"/>
                  </a:cxn>
                  <a:cxn ang="0">
                    <a:pos x="T4" y="T5"/>
                  </a:cxn>
                  <a:cxn ang="0">
                    <a:pos x="T6" y="T7"/>
                  </a:cxn>
                  <a:cxn ang="0">
                    <a:pos x="T8" y="T9"/>
                  </a:cxn>
                </a:cxnLst>
                <a:rect l="0" t="0" r="r" b="b"/>
                <a:pathLst>
                  <a:path w="153" h="148">
                    <a:moveTo>
                      <a:pt x="152" y="146"/>
                    </a:moveTo>
                    <a:cubicBezTo>
                      <a:pt x="104" y="97"/>
                      <a:pt x="52" y="51"/>
                      <a:pt x="6" y="1"/>
                    </a:cubicBezTo>
                    <a:cubicBezTo>
                      <a:pt x="5" y="0"/>
                      <a:pt x="0" y="1"/>
                      <a:pt x="1" y="2"/>
                    </a:cubicBezTo>
                    <a:cubicBezTo>
                      <a:pt x="47" y="52"/>
                      <a:pt x="99" y="98"/>
                      <a:pt x="148" y="147"/>
                    </a:cubicBezTo>
                    <a:cubicBezTo>
                      <a:pt x="149" y="148"/>
                      <a:pt x="153" y="147"/>
                      <a:pt x="152" y="14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0" name="Freeform 287"/>
              <p:cNvSpPr>
                <a:spLocks/>
              </p:cNvSpPr>
              <p:nvPr/>
            </p:nvSpPr>
            <p:spPr bwMode="auto">
              <a:xfrm>
                <a:off x="4140201" y="1373188"/>
                <a:ext cx="41275" cy="38100"/>
              </a:xfrm>
              <a:custGeom>
                <a:avLst/>
                <a:gdLst>
                  <a:gd name="T0" fmla="*/ 2 w 11"/>
                  <a:gd name="T1" fmla="*/ 8 h 10"/>
                  <a:gd name="T2" fmla="*/ 2 w 11"/>
                  <a:gd name="T3" fmla="*/ 2 h 10"/>
                  <a:gd name="T4" fmla="*/ 9 w 11"/>
                  <a:gd name="T5" fmla="*/ 2 h 10"/>
                  <a:gd name="T6" fmla="*/ 9 w 11"/>
                  <a:gd name="T7" fmla="*/ 9 h 10"/>
                  <a:gd name="T8" fmla="*/ 2 w 11"/>
                  <a:gd name="T9" fmla="*/ 8 h 10"/>
                </a:gdLst>
                <a:ahLst/>
                <a:cxnLst>
                  <a:cxn ang="0">
                    <a:pos x="T0" y="T1"/>
                  </a:cxn>
                  <a:cxn ang="0">
                    <a:pos x="T2" y="T3"/>
                  </a:cxn>
                  <a:cxn ang="0">
                    <a:pos x="T4" y="T5"/>
                  </a:cxn>
                  <a:cxn ang="0">
                    <a:pos x="T6" y="T7"/>
                  </a:cxn>
                  <a:cxn ang="0">
                    <a:pos x="T8" y="T9"/>
                  </a:cxn>
                </a:cxnLst>
                <a:rect l="0" t="0" r="r" b="b"/>
                <a:pathLst>
                  <a:path w="11" h="10">
                    <a:moveTo>
                      <a:pt x="2" y="8"/>
                    </a:moveTo>
                    <a:cubicBezTo>
                      <a:pt x="0" y="6"/>
                      <a:pt x="0" y="3"/>
                      <a:pt x="2" y="2"/>
                    </a:cubicBezTo>
                    <a:cubicBezTo>
                      <a:pt x="4" y="0"/>
                      <a:pt x="7" y="0"/>
                      <a:pt x="9" y="2"/>
                    </a:cubicBezTo>
                    <a:cubicBezTo>
                      <a:pt x="11" y="4"/>
                      <a:pt x="11" y="7"/>
                      <a:pt x="9" y="9"/>
                    </a:cubicBezTo>
                    <a:cubicBezTo>
                      <a:pt x="7" y="10"/>
                      <a:pt x="4" y="10"/>
                      <a:pt x="2" y="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1" name="Freeform 288"/>
              <p:cNvSpPr>
                <a:spLocks/>
              </p:cNvSpPr>
              <p:nvPr/>
            </p:nvSpPr>
            <p:spPr bwMode="auto">
              <a:xfrm>
                <a:off x="2930526" y="1381125"/>
                <a:ext cx="139700" cy="136525"/>
              </a:xfrm>
              <a:custGeom>
                <a:avLst/>
                <a:gdLst>
                  <a:gd name="T0" fmla="*/ 3 w 37"/>
                  <a:gd name="T1" fmla="*/ 3 h 36"/>
                  <a:gd name="T2" fmla="*/ 32 w 37"/>
                  <a:gd name="T3" fmla="*/ 34 h 36"/>
                  <a:gd name="T4" fmla="*/ 37 w 37"/>
                  <a:gd name="T5" fmla="*/ 35 h 36"/>
                  <a:gd name="T6" fmla="*/ 3 w 37"/>
                  <a:gd name="T7" fmla="*/ 1 h 36"/>
                  <a:gd name="T8" fmla="*/ 3 w 37"/>
                  <a:gd name="T9" fmla="*/ 3 h 36"/>
                </a:gdLst>
                <a:ahLst/>
                <a:cxnLst>
                  <a:cxn ang="0">
                    <a:pos x="T0" y="T1"/>
                  </a:cxn>
                  <a:cxn ang="0">
                    <a:pos x="T2" y="T3"/>
                  </a:cxn>
                  <a:cxn ang="0">
                    <a:pos x="T4" y="T5"/>
                  </a:cxn>
                  <a:cxn ang="0">
                    <a:pos x="T6" y="T7"/>
                  </a:cxn>
                  <a:cxn ang="0">
                    <a:pos x="T8" y="T9"/>
                  </a:cxn>
                </a:cxnLst>
                <a:rect l="0" t="0" r="r" b="b"/>
                <a:pathLst>
                  <a:path w="37" h="36">
                    <a:moveTo>
                      <a:pt x="3" y="3"/>
                    </a:moveTo>
                    <a:cubicBezTo>
                      <a:pt x="19" y="5"/>
                      <a:pt x="31" y="17"/>
                      <a:pt x="32" y="34"/>
                    </a:cubicBezTo>
                    <a:cubicBezTo>
                      <a:pt x="32" y="36"/>
                      <a:pt x="37" y="36"/>
                      <a:pt x="37" y="35"/>
                    </a:cubicBezTo>
                    <a:cubicBezTo>
                      <a:pt x="36" y="15"/>
                      <a:pt x="22" y="3"/>
                      <a:pt x="3" y="1"/>
                    </a:cubicBezTo>
                    <a:cubicBezTo>
                      <a:pt x="0" y="0"/>
                      <a:pt x="0" y="2"/>
                      <a:pt x="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289"/>
              <p:cNvSpPr>
                <a:spLocks/>
              </p:cNvSpPr>
              <p:nvPr/>
            </p:nvSpPr>
            <p:spPr bwMode="auto">
              <a:xfrm>
                <a:off x="2952751" y="1403350"/>
                <a:ext cx="158750" cy="106363"/>
              </a:xfrm>
              <a:custGeom>
                <a:avLst/>
                <a:gdLst>
                  <a:gd name="T0" fmla="*/ 36 w 42"/>
                  <a:gd name="T1" fmla="*/ 0 h 28"/>
                  <a:gd name="T2" fmla="*/ 1 w 42"/>
                  <a:gd name="T3" fmla="*/ 25 h 28"/>
                  <a:gd name="T4" fmla="*/ 6 w 42"/>
                  <a:gd name="T5" fmla="*/ 26 h 28"/>
                  <a:gd name="T6" fmla="*/ 38 w 42"/>
                  <a:gd name="T7" fmla="*/ 2 h 28"/>
                  <a:gd name="T8" fmla="*/ 36 w 42"/>
                  <a:gd name="T9" fmla="*/ 0 h 28"/>
                </a:gdLst>
                <a:ahLst/>
                <a:cxnLst>
                  <a:cxn ang="0">
                    <a:pos x="T0" y="T1"/>
                  </a:cxn>
                  <a:cxn ang="0">
                    <a:pos x="T2" y="T3"/>
                  </a:cxn>
                  <a:cxn ang="0">
                    <a:pos x="T4" y="T5"/>
                  </a:cxn>
                  <a:cxn ang="0">
                    <a:pos x="T6" y="T7"/>
                  </a:cxn>
                  <a:cxn ang="0">
                    <a:pos x="T8" y="T9"/>
                  </a:cxn>
                </a:cxnLst>
                <a:rect l="0" t="0" r="r" b="b"/>
                <a:pathLst>
                  <a:path w="42" h="28">
                    <a:moveTo>
                      <a:pt x="36" y="0"/>
                    </a:moveTo>
                    <a:cubicBezTo>
                      <a:pt x="19" y="0"/>
                      <a:pt x="6" y="9"/>
                      <a:pt x="1" y="25"/>
                    </a:cubicBezTo>
                    <a:cubicBezTo>
                      <a:pt x="0" y="26"/>
                      <a:pt x="5" y="28"/>
                      <a:pt x="6" y="26"/>
                    </a:cubicBezTo>
                    <a:cubicBezTo>
                      <a:pt x="10" y="11"/>
                      <a:pt x="23" y="2"/>
                      <a:pt x="38" y="2"/>
                    </a:cubicBezTo>
                    <a:cubicBezTo>
                      <a:pt x="42" y="2"/>
                      <a:pt x="38" y="0"/>
                      <a:pt x="36"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290"/>
              <p:cNvSpPr>
                <a:spLocks/>
              </p:cNvSpPr>
              <p:nvPr/>
            </p:nvSpPr>
            <p:spPr bwMode="auto">
              <a:xfrm>
                <a:off x="2987676" y="1347788"/>
                <a:ext cx="49213" cy="173038"/>
              </a:xfrm>
              <a:custGeom>
                <a:avLst/>
                <a:gdLst>
                  <a:gd name="T0" fmla="*/ 1 w 13"/>
                  <a:gd name="T1" fmla="*/ 2 h 46"/>
                  <a:gd name="T2" fmla="*/ 6 w 13"/>
                  <a:gd name="T3" fmla="*/ 45 h 46"/>
                  <a:gd name="T4" fmla="*/ 11 w 13"/>
                  <a:gd name="T5" fmla="*/ 44 h 46"/>
                  <a:gd name="T6" fmla="*/ 6 w 13"/>
                  <a:gd name="T7" fmla="*/ 1 h 46"/>
                  <a:gd name="T8" fmla="*/ 1 w 13"/>
                  <a:gd name="T9" fmla="*/ 2 h 46"/>
                </a:gdLst>
                <a:ahLst/>
                <a:cxnLst>
                  <a:cxn ang="0">
                    <a:pos x="T0" y="T1"/>
                  </a:cxn>
                  <a:cxn ang="0">
                    <a:pos x="T2" y="T3"/>
                  </a:cxn>
                  <a:cxn ang="0">
                    <a:pos x="T4" y="T5"/>
                  </a:cxn>
                  <a:cxn ang="0">
                    <a:pos x="T6" y="T7"/>
                  </a:cxn>
                  <a:cxn ang="0">
                    <a:pos x="T8" y="T9"/>
                  </a:cxn>
                </a:cxnLst>
                <a:rect l="0" t="0" r="r" b="b"/>
                <a:pathLst>
                  <a:path w="13" h="46">
                    <a:moveTo>
                      <a:pt x="1" y="2"/>
                    </a:moveTo>
                    <a:cubicBezTo>
                      <a:pt x="7" y="14"/>
                      <a:pt x="8" y="31"/>
                      <a:pt x="6" y="45"/>
                    </a:cubicBezTo>
                    <a:cubicBezTo>
                      <a:pt x="6" y="46"/>
                      <a:pt x="10" y="46"/>
                      <a:pt x="11" y="44"/>
                    </a:cubicBezTo>
                    <a:cubicBezTo>
                      <a:pt x="13" y="30"/>
                      <a:pt x="12" y="14"/>
                      <a:pt x="6"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291"/>
              <p:cNvSpPr>
                <a:spLocks/>
              </p:cNvSpPr>
              <p:nvPr/>
            </p:nvSpPr>
            <p:spPr bwMode="auto">
              <a:xfrm>
                <a:off x="2927351" y="1411288"/>
                <a:ext cx="180975" cy="57150"/>
              </a:xfrm>
              <a:custGeom>
                <a:avLst/>
                <a:gdLst>
                  <a:gd name="T0" fmla="*/ 47 w 48"/>
                  <a:gd name="T1" fmla="*/ 13 h 15"/>
                  <a:gd name="T2" fmla="*/ 1 w 48"/>
                  <a:gd name="T3" fmla="*/ 9 h 15"/>
                  <a:gd name="T4" fmla="*/ 5 w 48"/>
                  <a:gd name="T5" fmla="*/ 10 h 15"/>
                  <a:gd name="T6" fmla="*/ 43 w 48"/>
                  <a:gd name="T7" fmla="*/ 14 h 15"/>
                  <a:gd name="T8" fmla="*/ 47 w 48"/>
                  <a:gd name="T9" fmla="*/ 13 h 15"/>
                </a:gdLst>
                <a:ahLst/>
                <a:cxnLst>
                  <a:cxn ang="0">
                    <a:pos x="T0" y="T1"/>
                  </a:cxn>
                  <a:cxn ang="0">
                    <a:pos x="T2" y="T3"/>
                  </a:cxn>
                  <a:cxn ang="0">
                    <a:pos x="T4" y="T5"/>
                  </a:cxn>
                  <a:cxn ang="0">
                    <a:pos x="T6" y="T7"/>
                  </a:cxn>
                  <a:cxn ang="0">
                    <a:pos x="T8" y="T9"/>
                  </a:cxn>
                </a:cxnLst>
                <a:rect l="0" t="0" r="r" b="b"/>
                <a:pathLst>
                  <a:path w="48" h="15">
                    <a:moveTo>
                      <a:pt x="47" y="13"/>
                    </a:moveTo>
                    <a:cubicBezTo>
                      <a:pt x="33" y="3"/>
                      <a:pt x="16" y="0"/>
                      <a:pt x="1" y="9"/>
                    </a:cubicBezTo>
                    <a:cubicBezTo>
                      <a:pt x="0" y="10"/>
                      <a:pt x="4" y="10"/>
                      <a:pt x="5" y="10"/>
                    </a:cubicBezTo>
                    <a:cubicBezTo>
                      <a:pt x="18" y="2"/>
                      <a:pt x="32" y="6"/>
                      <a:pt x="43" y="14"/>
                    </a:cubicBezTo>
                    <a:cubicBezTo>
                      <a:pt x="44" y="15"/>
                      <a:pt x="48" y="14"/>
                      <a:pt x="47"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92"/>
              <p:cNvSpPr>
                <a:spLocks/>
              </p:cNvSpPr>
              <p:nvPr/>
            </p:nvSpPr>
            <p:spPr bwMode="auto">
              <a:xfrm>
                <a:off x="3013076" y="790575"/>
                <a:ext cx="561975" cy="631825"/>
              </a:xfrm>
              <a:custGeom>
                <a:avLst/>
                <a:gdLst>
                  <a:gd name="T0" fmla="*/ 6 w 149"/>
                  <a:gd name="T1" fmla="*/ 167 h 168"/>
                  <a:gd name="T2" fmla="*/ 148 w 149"/>
                  <a:gd name="T3" fmla="*/ 1 h 168"/>
                  <a:gd name="T4" fmla="*/ 143 w 149"/>
                  <a:gd name="T5" fmla="*/ 1 h 168"/>
                  <a:gd name="T6" fmla="*/ 1 w 149"/>
                  <a:gd name="T7" fmla="*/ 167 h 168"/>
                  <a:gd name="T8" fmla="*/ 6 w 149"/>
                  <a:gd name="T9" fmla="*/ 167 h 168"/>
                </a:gdLst>
                <a:ahLst/>
                <a:cxnLst>
                  <a:cxn ang="0">
                    <a:pos x="T0" y="T1"/>
                  </a:cxn>
                  <a:cxn ang="0">
                    <a:pos x="T2" y="T3"/>
                  </a:cxn>
                  <a:cxn ang="0">
                    <a:pos x="T4" y="T5"/>
                  </a:cxn>
                  <a:cxn ang="0">
                    <a:pos x="T6" y="T7"/>
                  </a:cxn>
                  <a:cxn ang="0">
                    <a:pos x="T8" y="T9"/>
                  </a:cxn>
                </a:cxnLst>
                <a:rect l="0" t="0" r="r" b="b"/>
                <a:pathLst>
                  <a:path w="149" h="168">
                    <a:moveTo>
                      <a:pt x="6" y="167"/>
                    </a:moveTo>
                    <a:cubicBezTo>
                      <a:pt x="52" y="111"/>
                      <a:pt x="99" y="55"/>
                      <a:pt x="148" y="1"/>
                    </a:cubicBezTo>
                    <a:cubicBezTo>
                      <a:pt x="149" y="0"/>
                      <a:pt x="144" y="0"/>
                      <a:pt x="143" y="1"/>
                    </a:cubicBezTo>
                    <a:cubicBezTo>
                      <a:pt x="94" y="55"/>
                      <a:pt x="47" y="111"/>
                      <a:pt x="1" y="167"/>
                    </a:cubicBezTo>
                    <a:cubicBezTo>
                      <a:pt x="0" y="168"/>
                      <a:pt x="5" y="168"/>
                      <a:pt x="6" y="16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93"/>
              <p:cNvSpPr>
                <a:spLocks/>
              </p:cNvSpPr>
              <p:nvPr/>
            </p:nvSpPr>
            <p:spPr bwMode="auto">
              <a:xfrm>
                <a:off x="2998788" y="1411288"/>
                <a:ext cx="38100" cy="38100"/>
              </a:xfrm>
              <a:custGeom>
                <a:avLst/>
                <a:gdLst>
                  <a:gd name="T0" fmla="*/ 2 w 10"/>
                  <a:gd name="T1" fmla="*/ 2 h 10"/>
                  <a:gd name="T2" fmla="*/ 8 w 10"/>
                  <a:gd name="T3" fmla="*/ 1 h 10"/>
                  <a:gd name="T4" fmla="*/ 9 w 10"/>
                  <a:gd name="T5" fmla="*/ 8 h 10"/>
                  <a:gd name="T6" fmla="*/ 2 w 10"/>
                  <a:gd name="T7" fmla="*/ 8 h 10"/>
                  <a:gd name="T8" fmla="*/ 2 w 10"/>
                  <a:gd name="T9" fmla="*/ 2 h 10"/>
                </a:gdLst>
                <a:ahLst/>
                <a:cxnLst>
                  <a:cxn ang="0">
                    <a:pos x="T0" y="T1"/>
                  </a:cxn>
                  <a:cxn ang="0">
                    <a:pos x="T2" y="T3"/>
                  </a:cxn>
                  <a:cxn ang="0">
                    <a:pos x="T4" y="T5"/>
                  </a:cxn>
                  <a:cxn ang="0">
                    <a:pos x="T6" y="T7"/>
                  </a:cxn>
                  <a:cxn ang="0">
                    <a:pos x="T8" y="T9"/>
                  </a:cxn>
                </a:cxnLst>
                <a:rect l="0" t="0" r="r" b="b"/>
                <a:pathLst>
                  <a:path w="10" h="10">
                    <a:moveTo>
                      <a:pt x="2" y="2"/>
                    </a:moveTo>
                    <a:cubicBezTo>
                      <a:pt x="3" y="0"/>
                      <a:pt x="6" y="0"/>
                      <a:pt x="8" y="1"/>
                    </a:cubicBezTo>
                    <a:cubicBezTo>
                      <a:pt x="10" y="3"/>
                      <a:pt x="10" y="6"/>
                      <a:pt x="9" y="8"/>
                    </a:cubicBezTo>
                    <a:cubicBezTo>
                      <a:pt x="7" y="10"/>
                      <a:pt x="4" y="10"/>
                      <a:pt x="2" y="8"/>
                    </a:cubicBezTo>
                    <a:cubicBezTo>
                      <a:pt x="0" y="7"/>
                      <a:pt x="0" y="4"/>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94"/>
              <p:cNvSpPr>
                <a:spLocks/>
              </p:cNvSpPr>
              <p:nvPr/>
            </p:nvSpPr>
            <p:spPr bwMode="auto">
              <a:xfrm>
                <a:off x="2878138" y="1035050"/>
                <a:ext cx="112713" cy="173038"/>
              </a:xfrm>
              <a:custGeom>
                <a:avLst/>
                <a:gdLst>
                  <a:gd name="T0" fmla="*/ 2 w 30"/>
                  <a:gd name="T1" fmla="*/ 2 h 46"/>
                  <a:gd name="T2" fmla="*/ 19 w 30"/>
                  <a:gd name="T3" fmla="*/ 44 h 46"/>
                  <a:gd name="T4" fmla="*/ 24 w 30"/>
                  <a:gd name="T5" fmla="*/ 44 h 46"/>
                  <a:gd name="T6" fmla="*/ 6 w 30"/>
                  <a:gd name="T7" fmla="*/ 1 h 46"/>
                  <a:gd name="T8" fmla="*/ 2 w 30"/>
                  <a:gd name="T9" fmla="*/ 2 h 46"/>
                </a:gdLst>
                <a:ahLst/>
                <a:cxnLst>
                  <a:cxn ang="0">
                    <a:pos x="T0" y="T1"/>
                  </a:cxn>
                  <a:cxn ang="0">
                    <a:pos x="T2" y="T3"/>
                  </a:cxn>
                  <a:cxn ang="0">
                    <a:pos x="T4" y="T5"/>
                  </a:cxn>
                  <a:cxn ang="0">
                    <a:pos x="T6" y="T7"/>
                  </a:cxn>
                  <a:cxn ang="0">
                    <a:pos x="T8" y="T9"/>
                  </a:cxn>
                </a:cxnLst>
                <a:rect l="0" t="0" r="r" b="b"/>
                <a:pathLst>
                  <a:path w="30" h="46">
                    <a:moveTo>
                      <a:pt x="2" y="2"/>
                    </a:moveTo>
                    <a:cubicBezTo>
                      <a:pt x="18" y="11"/>
                      <a:pt x="25" y="26"/>
                      <a:pt x="19" y="44"/>
                    </a:cubicBezTo>
                    <a:cubicBezTo>
                      <a:pt x="18" y="45"/>
                      <a:pt x="23" y="46"/>
                      <a:pt x="24" y="44"/>
                    </a:cubicBezTo>
                    <a:cubicBezTo>
                      <a:pt x="30" y="26"/>
                      <a:pt x="22" y="10"/>
                      <a:pt x="6" y="1"/>
                    </a:cubicBezTo>
                    <a:cubicBezTo>
                      <a:pt x="5" y="0"/>
                      <a:pt x="0" y="0"/>
                      <a:pt x="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95"/>
              <p:cNvSpPr>
                <a:spLocks/>
              </p:cNvSpPr>
              <p:nvPr/>
            </p:nvSpPr>
            <p:spPr bwMode="auto">
              <a:xfrm>
                <a:off x="2859088" y="1092200"/>
                <a:ext cx="184150" cy="66675"/>
              </a:xfrm>
              <a:custGeom>
                <a:avLst/>
                <a:gdLst>
                  <a:gd name="T0" fmla="*/ 46 w 49"/>
                  <a:gd name="T1" fmla="*/ 6 h 18"/>
                  <a:gd name="T2" fmla="*/ 1 w 49"/>
                  <a:gd name="T3" fmla="*/ 16 h 18"/>
                  <a:gd name="T4" fmla="*/ 6 w 49"/>
                  <a:gd name="T5" fmla="*/ 17 h 18"/>
                  <a:gd name="T6" fmla="*/ 44 w 49"/>
                  <a:gd name="T7" fmla="*/ 8 h 18"/>
                  <a:gd name="T8" fmla="*/ 46 w 49"/>
                  <a:gd name="T9" fmla="*/ 6 h 18"/>
                </a:gdLst>
                <a:ahLst/>
                <a:cxnLst>
                  <a:cxn ang="0">
                    <a:pos x="T0" y="T1"/>
                  </a:cxn>
                  <a:cxn ang="0">
                    <a:pos x="T2" y="T3"/>
                  </a:cxn>
                  <a:cxn ang="0">
                    <a:pos x="T4" y="T5"/>
                  </a:cxn>
                  <a:cxn ang="0">
                    <a:pos x="T6" y="T7"/>
                  </a:cxn>
                  <a:cxn ang="0">
                    <a:pos x="T8" y="T9"/>
                  </a:cxn>
                </a:cxnLst>
                <a:rect l="0" t="0" r="r" b="b"/>
                <a:pathLst>
                  <a:path w="49" h="18">
                    <a:moveTo>
                      <a:pt x="46" y="6"/>
                    </a:moveTo>
                    <a:cubicBezTo>
                      <a:pt x="29" y="0"/>
                      <a:pt x="13" y="2"/>
                      <a:pt x="1" y="16"/>
                    </a:cubicBezTo>
                    <a:cubicBezTo>
                      <a:pt x="0" y="17"/>
                      <a:pt x="5" y="18"/>
                      <a:pt x="6" y="17"/>
                    </a:cubicBezTo>
                    <a:cubicBezTo>
                      <a:pt x="16" y="6"/>
                      <a:pt x="29" y="2"/>
                      <a:pt x="44" y="8"/>
                    </a:cubicBezTo>
                    <a:cubicBezTo>
                      <a:pt x="46" y="8"/>
                      <a:pt x="49" y="7"/>
                      <a:pt x="46"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296"/>
              <p:cNvSpPr>
                <a:spLocks/>
              </p:cNvSpPr>
              <p:nvPr/>
            </p:nvSpPr>
            <p:spPr bwMode="auto">
              <a:xfrm>
                <a:off x="2905126" y="1023938"/>
                <a:ext cx="71438" cy="165100"/>
              </a:xfrm>
              <a:custGeom>
                <a:avLst/>
                <a:gdLst>
                  <a:gd name="T0" fmla="*/ 12 w 19"/>
                  <a:gd name="T1" fmla="*/ 2 h 44"/>
                  <a:gd name="T2" fmla="*/ 1 w 19"/>
                  <a:gd name="T3" fmla="*/ 43 h 44"/>
                  <a:gd name="T4" fmla="*/ 6 w 19"/>
                  <a:gd name="T5" fmla="*/ 43 h 44"/>
                  <a:gd name="T6" fmla="*/ 17 w 19"/>
                  <a:gd name="T7" fmla="*/ 2 h 44"/>
                  <a:gd name="T8" fmla="*/ 12 w 19"/>
                  <a:gd name="T9" fmla="*/ 2 h 44"/>
                </a:gdLst>
                <a:ahLst/>
                <a:cxnLst>
                  <a:cxn ang="0">
                    <a:pos x="T0" y="T1"/>
                  </a:cxn>
                  <a:cxn ang="0">
                    <a:pos x="T2" y="T3"/>
                  </a:cxn>
                  <a:cxn ang="0">
                    <a:pos x="T4" y="T5"/>
                  </a:cxn>
                  <a:cxn ang="0">
                    <a:pos x="T6" y="T7"/>
                  </a:cxn>
                  <a:cxn ang="0">
                    <a:pos x="T8" y="T9"/>
                  </a:cxn>
                </a:cxnLst>
                <a:rect l="0" t="0" r="r" b="b"/>
                <a:pathLst>
                  <a:path w="19" h="44">
                    <a:moveTo>
                      <a:pt x="12" y="2"/>
                    </a:moveTo>
                    <a:cubicBezTo>
                      <a:pt x="14" y="16"/>
                      <a:pt x="8" y="32"/>
                      <a:pt x="1" y="43"/>
                    </a:cubicBezTo>
                    <a:cubicBezTo>
                      <a:pt x="0" y="44"/>
                      <a:pt x="5" y="44"/>
                      <a:pt x="6" y="43"/>
                    </a:cubicBezTo>
                    <a:cubicBezTo>
                      <a:pt x="13" y="32"/>
                      <a:pt x="19" y="16"/>
                      <a:pt x="17" y="2"/>
                    </a:cubicBezTo>
                    <a:cubicBezTo>
                      <a:pt x="17" y="0"/>
                      <a:pt x="12" y="1"/>
                      <a:pt x="1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297"/>
              <p:cNvSpPr>
                <a:spLocks/>
              </p:cNvSpPr>
              <p:nvPr/>
            </p:nvSpPr>
            <p:spPr bwMode="auto">
              <a:xfrm>
                <a:off x="2855913" y="1079500"/>
                <a:ext cx="165100" cy="95250"/>
              </a:xfrm>
              <a:custGeom>
                <a:avLst/>
                <a:gdLst>
                  <a:gd name="T0" fmla="*/ 43 w 44"/>
                  <a:gd name="T1" fmla="*/ 23 h 25"/>
                  <a:gd name="T2" fmla="*/ 3 w 44"/>
                  <a:gd name="T3" fmla="*/ 3 h 25"/>
                  <a:gd name="T4" fmla="*/ 5 w 44"/>
                  <a:gd name="T5" fmla="*/ 5 h 25"/>
                  <a:gd name="T6" fmla="*/ 38 w 44"/>
                  <a:gd name="T7" fmla="*/ 24 h 25"/>
                  <a:gd name="T8" fmla="*/ 43 w 44"/>
                  <a:gd name="T9" fmla="*/ 23 h 25"/>
                </a:gdLst>
                <a:ahLst/>
                <a:cxnLst>
                  <a:cxn ang="0">
                    <a:pos x="T0" y="T1"/>
                  </a:cxn>
                  <a:cxn ang="0">
                    <a:pos x="T2" y="T3"/>
                  </a:cxn>
                  <a:cxn ang="0">
                    <a:pos x="T4" y="T5"/>
                  </a:cxn>
                  <a:cxn ang="0">
                    <a:pos x="T6" y="T7"/>
                  </a:cxn>
                  <a:cxn ang="0">
                    <a:pos x="T8" y="T9"/>
                  </a:cxn>
                </a:cxnLst>
                <a:rect l="0" t="0" r="r" b="b"/>
                <a:pathLst>
                  <a:path w="44" h="25">
                    <a:moveTo>
                      <a:pt x="43" y="23"/>
                    </a:moveTo>
                    <a:cubicBezTo>
                      <a:pt x="35" y="8"/>
                      <a:pt x="20" y="0"/>
                      <a:pt x="3" y="3"/>
                    </a:cubicBezTo>
                    <a:cubicBezTo>
                      <a:pt x="0" y="3"/>
                      <a:pt x="2" y="5"/>
                      <a:pt x="5" y="5"/>
                    </a:cubicBezTo>
                    <a:cubicBezTo>
                      <a:pt x="19" y="3"/>
                      <a:pt x="31" y="12"/>
                      <a:pt x="38" y="24"/>
                    </a:cubicBezTo>
                    <a:cubicBezTo>
                      <a:pt x="39" y="25"/>
                      <a:pt x="44" y="24"/>
                      <a:pt x="43"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298"/>
              <p:cNvSpPr>
                <a:spLocks/>
              </p:cNvSpPr>
              <p:nvPr/>
            </p:nvSpPr>
            <p:spPr bwMode="auto">
              <a:xfrm>
                <a:off x="2941638" y="790575"/>
                <a:ext cx="625475" cy="315913"/>
              </a:xfrm>
              <a:custGeom>
                <a:avLst/>
                <a:gdLst>
                  <a:gd name="T0" fmla="*/ 6 w 166"/>
                  <a:gd name="T1" fmla="*/ 83 h 84"/>
                  <a:gd name="T2" fmla="*/ 164 w 166"/>
                  <a:gd name="T3" fmla="*/ 2 h 84"/>
                  <a:gd name="T4" fmla="*/ 160 w 166"/>
                  <a:gd name="T5" fmla="*/ 1 h 84"/>
                  <a:gd name="T6" fmla="*/ 3 w 166"/>
                  <a:gd name="T7" fmla="*/ 82 h 84"/>
                  <a:gd name="T8" fmla="*/ 6 w 166"/>
                  <a:gd name="T9" fmla="*/ 83 h 84"/>
                </a:gdLst>
                <a:ahLst/>
                <a:cxnLst>
                  <a:cxn ang="0">
                    <a:pos x="T0" y="T1"/>
                  </a:cxn>
                  <a:cxn ang="0">
                    <a:pos x="T2" y="T3"/>
                  </a:cxn>
                  <a:cxn ang="0">
                    <a:pos x="T4" y="T5"/>
                  </a:cxn>
                  <a:cxn ang="0">
                    <a:pos x="T6" y="T7"/>
                  </a:cxn>
                  <a:cxn ang="0">
                    <a:pos x="T8" y="T9"/>
                  </a:cxn>
                </a:cxnLst>
                <a:rect l="0" t="0" r="r" b="b"/>
                <a:pathLst>
                  <a:path w="166" h="84">
                    <a:moveTo>
                      <a:pt x="6" y="83"/>
                    </a:moveTo>
                    <a:cubicBezTo>
                      <a:pt x="59" y="56"/>
                      <a:pt x="111" y="27"/>
                      <a:pt x="164" y="2"/>
                    </a:cubicBezTo>
                    <a:cubicBezTo>
                      <a:pt x="166" y="1"/>
                      <a:pt x="161" y="0"/>
                      <a:pt x="160" y="1"/>
                    </a:cubicBezTo>
                    <a:cubicBezTo>
                      <a:pt x="107" y="26"/>
                      <a:pt x="55" y="55"/>
                      <a:pt x="3" y="82"/>
                    </a:cubicBezTo>
                    <a:cubicBezTo>
                      <a:pt x="0" y="83"/>
                      <a:pt x="5" y="84"/>
                      <a:pt x="6"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299"/>
              <p:cNvSpPr>
                <a:spLocks/>
              </p:cNvSpPr>
              <p:nvPr/>
            </p:nvSpPr>
            <p:spPr bwMode="auto">
              <a:xfrm>
                <a:off x="2927351" y="1087438"/>
                <a:ext cx="41275" cy="41275"/>
              </a:xfrm>
              <a:custGeom>
                <a:avLst/>
                <a:gdLst>
                  <a:gd name="T0" fmla="*/ 4 w 11"/>
                  <a:gd name="T1" fmla="*/ 1 h 11"/>
                  <a:gd name="T2" fmla="*/ 10 w 11"/>
                  <a:gd name="T3" fmla="*/ 4 h 11"/>
                  <a:gd name="T4" fmla="*/ 8 w 11"/>
                  <a:gd name="T5" fmla="*/ 10 h 11"/>
                  <a:gd name="T6" fmla="*/ 1 w 11"/>
                  <a:gd name="T7" fmla="*/ 8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1"/>
                      <a:pt x="10" y="4"/>
                    </a:cubicBezTo>
                    <a:cubicBezTo>
                      <a:pt x="11" y="6"/>
                      <a:pt x="10" y="9"/>
                      <a:pt x="8" y="10"/>
                    </a:cubicBezTo>
                    <a:cubicBezTo>
                      <a:pt x="5" y="11"/>
                      <a:pt x="3" y="10"/>
                      <a:pt x="1" y="8"/>
                    </a:cubicBezTo>
                    <a:cubicBezTo>
                      <a:pt x="0" y="5"/>
                      <a:pt x="1" y="2"/>
                      <a:pt x="4"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Freeform 300"/>
              <p:cNvSpPr>
                <a:spLocks/>
              </p:cNvSpPr>
              <p:nvPr/>
            </p:nvSpPr>
            <p:spPr bwMode="auto">
              <a:xfrm>
                <a:off x="2809876" y="741362"/>
                <a:ext cx="68263" cy="184150"/>
              </a:xfrm>
              <a:custGeom>
                <a:avLst/>
                <a:gdLst>
                  <a:gd name="T0" fmla="*/ 2 w 18"/>
                  <a:gd name="T1" fmla="*/ 1 h 49"/>
                  <a:gd name="T2" fmla="*/ 1 w 18"/>
                  <a:gd name="T3" fmla="*/ 46 h 49"/>
                  <a:gd name="T4" fmla="*/ 6 w 18"/>
                  <a:gd name="T5" fmla="*/ 48 h 49"/>
                  <a:gd name="T6" fmla="*/ 7 w 18"/>
                  <a:gd name="T7" fmla="*/ 1 h 49"/>
                  <a:gd name="T8" fmla="*/ 2 w 18"/>
                  <a:gd name="T9" fmla="*/ 1 h 49"/>
                </a:gdLst>
                <a:ahLst/>
                <a:cxnLst>
                  <a:cxn ang="0">
                    <a:pos x="T0" y="T1"/>
                  </a:cxn>
                  <a:cxn ang="0">
                    <a:pos x="T2" y="T3"/>
                  </a:cxn>
                  <a:cxn ang="0">
                    <a:pos x="T4" y="T5"/>
                  </a:cxn>
                  <a:cxn ang="0">
                    <a:pos x="T6" y="T7"/>
                  </a:cxn>
                  <a:cxn ang="0">
                    <a:pos x="T8" y="T9"/>
                  </a:cxn>
                </a:cxnLst>
                <a:rect l="0" t="0" r="r" b="b"/>
                <a:pathLst>
                  <a:path w="18" h="49">
                    <a:moveTo>
                      <a:pt x="2" y="1"/>
                    </a:moveTo>
                    <a:cubicBezTo>
                      <a:pt x="13" y="16"/>
                      <a:pt x="13" y="32"/>
                      <a:pt x="1" y="46"/>
                    </a:cubicBezTo>
                    <a:cubicBezTo>
                      <a:pt x="0" y="47"/>
                      <a:pt x="5" y="49"/>
                      <a:pt x="6" y="48"/>
                    </a:cubicBezTo>
                    <a:cubicBezTo>
                      <a:pt x="18" y="34"/>
                      <a:pt x="18" y="16"/>
                      <a:pt x="7" y="1"/>
                    </a:cubicBezTo>
                    <a:cubicBezTo>
                      <a:pt x="6" y="0"/>
                      <a:pt x="2" y="0"/>
                      <a:pt x="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301"/>
              <p:cNvSpPr>
                <a:spLocks/>
              </p:cNvSpPr>
              <p:nvPr/>
            </p:nvSpPr>
            <p:spPr bwMode="auto">
              <a:xfrm>
                <a:off x="2749551" y="804862"/>
                <a:ext cx="185738" cy="68263"/>
              </a:xfrm>
              <a:custGeom>
                <a:avLst/>
                <a:gdLst>
                  <a:gd name="T0" fmla="*/ 47 w 49"/>
                  <a:gd name="T1" fmla="*/ 17 h 18"/>
                  <a:gd name="T2" fmla="*/ 2 w 49"/>
                  <a:gd name="T3" fmla="*/ 9 h 18"/>
                  <a:gd name="T4" fmla="*/ 6 w 49"/>
                  <a:gd name="T5" fmla="*/ 11 h 18"/>
                  <a:gd name="T6" fmla="*/ 43 w 49"/>
                  <a:gd name="T7" fmla="*/ 17 h 18"/>
                  <a:gd name="T8" fmla="*/ 47 w 49"/>
                  <a:gd name="T9" fmla="*/ 17 h 18"/>
                </a:gdLst>
                <a:ahLst/>
                <a:cxnLst>
                  <a:cxn ang="0">
                    <a:pos x="T0" y="T1"/>
                  </a:cxn>
                  <a:cxn ang="0">
                    <a:pos x="T2" y="T3"/>
                  </a:cxn>
                  <a:cxn ang="0">
                    <a:pos x="T4" y="T5"/>
                  </a:cxn>
                  <a:cxn ang="0">
                    <a:pos x="T6" y="T7"/>
                  </a:cxn>
                  <a:cxn ang="0">
                    <a:pos x="T8" y="T9"/>
                  </a:cxn>
                </a:cxnLst>
                <a:rect l="0" t="0" r="r" b="b"/>
                <a:pathLst>
                  <a:path w="49" h="18">
                    <a:moveTo>
                      <a:pt x="47" y="17"/>
                    </a:moveTo>
                    <a:cubicBezTo>
                      <a:pt x="35" y="4"/>
                      <a:pt x="18" y="0"/>
                      <a:pt x="2" y="9"/>
                    </a:cubicBezTo>
                    <a:cubicBezTo>
                      <a:pt x="0" y="10"/>
                      <a:pt x="5" y="11"/>
                      <a:pt x="6" y="11"/>
                    </a:cubicBezTo>
                    <a:cubicBezTo>
                      <a:pt x="19" y="4"/>
                      <a:pt x="32" y="6"/>
                      <a:pt x="43" y="17"/>
                    </a:cubicBezTo>
                    <a:cubicBezTo>
                      <a:pt x="44" y="18"/>
                      <a:pt x="49" y="18"/>
                      <a:pt x="47"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302"/>
              <p:cNvSpPr>
                <a:spLocks/>
              </p:cNvSpPr>
              <p:nvPr/>
            </p:nvSpPr>
            <p:spPr bwMode="auto">
              <a:xfrm>
                <a:off x="2776538" y="755650"/>
                <a:ext cx="128588" cy="136525"/>
              </a:xfrm>
              <a:custGeom>
                <a:avLst/>
                <a:gdLst>
                  <a:gd name="T0" fmla="*/ 29 w 34"/>
                  <a:gd name="T1" fmla="*/ 2 h 36"/>
                  <a:gd name="T2" fmla="*/ 2 w 34"/>
                  <a:gd name="T3" fmla="*/ 35 h 36"/>
                  <a:gd name="T4" fmla="*/ 6 w 34"/>
                  <a:gd name="T5" fmla="*/ 36 h 36"/>
                  <a:gd name="T6" fmla="*/ 33 w 34"/>
                  <a:gd name="T7" fmla="*/ 2 h 36"/>
                  <a:gd name="T8" fmla="*/ 29 w 34"/>
                  <a:gd name="T9" fmla="*/ 2 h 36"/>
                </a:gdLst>
                <a:ahLst/>
                <a:cxnLst>
                  <a:cxn ang="0">
                    <a:pos x="T0" y="T1"/>
                  </a:cxn>
                  <a:cxn ang="0">
                    <a:pos x="T2" y="T3"/>
                  </a:cxn>
                  <a:cxn ang="0">
                    <a:pos x="T4" y="T5"/>
                  </a:cxn>
                  <a:cxn ang="0">
                    <a:pos x="T6" y="T7"/>
                  </a:cxn>
                  <a:cxn ang="0">
                    <a:pos x="T8" y="T9"/>
                  </a:cxn>
                </a:cxnLst>
                <a:rect l="0" t="0" r="r" b="b"/>
                <a:pathLst>
                  <a:path w="34" h="36">
                    <a:moveTo>
                      <a:pt x="29" y="2"/>
                    </a:moveTo>
                    <a:cubicBezTo>
                      <a:pt x="25" y="15"/>
                      <a:pt x="13" y="27"/>
                      <a:pt x="2" y="35"/>
                    </a:cubicBezTo>
                    <a:cubicBezTo>
                      <a:pt x="0" y="36"/>
                      <a:pt x="5" y="36"/>
                      <a:pt x="6" y="36"/>
                    </a:cubicBezTo>
                    <a:cubicBezTo>
                      <a:pt x="18" y="28"/>
                      <a:pt x="29" y="15"/>
                      <a:pt x="33" y="2"/>
                    </a:cubicBezTo>
                    <a:cubicBezTo>
                      <a:pt x="34" y="0"/>
                      <a:pt x="29" y="1"/>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303"/>
              <p:cNvSpPr>
                <a:spLocks/>
              </p:cNvSpPr>
              <p:nvPr/>
            </p:nvSpPr>
            <p:spPr bwMode="auto">
              <a:xfrm>
                <a:off x="2768601" y="779462"/>
                <a:ext cx="125413" cy="134938"/>
              </a:xfrm>
              <a:custGeom>
                <a:avLst/>
                <a:gdLst>
                  <a:gd name="T0" fmla="*/ 33 w 33"/>
                  <a:gd name="T1" fmla="*/ 34 h 36"/>
                  <a:gd name="T2" fmla="*/ 5 w 33"/>
                  <a:gd name="T3" fmla="*/ 1 h 36"/>
                  <a:gd name="T4" fmla="*/ 3 w 33"/>
                  <a:gd name="T5" fmla="*/ 3 h 36"/>
                  <a:gd name="T6" fmla="*/ 28 w 33"/>
                  <a:gd name="T7" fmla="*/ 34 h 36"/>
                  <a:gd name="T8" fmla="*/ 33 w 33"/>
                  <a:gd name="T9" fmla="*/ 34 h 36"/>
                </a:gdLst>
                <a:ahLst/>
                <a:cxnLst>
                  <a:cxn ang="0">
                    <a:pos x="T0" y="T1"/>
                  </a:cxn>
                  <a:cxn ang="0">
                    <a:pos x="T2" y="T3"/>
                  </a:cxn>
                  <a:cxn ang="0">
                    <a:pos x="T4" y="T5"/>
                  </a:cxn>
                  <a:cxn ang="0">
                    <a:pos x="T6" y="T7"/>
                  </a:cxn>
                  <a:cxn ang="0">
                    <a:pos x="T8" y="T9"/>
                  </a:cxn>
                </a:cxnLst>
                <a:rect l="0" t="0" r="r" b="b"/>
                <a:pathLst>
                  <a:path w="33" h="36">
                    <a:moveTo>
                      <a:pt x="33" y="34"/>
                    </a:moveTo>
                    <a:cubicBezTo>
                      <a:pt x="31" y="18"/>
                      <a:pt x="21" y="5"/>
                      <a:pt x="5" y="1"/>
                    </a:cubicBezTo>
                    <a:cubicBezTo>
                      <a:pt x="4" y="0"/>
                      <a:pt x="0" y="2"/>
                      <a:pt x="3" y="3"/>
                    </a:cubicBezTo>
                    <a:cubicBezTo>
                      <a:pt x="18" y="6"/>
                      <a:pt x="26" y="20"/>
                      <a:pt x="28" y="34"/>
                    </a:cubicBezTo>
                    <a:cubicBezTo>
                      <a:pt x="28" y="36"/>
                      <a:pt x="33" y="35"/>
                      <a:pt x="33"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Freeform 304"/>
              <p:cNvSpPr>
                <a:spLocks/>
              </p:cNvSpPr>
              <p:nvPr/>
            </p:nvSpPr>
            <p:spPr bwMode="auto">
              <a:xfrm>
                <a:off x="2851151" y="779462"/>
                <a:ext cx="690563" cy="52388"/>
              </a:xfrm>
              <a:custGeom>
                <a:avLst/>
                <a:gdLst>
                  <a:gd name="T0" fmla="*/ 3 w 183"/>
                  <a:gd name="T1" fmla="*/ 14 h 14"/>
                  <a:gd name="T2" fmla="*/ 180 w 183"/>
                  <a:gd name="T3" fmla="*/ 2 h 14"/>
                  <a:gd name="T4" fmla="*/ 180 w 183"/>
                  <a:gd name="T5" fmla="*/ 0 h 14"/>
                  <a:gd name="T6" fmla="*/ 3 w 183"/>
                  <a:gd name="T7" fmla="*/ 12 h 14"/>
                  <a:gd name="T8" fmla="*/ 3 w 183"/>
                  <a:gd name="T9" fmla="*/ 14 h 14"/>
                </a:gdLst>
                <a:ahLst/>
                <a:cxnLst>
                  <a:cxn ang="0">
                    <a:pos x="T0" y="T1"/>
                  </a:cxn>
                  <a:cxn ang="0">
                    <a:pos x="T2" y="T3"/>
                  </a:cxn>
                  <a:cxn ang="0">
                    <a:pos x="T4" y="T5"/>
                  </a:cxn>
                  <a:cxn ang="0">
                    <a:pos x="T6" y="T7"/>
                  </a:cxn>
                  <a:cxn ang="0">
                    <a:pos x="T8" y="T9"/>
                  </a:cxn>
                </a:cxnLst>
                <a:rect l="0" t="0" r="r" b="b"/>
                <a:pathLst>
                  <a:path w="183" h="14">
                    <a:moveTo>
                      <a:pt x="3" y="14"/>
                    </a:moveTo>
                    <a:cubicBezTo>
                      <a:pt x="62" y="9"/>
                      <a:pt x="121" y="4"/>
                      <a:pt x="180" y="2"/>
                    </a:cubicBezTo>
                    <a:cubicBezTo>
                      <a:pt x="183" y="2"/>
                      <a:pt x="183" y="0"/>
                      <a:pt x="180" y="0"/>
                    </a:cubicBezTo>
                    <a:cubicBezTo>
                      <a:pt x="121" y="2"/>
                      <a:pt x="62" y="7"/>
                      <a:pt x="3" y="12"/>
                    </a:cubicBezTo>
                    <a:cubicBezTo>
                      <a:pt x="0" y="12"/>
                      <a:pt x="0" y="14"/>
                      <a:pt x="3"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305"/>
              <p:cNvSpPr>
                <a:spLocks/>
              </p:cNvSpPr>
              <p:nvPr/>
            </p:nvSpPr>
            <p:spPr bwMode="auto">
              <a:xfrm>
                <a:off x="2833688" y="812800"/>
                <a:ext cx="36513" cy="33338"/>
              </a:xfrm>
              <a:custGeom>
                <a:avLst/>
                <a:gdLst>
                  <a:gd name="T0" fmla="*/ 5 w 10"/>
                  <a:gd name="T1" fmla="*/ 0 h 9"/>
                  <a:gd name="T2" fmla="*/ 10 w 10"/>
                  <a:gd name="T3" fmla="*/ 4 h 9"/>
                  <a:gd name="T4" fmla="*/ 5 w 10"/>
                  <a:gd name="T5" fmla="*/ 9 h 9"/>
                  <a:gd name="T6" fmla="*/ 0 w 10"/>
                  <a:gd name="T7" fmla="*/ 5 h 9"/>
                  <a:gd name="T8" fmla="*/ 5 w 10"/>
                  <a:gd name="T9" fmla="*/ 0 h 9"/>
                </a:gdLst>
                <a:ahLst/>
                <a:cxnLst>
                  <a:cxn ang="0">
                    <a:pos x="T0" y="T1"/>
                  </a:cxn>
                  <a:cxn ang="0">
                    <a:pos x="T2" y="T3"/>
                  </a:cxn>
                  <a:cxn ang="0">
                    <a:pos x="T4" y="T5"/>
                  </a:cxn>
                  <a:cxn ang="0">
                    <a:pos x="T6" y="T7"/>
                  </a:cxn>
                  <a:cxn ang="0">
                    <a:pos x="T8" y="T9"/>
                  </a:cxn>
                </a:cxnLst>
                <a:rect l="0" t="0" r="r" b="b"/>
                <a:pathLst>
                  <a:path w="10" h="9">
                    <a:moveTo>
                      <a:pt x="5" y="0"/>
                    </a:moveTo>
                    <a:cubicBezTo>
                      <a:pt x="7" y="0"/>
                      <a:pt x="10" y="2"/>
                      <a:pt x="10" y="4"/>
                    </a:cubicBezTo>
                    <a:cubicBezTo>
                      <a:pt x="10" y="7"/>
                      <a:pt x="8" y="9"/>
                      <a:pt x="5" y="9"/>
                    </a:cubicBezTo>
                    <a:cubicBezTo>
                      <a:pt x="2" y="9"/>
                      <a:pt x="0" y="7"/>
                      <a:pt x="0" y="5"/>
                    </a:cubicBezTo>
                    <a:cubicBezTo>
                      <a:pt x="0" y="2"/>
                      <a:pt x="2" y="0"/>
                      <a:pt x="5"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306"/>
              <p:cNvSpPr>
                <a:spLocks/>
              </p:cNvSpPr>
              <p:nvPr/>
            </p:nvSpPr>
            <p:spPr bwMode="auto">
              <a:xfrm>
                <a:off x="2809876" y="504825"/>
                <a:ext cx="106363" cy="173038"/>
              </a:xfrm>
              <a:custGeom>
                <a:avLst/>
                <a:gdLst>
                  <a:gd name="T0" fmla="*/ 18 w 28"/>
                  <a:gd name="T1" fmla="*/ 2 h 46"/>
                  <a:gd name="T2" fmla="*/ 1 w 28"/>
                  <a:gd name="T3" fmla="*/ 44 h 46"/>
                  <a:gd name="T4" fmla="*/ 5 w 28"/>
                  <a:gd name="T5" fmla="*/ 46 h 46"/>
                  <a:gd name="T6" fmla="*/ 23 w 28"/>
                  <a:gd name="T7" fmla="*/ 2 h 46"/>
                  <a:gd name="T8" fmla="*/ 18 w 28"/>
                  <a:gd name="T9" fmla="*/ 2 h 46"/>
                </a:gdLst>
                <a:ahLst/>
                <a:cxnLst>
                  <a:cxn ang="0">
                    <a:pos x="T0" y="T1"/>
                  </a:cxn>
                  <a:cxn ang="0">
                    <a:pos x="T2" y="T3"/>
                  </a:cxn>
                  <a:cxn ang="0">
                    <a:pos x="T4" y="T5"/>
                  </a:cxn>
                  <a:cxn ang="0">
                    <a:pos x="T6" y="T7"/>
                  </a:cxn>
                  <a:cxn ang="0">
                    <a:pos x="T8" y="T9"/>
                  </a:cxn>
                </a:cxnLst>
                <a:rect l="0" t="0" r="r" b="b"/>
                <a:pathLst>
                  <a:path w="28" h="46">
                    <a:moveTo>
                      <a:pt x="18" y="2"/>
                    </a:moveTo>
                    <a:cubicBezTo>
                      <a:pt x="23" y="19"/>
                      <a:pt x="17" y="35"/>
                      <a:pt x="1" y="44"/>
                    </a:cubicBezTo>
                    <a:cubicBezTo>
                      <a:pt x="0" y="45"/>
                      <a:pt x="4" y="46"/>
                      <a:pt x="5" y="46"/>
                    </a:cubicBezTo>
                    <a:cubicBezTo>
                      <a:pt x="22" y="37"/>
                      <a:pt x="28" y="20"/>
                      <a:pt x="23" y="2"/>
                    </a:cubicBezTo>
                    <a:cubicBezTo>
                      <a:pt x="22" y="1"/>
                      <a:pt x="17"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307"/>
              <p:cNvSpPr>
                <a:spLocks/>
              </p:cNvSpPr>
              <p:nvPr/>
            </p:nvSpPr>
            <p:spPr bwMode="auto">
              <a:xfrm>
                <a:off x="2776538" y="568325"/>
                <a:ext cx="165100" cy="98425"/>
              </a:xfrm>
              <a:custGeom>
                <a:avLst/>
                <a:gdLst>
                  <a:gd name="T0" fmla="*/ 43 w 44"/>
                  <a:gd name="T1" fmla="*/ 25 h 26"/>
                  <a:gd name="T2" fmla="*/ 3 w 44"/>
                  <a:gd name="T3" fmla="*/ 2 h 26"/>
                  <a:gd name="T4" fmla="*/ 6 w 44"/>
                  <a:gd name="T5" fmla="*/ 4 h 26"/>
                  <a:gd name="T6" fmla="*/ 38 w 44"/>
                  <a:gd name="T7" fmla="*/ 24 h 26"/>
                  <a:gd name="T8" fmla="*/ 43 w 44"/>
                  <a:gd name="T9" fmla="*/ 25 h 26"/>
                </a:gdLst>
                <a:ahLst/>
                <a:cxnLst>
                  <a:cxn ang="0">
                    <a:pos x="T0" y="T1"/>
                  </a:cxn>
                  <a:cxn ang="0">
                    <a:pos x="T2" y="T3"/>
                  </a:cxn>
                  <a:cxn ang="0">
                    <a:pos x="T4" y="T5"/>
                  </a:cxn>
                  <a:cxn ang="0">
                    <a:pos x="T6" y="T7"/>
                  </a:cxn>
                  <a:cxn ang="0">
                    <a:pos x="T8" y="T9"/>
                  </a:cxn>
                </a:cxnLst>
                <a:rect l="0" t="0" r="r" b="b"/>
                <a:pathLst>
                  <a:path w="44" h="26">
                    <a:moveTo>
                      <a:pt x="43" y="25"/>
                    </a:moveTo>
                    <a:cubicBezTo>
                      <a:pt x="36" y="8"/>
                      <a:pt x="21" y="0"/>
                      <a:pt x="3" y="2"/>
                    </a:cubicBezTo>
                    <a:cubicBezTo>
                      <a:pt x="0" y="2"/>
                      <a:pt x="5" y="4"/>
                      <a:pt x="6" y="4"/>
                    </a:cubicBezTo>
                    <a:cubicBezTo>
                      <a:pt x="21" y="2"/>
                      <a:pt x="32" y="11"/>
                      <a:pt x="38" y="24"/>
                    </a:cubicBezTo>
                    <a:cubicBezTo>
                      <a:pt x="39" y="25"/>
                      <a:pt x="44" y="26"/>
                      <a:pt x="43"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308"/>
              <p:cNvSpPr>
                <a:spLocks/>
              </p:cNvSpPr>
              <p:nvPr/>
            </p:nvSpPr>
            <p:spPr bwMode="auto">
              <a:xfrm>
                <a:off x="2787651" y="546100"/>
                <a:ext cx="165100" cy="93663"/>
              </a:xfrm>
              <a:custGeom>
                <a:avLst/>
                <a:gdLst>
                  <a:gd name="T0" fmla="*/ 38 w 44"/>
                  <a:gd name="T1" fmla="*/ 2 h 25"/>
                  <a:gd name="T2" fmla="*/ 3 w 44"/>
                  <a:gd name="T3" fmla="*/ 23 h 25"/>
                  <a:gd name="T4" fmla="*/ 5 w 44"/>
                  <a:gd name="T5" fmla="*/ 24 h 25"/>
                  <a:gd name="T6" fmla="*/ 43 w 44"/>
                  <a:gd name="T7" fmla="*/ 2 h 25"/>
                  <a:gd name="T8" fmla="*/ 38 w 44"/>
                  <a:gd name="T9" fmla="*/ 2 h 25"/>
                </a:gdLst>
                <a:ahLst/>
                <a:cxnLst>
                  <a:cxn ang="0">
                    <a:pos x="T0" y="T1"/>
                  </a:cxn>
                  <a:cxn ang="0">
                    <a:pos x="T2" y="T3"/>
                  </a:cxn>
                  <a:cxn ang="0">
                    <a:pos x="T4" y="T5"/>
                  </a:cxn>
                  <a:cxn ang="0">
                    <a:pos x="T6" y="T7"/>
                  </a:cxn>
                  <a:cxn ang="0">
                    <a:pos x="T8" y="T9"/>
                  </a:cxn>
                </a:cxnLst>
                <a:rect l="0" t="0" r="r" b="b"/>
                <a:pathLst>
                  <a:path w="44" h="25">
                    <a:moveTo>
                      <a:pt x="38" y="2"/>
                    </a:moveTo>
                    <a:cubicBezTo>
                      <a:pt x="30" y="12"/>
                      <a:pt x="16" y="20"/>
                      <a:pt x="3" y="23"/>
                    </a:cubicBezTo>
                    <a:cubicBezTo>
                      <a:pt x="0" y="23"/>
                      <a:pt x="3" y="25"/>
                      <a:pt x="5" y="24"/>
                    </a:cubicBezTo>
                    <a:cubicBezTo>
                      <a:pt x="19" y="21"/>
                      <a:pt x="34" y="13"/>
                      <a:pt x="43" y="2"/>
                    </a:cubicBezTo>
                    <a:cubicBezTo>
                      <a:pt x="44" y="1"/>
                      <a:pt x="39" y="0"/>
                      <a:pt x="3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309"/>
              <p:cNvSpPr>
                <a:spLocks/>
              </p:cNvSpPr>
              <p:nvPr/>
            </p:nvSpPr>
            <p:spPr bwMode="auto">
              <a:xfrm>
                <a:off x="2817813" y="530225"/>
                <a:ext cx="87313" cy="158750"/>
              </a:xfrm>
              <a:custGeom>
                <a:avLst/>
                <a:gdLst>
                  <a:gd name="T0" fmla="*/ 19 w 23"/>
                  <a:gd name="T1" fmla="*/ 40 h 42"/>
                  <a:gd name="T2" fmla="*/ 6 w 23"/>
                  <a:gd name="T3" fmla="*/ 0 h 42"/>
                  <a:gd name="T4" fmla="*/ 2 w 23"/>
                  <a:gd name="T5" fmla="*/ 2 h 42"/>
                  <a:gd name="T6" fmla="*/ 14 w 23"/>
                  <a:gd name="T7" fmla="*/ 41 h 42"/>
                  <a:gd name="T8" fmla="*/ 19 w 23"/>
                  <a:gd name="T9" fmla="*/ 40 h 42"/>
                </a:gdLst>
                <a:ahLst/>
                <a:cxnLst>
                  <a:cxn ang="0">
                    <a:pos x="T0" y="T1"/>
                  </a:cxn>
                  <a:cxn ang="0">
                    <a:pos x="T2" y="T3"/>
                  </a:cxn>
                  <a:cxn ang="0">
                    <a:pos x="T4" y="T5"/>
                  </a:cxn>
                  <a:cxn ang="0">
                    <a:pos x="T6" y="T7"/>
                  </a:cxn>
                  <a:cxn ang="0">
                    <a:pos x="T8" y="T9"/>
                  </a:cxn>
                </a:cxnLst>
                <a:rect l="0" t="0" r="r" b="b"/>
                <a:pathLst>
                  <a:path w="23" h="42">
                    <a:moveTo>
                      <a:pt x="19" y="40"/>
                    </a:moveTo>
                    <a:cubicBezTo>
                      <a:pt x="23" y="25"/>
                      <a:pt x="19" y="10"/>
                      <a:pt x="6" y="0"/>
                    </a:cubicBezTo>
                    <a:cubicBezTo>
                      <a:pt x="5" y="0"/>
                      <a:pt x="0" y="0"/>
                      <a:pt x="2" y="2"/>
                    </a:cubicBezTo>
                    <a:cubicBezTo>
                      <a:pt x="14" y="11"/>
                      <a:pt x="18" y="26"/>
                      <a:pt x="14" y="41"/>
                    </a:cubicBezTo>
                    <a:cubicBezTo>
                      <a:pt x="14" y="42"/>
                      <a:pt x="19" y="42"/>
                      <a:pt x="19"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310"/>
              <p:cNvSpPr>
                <a:spLocks/>
              </p:cNvSpPr>
              <p:nvPr/>
            </p:nvSpPr>
            <p:spPr bwMode="auto">
              <a:xfrm>
                <a:off x="2874963" y="598487"/>
                <a:ext cx="674688" cy="195263"/>
              </a:xfrm>
              <a:custGeom>
                <a:avLst/>
                <a:gdLst>
                  <a:gd name="T0" fmla="*/ 3 w 179"/>
                  <a:gd name="T1" fmla="*/ 2 h 52"/>
                  <a:gd name="T2" fmla="*/ 173 w 179"/>
                  <a:gd name="T3" fmla="*/ 52 h 52"/>
                  <a:gd name="T4" fmla="*/ 176 w 179"/>
                  <a:gd name="T5" fmla="*/ 50 h 52"/>
                  <a:gd name="T6" fmla="*/ 6 w 179"/>
                  <a:gd name="T7" fmla="*/ 0 h 52"/>
                  <a:gd name="T8" fmla="*/ 3 w 179"/>
                  <a:gd name="T9" fmla="*/ 2 h 52"/>
                </a:gdLst>
                <a:ahLst/>
                <a:cxnLst>
                  <a:cxn ang="0">
                    <a:pos x="T0" y="T1"/>
                  </a:cxn>
                  <a:cxn ang="0">
                    <a:pos x="T2" y="T3"/>
                  </a:cxn>
                  <a:cxn ang="0">
                    <a:pos x="T4" y="T5"/>
                  </a:cxn>
                  <a:cxn ang="0">
                    <a:pos x="T6" y="T7"/>
                  </a:cxn>
                  <a:cxn ang="0">
                    <a:pos x="T8" y="T9"/>
                  </a:cxn>
                </a:cxnLst>
                <a:rect l="0" t="0" r="r" b="b"/>
                <a:pathLst>
                  <a:path w="179" h="52">
                    <a:moveTo>
                      <a:pt x="3" y="2"/>
                    </a:moveTo>
                    <a:cubicBezTo>
                      <a:pt x="60" y="18"/>
                      <a:pt x="117" y="33"/>
                      <a:pt x="173" y="52"/>
                    </a:cubicBezTo>
                    <a:cubicBezTo>
                      <a:pt x="174" y="52"/>
                      <a:pt x="179" y="51"/>
                      <a:pt x="176" y="50"/>
                    </a:cubicBezTo>
                    <a:cubicBezTo>
                      <a:pt x="120" y="32"/>
                      <a:pt x="63" y="16"/>
                      <a:pt x="6" y="0"/>
                    </a:cubicBezTo>
                    <a:cubicBezTo>
                      <a:pt x="5" y="0"/>
                      <a:pt x="0" y="1"/>
                      <a:pt x="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311"/>
              <p:cNvSpPr>
                <a:spLocks/>
              </p:cNvSpPr>
              <p:nvPr/>
            </p:nvSpPr>
            <p:spPr bwMode="auto">
              <a:xfrm>
                <a:off x="2859088" y="579437"/>
                <a:ext cx="41275" cy="41275"/>
              </a:xfrm>
              <a:custGeom>
                <a:avLst/>
                <a:gdLst>
                  <a:gd name="T0" fmla="*/ 7 w 11"/>
                  <a:gd name="T1" fmla="*/ 1 h 11"/>
                  <a:gd name="T2" fmla="*/ 10 w 11"/>
                  <a:gd name="T3" fmla="*/ 7 h 11"/>
                  <a:gd name="T4" fmla="*/ 4 w 11"/>
                  <a:gd name="T5" fmla="*/ 10 h 11"/>
                  <a:gd name="T6" fmla="*/ 1 w 11"/>
                  <a:gd name="T7" fmla="*/ 4 h 11"/>
                  <a:gd name="T8" fmla="*/ 7 w 11"/>
                  <a:gd name="T9" fmla="*/ 1 h 11"/>
                </a:gdLst>
                <a:ahLst/>
                <a:cxnLst>
                  <a:cxn ang="0">
                    <a:pos x="T0" y="T1"/>
                  </a:cxn>
                  <a:cxn ang="0">
                    <a:pos x="T2" y="T3"/>
                  </a:cxn>
                  <a:cxn ang="0">
                    <a:pos x="T4" y="T5"/>
                  </a:cxn>
                  <a:cxn ang="0">
                    <a:pos x="T6" y="T7"/>
                  </a:cxn>
                  <a:cxn ang="0">
                    <a:pos x="T8" y="T9"/>
                  </a:cxn>
                </a:cxnLst>
                <a:rect l="0" t="0" r="r" b="b"/>
                <a:pathLst>
                  <a:path w="11" h="11">
                    <a:moveTo>
                      <a:pt x="7" y="1"/>
                    </a:moveTo>
                    <a:cubicBezTo>
                      <a:pt x="9" y="2"/>
                      <a:pt x="11" y="4"/>
                      <a:pt x="10" y="7"/>
                    </a:cubicBezTo>
                    <a:cubicBezTo>
                      <a:pt x="9" y="9"/>
                      <a:pt x="6" y="11"/>
                      <a:pt x="4" y="10"/>
                    </a:cubicBezTo>
                    <a:cubicBezTo>
                      <a:pt x="1" y="9"/>
                      <a:pt x="0" y="6"/>
                      <a:pt x="1" y="4"/>
                    </a:cubicBezTo>
                    <a:cubicBezTo>
                      <a:pt x="2" y="1"/>
                      <a:pt x="4" y="0"/>
                      <a:pt x="7"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312"/>
              <p:cNvSpPr>
                <a:spLocks/>
              </p:cNvSpPr>
              <p:nvPr/>
            </p:nvSpPr>
            <p:spPr bwMode="auto">
              <a:xfrm>
                <a:off x="2894013" y="288925"/>
                <a:ext cx="142875" cy="139700"/>
              </a:xfrm>
              <a:custGeom>
                <a:avLst/>
                <a:gdLst>
                  <a:gd name="T0" fmla="*/ 33 w 38"/>
                  <a:gd name="T1" fmla="*/ 2 h 37"/>
                  <a:gd name="T2" fmla="*/ 3 w 38"/>
                  <a:gd name="T3" fmla="*/ 35 h 37"/>
                  <a:gd name="T4" fmla="*/ 6 w 38"/>
                  <a:gd name="T5" fmla="*/ 37 h 37"/>
                  <a:gd name="T6" fmla="*/ 38 w 38"/>
                  <a:gd name="T7" fmla="*/ 2 h 37"/>
                  <a:gd name="T8" fmla="*/ 33 w 38"/>
                  <a:gd name="T9" fmla="*/ 2 h 37"/>
                </a:gdLst>
                <a:ahLst/>
                <a:cxnLst>
                  <a:cxn ang="0">
                    <a:pos x="T0" y="T1"/>
                  </a:cxn>
                  <a:cxn ang="0">
                    <a:pos x="T2" y="T3"/>
                  </a:cxn>
                  <a:cxn ang="0">
                    <a:pos x="T4" y="T5"/>
                  </a:cxn>
                  <a:cxn ang="0">
                    <a:pos x="T6" y="T7"/>
                  </a:cxn>
                  <a:cxn ang="0">
                    <a:pos x="T8" y="T9"/>
                  </a:cxn>
                </a:cxnLst>
                <a:rect l="0" t="0" r="r" b="b"/>
                <a:pathLst>
                  <a:path w="38" h="37">
                    <a:moveTo>
                      <a:pt x="33" y="2"/>
                    </a:moveTo>
                    <a:cubicBezTo>
                      <a:pt x="32" y="19"/>
                      <a:pt x="21" y="33"/>
                      <a:pt x="3" y="35"/>
                    </a:cubicBezTo>
                    <a:cubicBezTo>
                      <a:pt x="0" y="35"/>
                      <a:pt x="4" y="37"/>
                      <a:pt x="6" y="37"/>
                    </a:cubicBezTo>
                    <a:cubicBezTo>
                      <a:pt x="24" y="35"/>
                      <a:pt x="37" y="21"/>
                      <a:pt x="38" y="2"/>
                    </a:cubicBezTo>
                    <a:cubicBezTo>
                      <a:pt x="38" y="1"/>
                      <a:pt x="33" y="0"/>
                      <a:pt x="33"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313"/>
              <p:cNvSpPr>
                <a:spLocks/>
              </p:cNvSpPr>
              <p:nvPr/>
            </p:nvSpPr>
            <p:spPr bwMode="auto">
              <a:xfrm>
                <a:off x="2905126" y="319087"/>
                <a:ext cx="120650" cy="139700"/>
              </a:xfrm>
              <a:custGeom>
                <a:avLst/>
                <a:gdLst>
                  <a:gd name="T0" fmla="*/ 32 w 32"/>
                  <a:gd name="T1" fmla="*/ 35 h 37"/>
                  <a:gd name="T2" fmla="*/ 3 w 32"/>
                  <a:gd name="T3" fmla="*/ 1 h 37"/>
                  <a:gd name="T4" fmla="*/ 3 w 32"/>
                  <a:gd name="T5" fmla="*/ 3 h 37"/>
                  <a:gd name="T6" fmla="*/ 27 w 32"/>
                  <a:gd name="T7" fmla="*/ 34 h 37"/>
                  <a:gd name="T8" fmla="*/ 32 w 32"/>
                  <a:gd name="T9" fmla="*/ 35 h 37"/>
                </a:gdLst>
                <a:ahLst/>
                <a:cxnLst>
                  <a:cxn ang="0">
                    <a:pos x="T0" y="T1"/>
                  </a:cxn>
                  <a:cxn ang="0">
                    <a:pos x="T2" y="T3"/>
                  </a:cxn>
                  <a:cxn ang="0">
                    <a:pos x="T4" y="T5"/>
                  </a:cxn>
                  <a:cxn ang="0">
                    <a:pos x="T6" y="T7"/>
                  </a:cxn>
                  <a:cxn ang="0">
                    <a:pos x="T8" y="T9"/>
                  </a:cxn>
                </a:cxnLst>
                <a:rect l="0" t="0" r="r" b="b"/>
                <a:pathLst>
                  <a:path w="32" h="37">
                    <a:moveTo>
                      <a:pt x="32" y="35"/>
                    </a:moveTo>
                    <a:cubicBezTo>
                      <a:pt x="31" y="18"/>
                      <a:pt x="20" y="5"/>
                      <a:pt x="3" y="1"/>
                    </a:cubicBezTo>
                    <a:cubicBezTo>
                      <a:pt x="0" y="0"/>
                      <a:pt x="0" y="2"/>
                      <a:pt x="3" y="3"/>
                    </a:cubicBezTo>
                    <a:cubicBezTo>
                      <a:pt x="18" y="7"/>
                      <a:pt x="26" y="19"/>
                      <a:pt x="27" y="34"/>
                    </a:cubicBezTo>
                    <a:cubicBezTo>
                      <a:pt x="27" y="36"/>
                      <a:pt x="32" y="37"/>
                      <a:pt x="32"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7" name="Freeform 314"/>
              <p:cNvSpPr>
                <a:spLocks/>
              </p:cNvSpPr>
              <p:nvPr/>
            </p:nvSpPr>
            <p:spPr bwMode="auto">
              <a:xfrm>
                <a:off x="2889251" y="349250"/>
                <a:ext cx="192088" cy="41275"/>
              </a:xfrm>
              <a:custGeom>
                <a:avLst/>
                <a:gdLst>
                  <a:gd name="T0" fmla="*/ 45 w 51"/>
                  <a:gd name="T1" fmla="*/ 1 h 11"/>
                  <a:gd name="T2" fmla="*/ 5 w 51"/>
                  <a:gd name="T3" fmla="*/ 7 h 11"/>
                  <a:gd name="T4" fmla="*/ 3 w 51"/>
                  <a:gd name="T5" fmla="*/ 9 h 11"/>
                  <a:gd name="T6" fmla="*/ 48 w 51"/>
                  <a:gd name="T7" fmla="*/ 2 h 11"/>
                  <a:gd name="T8" fmla="*/ 45 w 51"/>
                  <a:gd name="T9" fmla="*/ 1 h 11"/>
                </a:gdLst>
                <a:ahLst/>
                <a:cxnLst>
                  <a:cxn ang="0">
                    <a:pos x="T0" y="T1"/>
                  </a:cxn>
                  <a:cxn ang="0">
                    <a:pos x="T2" y="T3"/>
                  </a:cxn>
                  <a:cxn ang="0">
                    <a:pos x="T4" y="T5"/>
                  </a:cxn>
                  <a:cxn ang="0">
                    <a:pos x="T6" y="T7"/>
                  </a:cxn>
                  <a:cxn ang="0">
                    <a:pos x="T8" y="T9"/>
                  </a:cxn>
                </a:cxnLst>
                <a:rect l="0" t="0" r="r" b="b"/>
                <a:pathLst>
                  <a:path w="51" h="11">
                    <a:moveTo>
                      <a:pt x="45" y="1"/>
                    </a:moveTo>
                    <a:cubicBezTo>
                      <a:pt x="33" y="7"/>
                      <a:pt x="18" y="9"/>
                      <a:pt x="5" y="7"/>
                    </a:cubicBezTo>
                    <a:cubicBezTo>
                      <a:pt x="4" y="7"/>
                      <a:pt x="0" y="9"/>
                      <a:pt x="3" y="9"/>
                    </a:cubicBezTo>
                    <a:cubicBezTo>
                      <a:pt x="18" y="11"/>
                      <a:pt x="36" y="9"/>
                      <a:pt x="48" y="2"/>
                    </a:cubicBezTo>
                    <a:cubicBezTo>
                      <a:pt x="51" y="0"/>
                      <a:pt x="46" y="0"/>
                      <a:pt x="4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315"/>
              <p:cNvSpPr>
                <a:spLocks/>
              </p:cNvSpPr>
              <p:nvPr/>
            </p:nvSpPr>
            <p:spPr bwMode="auto">
              <a:xfrm>
                <a:off x="2949576" y="293687"/>
                <a:ext cx="60325" cy="165100"/>
              </a:xfrm>
              <a:custGeom>
                <a:avLst/>
                <a:gdLst>
                  <a:gd name="T0" fmla="*/ 5 w 16"/>
                  <a:gd name="T1" fmla="*/ 43 h 44"/>
                  <a:gd name="T2" fmla="*/ 8 w 16"/>
                  <a:gd name="T3" fmla="*/ 1 h 44"/>
                  <a:gd name="T4" fmla="*/ 3 w 16"/>
                  <a:gd name="T5" fmla="*/ 2 h 44"/>
                  <a:gd name="T6" fmla="*/ 1 w 16"/>
                  <a:gd name="T7" fmla="*/ 43 h 44"/>
                  <a:gd name="T8" fmla="*/ 5 w 16"/>
                  <a:gd name="T9" fmla="*/ 43 h 44"/>
                </a:gdLst>
                <a:ahLst/>
                <a:cxnLst>
                  <a:cxn ang="0">
                    <a:pos x="T0" y="T1"/>
                  </a:cxn>
                  <a:cxn ang="0">
                    <a:pos x="T2" y="T3"/>
                  </a:cxn>
                  <a:cxn ang="0">
                    <a:pos x="T4" y="T5"/>
                  </a:cxn>
                  <a:cxn ang="0">
                    <a:pos x="T6" y="T7"/>
                  </a:cxn>
                  <a:cxn ang="0">
                    <a:pos x="T8" y="T9"/>
                  </a:cxn>
                </a:cxnLst>
                <a:rect l="0" t="0" r="r" b="b"/>
                <a:pathLst>
                  <a:path w="16" h="44">
                    <a:moveTo>
                      <a:pt x="5" y="43"/>
                    </a:moveTo>
                    <a:cubicBezTo>
                      <a:pt x="14" y="30"/>
                      <a:pt x="16" y="14"/>
                      <a:pt x="8" y="1"/>
                    </a:cubicBezTo>
                    <a:cubicBezTo>
                      <a:pt x="7" y="0"/>
                      <a:pt x="2" y="1"/>
                      <a:pt x="3" y="2"/>
                    </a:cubicBezTo>
                    <a:cubicBezTo>
                      <a:pt x="11" y="15"/>
                      <a:pt x="9" y="30"/>
                      <a:pt x="1" y="43"/>
                    </a:cubicBezTo>
                    <a:cubicBezTo>
                      <a:pt x="0" y="44"/>
                      <a:pt x="5" y="44"/>
                      <a:pt x="5" y="4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316"/>
              <p:cNvSpPr>
                <a:spLocks/>
              </p:cNvSpPr>
              <p:nvPr/>
            </p:nvSpPr>
            <p:spPr bwMode="auto">
              <a:xfrm>
                <a:off x="2987676" y="376237"/>
                <a:ext cx="554038" cy="422275"/>
              </a:xfrm>
              <a:custGeom>
                <a:avLst/>
                <a:gdLst>
                  <a:gd name="T0" fmla="*/ 1 w 147"/>
                  <a:gd name="T1" fmla="*/ 3 h 112"/>
                  <a:gd name="T2" fmla="*/ 141 w 147"/>
                  <a:gd name="T3" fmla="*/ 111 h 112"/>
                  <a:gd name="T4" fmla="*/ 146 w 147"/>
                  <a:gd name="T5" fmla="*/ 110 h 112"/>
                  <a:gd name="T6" fmla="*/ 5 w 147"/>
                  <a:gd name="T7" fmla="*/ 1 h 112"/>
                  <a:gd name="T8" fmla="*/ 1 w 147"/>
                  <a:gd name="T9" fmla="*/ 3 h 112"/>
                </a:gdLst>
                <a:ahLst/>
                <a:cxnLst>
                  <a:cxn ang="0">
                    <a:pos x="T0" y="T1"/>
                  </a:cxn>
                  <a:cxn ang="0">
                    <a:pos x="T2" y="T3"/>
                  </a:cxn>
                  <a:cxn ang="0">
                    <a:pos x="T4" y="T5"/>
                  </a:cxn>
                  <a:cxn ang="0">
                    <a:pos x="T6" y="T7"/>
                  </a:cxn>
                  <a:cxn ang="0">
                    <a:pos x="T8" y="T9"/>
                  </a:cxn>
                </a:cxnLst>
                <a:rect l="0" t="0" r="r" b="b"/>
                <a:pathLst>
                  <a:path w="147" h="112">
                    <a:moveTo>
                      <a:pt x="1" y="3"/>
                    </a:moveTo>
                    <a:cubicBezTo>
                      <a:pt x="48" y="38"/>
                      <a:pt x="96" y="73"/>
                      <a:pt x="141" y="111"/>
                    </a:cubicBezTo>
                    <a:cubicBezTo>
                      <a:pt x="142" y="112"/>
                      <a:pt x="147" y="110"/>
                      <a:pt x="146" y="110"/>
                    </a:cubicBezTo>
                    <a:cubicBezTo>
                      <a:pt x="100" y="72"/>
                      <a:pt x="53" y="37"/>
                      <a:pt x="5" y="1"/>
                    </a:cubicBezTo>
                    <a:cubicBezTo>
                      <a:pt x="4" y="0"/>
                      <a:pt x="0" y="1"/>
                      <a:pt x="1" y="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317"/>
              <p:cNvSpPr>
                <a:spLocks/>
              </p:cNvSpPr>
              <p:nvPr/>
            </p:nvSpPr>
            <p:spPr bwMode="auto">
              <a:xfrm>
                <a:off x="2968626" y="357187"/>
                <a:ext cx="41275" cy="38100"/>
              </a:xfrm>
              <a:custGeom>
                <a:avLst/>
                <a:gdLst>
                  <a:gd name="T0" fmla="*/ 9 w 11"/>
                  <a:gd name="T1" fmla="*/ 1 h 10"/>
                  <a:gd name="T2" fmla="*/ 9 w 11"/>
                  <a:gd name="T3" fmla="*/ 8 h 10"/>
                  <a:gd name="T4" fmla="*/ 2 w 11"/>
                  <a:gd name="T5" fmla="*/ 9 h 10"/>
                  <a:gd name="T6" fmla="*/ 2 w 11"/>
                  <a:gd name="T7" fmla="*/ 2 h 10"/>
                  <a:gd name="T8" fmla="*/ 9 w 11"/>
                  <a:gd name="T9" fmla="*/ 1 h 10"/>
                </a:gdLst>
                <a:ahLst/>
                <a:cxnLst>
                  <a:cxn ang="0">
                    <a:pos x="T0" y="T1"/>
                  </a:cxn>
                  <a:cxn ang="0">
                    <a:pos x="T2" y="T3"/>
                  </a:cxn>
                  <a:cxn ang="0">
                    <a:pos x="T4" y="T5"/>
                  </a:cxn>
                  <a:cxn ang="0">
                    <a:pos x="T6" y="T7"/>
                  </a:cxn>
                  <a:cxn ang="0">
                    <a:pos x="T8" y="T9"/>
                  </a:cxn>
                </a:cxnLst>
                <a:rect l="0" t="0" r="r" b="b"/>
                <a:pathLst>
                  <a:path w="11" h="10">
                    <a:moveTo>
                      <a:pt x="9" y="1"/>
                    </a:moveTo>
                    <a:cubicBezTo>
                      <a:pt x="11" y="3"/>
                      <a:pt x="11" y="6"/>
                      <a:pt x="9" y="8"/>
                    </a:cubicBezTo>
                    <a:cubicBezTo>
                      <a:pt x="7" y="10"/>
                      <a:pt x="4" y="10"/>
                      <a:pt x="2" y="9"/>
                    </a:cubicBezTo>
                    <a:cubicBezTo>
                      <a:pt x="0" y="7"/>
                      <a:pt x="0" y="4"/>
                      <a:pt x="2" y="2"/>
                    </a:cubicBezTo>
                    <a:cubicBezTo>
                      <a:pt x="3" y="0"/>
                      <a:pt x="6" y="0"/>
                      <a:pt x="9"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1" name="Freeform 318"/>
              <p:cNvSpPr>
                <a:spLocks/>
              </p:cNvSpPr>
              <p:nvPr/>
            </p:nvSpPr>
            <p:spPr bwMode="auto">
              <a:xfrm>
                <a:off x="3081338" y="138112"/>
                <a:ext cx="185738" cy="103188"/>
              </a:xfrm>
              <a:custGeom>
                <a:avLst/>
                <a:gdLst>
                  <a:gd name="T0" fmla="*/ 43 w 49"/>
                  <a:gd name="T1" fmla="*/ 1 h 27"/>
                  <a:gd name="T2" fmla="*/ 5 w 49"/>
                  <a:gd name="T3" fmla="*/ 20 h 27"/>
                  <a:gd name="T4" fmla="*/ 3 w 49"/>
                  <a:gd name="T5" fmla="*/ 21 h 27"/>
                  <a:gd name="T6" fmla="*/ 48 w 49"/>
                  <a:gd name="T7" fmla="*/ 2 h 27"/>
                  <a:gd name="T8" fmla="*/ 43 w 49"/>
                  <a:gd name="T9" fmla="*/ 1 h 27"/>
                </a:gdLst>
                <a:ahLst/>
                <a:cxnLst>
                  <a:cxn ang="0">
                    <a:pos x="T0" y="T1"/>
                  </a:cxn>
                  <a:cxn ang="0">
                    <a:pos x="T2" y="T3"/>
                  </a:cxn>
                  <a:cxn ang="0">
                    <a:pos x="T4" y="T5"/>
                  </a:cxn>
                  <a:cxn ang="0">
                    <a:pos x="T6" y="T7"/>
                  </a:cxn>
                  <a:cxn ang="0">
                    <a:pos x="T8" y="T9"/>
                  </a:cxn>
                </a:cxnLst>
                <a:rect l="0" t="0" r="r" b="b"/>
                <a:pathLst>
                  <a:path w="49" h="27">
                    <a:moveTo>
                      <a:pt x="43" y="1"/>
                    </a:moveTo>
                    <a:cubicBezTo>
                      <a:pt x="36" y="15"/>
                      <a:pt x="22" y="24"/>
                      <a:pt x="5" y="20"/>
                    </a:cubicBezTo>
                    <a:cubicBezTo>
                      <a:pt x="3" y="19"/>
                      <a:pt x="0" y="20"/>
                      <a:pt x="3" y="21"/>
                    </a:cubicBezTo>
                    <a:cubicBezTo>
                      <a:pt x="22" y="27"/>
                      <a:pt x="39" y="19"/>
                      <a:pt x="48" y="2"/>
                    </a:cubicBezTo>
                    <a:cubicBezTo>
                      <a:pt x="49" y="1"/>
                      <a:pt x="44" y="0"/>
                      <a:pt x="43" y="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319"/>
              <p:cNvSpPr>
                <a:spLocks/>
              </p:cNvSpPr>
              <p:nvPr/>
            </p:nvSpPr>
            <p:spPr bwMode="auto">
              <a:xfrm>
                <a:off x="3122613" y="123825"/>
                <a:ext cx="90488" cy="165100"/>
              </a:xfrm>
              <a:custGeom>
                <a:avLst/>
                <a:gdLst>
                  <a:gd name="T0" fmla="*/ 18 w 24"/>
                  <a:gd name="T1" fmla="*/ 42 h 44"/>
                  <a:gd name="T2" fmla="*/ 6 w 24"/>
                  <a:gd name="T3" fmla="*/ 1 h 44"/>
                  <a:gd name="T4" fmla="*/ 2 w 24"/>
                  <a:gd name="T5" fmla="*/ 2 h 44"/>
                  <a:gd name="T6" fmla="*/ 13 w 24"/>
                  <a:gd name="T7" fmla="*/ 41 h 44"/>
                  <a:gd name="T8" fmla="*/ 18 w 24"/>
                  <a:gd name="T9" fmla="*/ 42 h 44"/>
                </a:gdLst>
                <a:ahLst/>
                <a:cxnLst>
                  <a:cxn ang="0">
                    <a:pos x="T0" y="T1"/>
                  </a:cxn>
                  <a:cxn ang="0">
                    <a:pos x="T2" y="T3"/>
                  </a:cxn>
                  <a:cxn ang="0">
                    <a:pos x="T4" y="T5"/>
                  </a:cxn>
                  <a:cxn ang="0">
                    <a:pos x="T6" y="T7"/>
                  </a:cxn>
                  <a:cxn ang="0">
                    <a:pos x="T8" y="T9"/>
                  </a:cxn>
                </a:cxnLst>
                <a:rect l="0" t="0" r="r" b="b"/>
                <a:pathLst>
                  <a:path w="24" h="44">
                    <a:moveTo>
                      <a:pt x="18" y="42"/>
                    </a:moveTo>
                    <a:cubicBezTo>
                      <a:pt x="24" y="26"/>
                      <a:pt x="20" y="11"/>
                      <a:pt x="6" y="1"/>
                    </a:cubicBezTo>
                    <a:cubicBezTo>
                      <a:pt x="5" y="0"/>
                      <a:pt x="0" y="0"/>
                      <a:pt x="2" y="2"/>
                    </a:cubicBezTo>
                    <a:cubicBezTo>
                      <a:pt x="15" y="11"/>
                      <a:pt x="19" y="26"/>
                      <a:pt x="13" y="41"/>
                    </a:cubicBezTo>
                    <a:cubicBezTo>
                      <a:pt x="13" y="43"/>
                      <a:pt x="18" y="44"/>
                      <a:pt x="18"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3" name="Freeform 320"/>
              <p:cNvSpPr>
                <a:spLocks/>
              </p:cNvSpPr>
              <p:nvPr/>
            </p:nvSpPr>
            <p:spPr bwMode="auto">
              <a:xfrm>
                <a:off x="3092451" y="168275"/>
                <a:ext cx="185738" cy="53975"/>
              </a:xfrm>
              <a:custGeom>
                <a:avLst/>
                <a:gdLst>
                  <a:gd name="T0" fmla="*/ 46 w 49"/>
                  <a:gd name="T1" fmla="*/ 10 h 14"/>
                  <a:gd name="T2" fmla="*/ 6 w 49"/>
                  <a:gd name="T3" fmla="*/ 1 h 14"/>
                  <a:gd name="T4" fmla="*/ 2 w 49"/>
                  <a:gd name="T5" fmla="*/ 2 h 14"/>
                  <a:gd name="T6" fmla="*/ 46 w 49"/>
                  <a:gd name="T7" fmla="*/ 12 h 14"/>
                  <a:gd name="T8" fmla="*/ 46 w 49"/>
                  <a:gd name="T9" fmla="*/ 10 h 14"/>
                </a:gdLst>
                <a:ahLst/>
                <a:cxnLst>
                  <a:cxn ang="0">
                    <a:pos x="T0" y="T1"/>
                  </a:cxn>
                  <a:cxn ang="0">
                    <a:pos x="T2" y="T3"/>
                  </a:cxn>
                  <a:cxn ang="0">
                    <a:pos x="T4" y="T5"/>
                  </a:cxn>
                  <a:cxn ang="0">
                    <a:pos x="T6" y="T7"/>
                  </a:cxn>
                  <a:cxn ang="0">
                    <a:pos x="T8" y="T9"/>
                  </a:cxn>
                </a:cxnLst>
                <a:rect l="0" t="0" r="r" b="b"/>
                <a:pathLst>
                  <a:path w="49" h="14">
                    <a:moveTo>
                      <a:pt x="46" y="10"/>
                    </a:moveTo>
                    <a:cubicBezTo>
                      <a:pt x="33" y="12"/>
                      <a:pt x="17" y="7"/>
                      <a:pt x="6" y="1"/>
                    </a:cubicBezTo>
                    <a:cubicBezTo>
                      <a:pt x="5" y="0"/>
                      <a:pt x="0" y="1"/>
                      <a:pt x="2" y="2"/>
                    </a:cubicBezTo>
                    <a:cubicBezTo>
                      <a:pt x="15" y="10"/>
                      <a:pt x="31" y="14"/>
                      <a:pt x="46" y="12"/>
                    </a:cubicBezTo>
                    <a:cubicBezTo>
                      <a:pt x="49" y="12"/>
                      <a:pt x="49" y="10"/>
                      <a:pt x="46"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321"/>
              <p:cNvSpPr>
                <a:spLocks/>
              </p:cNvSpPr>
              <p:nvPr/>
            </p:nvSpPr>
            <p:spPr bwMode="auto">
              <a:xfrm>
                <a:off x="3119438" y="115887"/>
                <a:ext cx="101600" cy="150813"/>
              </a:xfrm>
              <a:custGeom>
                <a:avLst/>
                <a:gdLst>
                  <a:gd name="T0" fmla="*/ 5 w 27"/>
                  <a:gd name="T1" fmla="*/ 40 h 40"/>
                  <a:gd name="T2" fmla="*/ 24 w 27"/>
                  <a:gd name="T3" fmla="*/ 2 h 40"/>
                  <a:gd name="T4" fmla="*/ 19 w 27"/>
                  <a:gd name="T5" fmla="*/ 2 h 40"/>
                  <a:gd name="T6" fmla="*/ 1 w 27"/>
                  <a:gd name="T7" fmla="*/ 39 h 40"/>
                  <a:gd name="T8" fmla="*/ 5 w 27"/>
                  <a:gd name="T9" fmla="*/ 40 h 40"/>
                </a:gdLst>
                <a:ahLst/>
                <a:cxnLst>
                  <a:cxn ang="0">
                    <a:pos x="T0" y="T1"/>
                  </a:cxn>
                  <a:cxn ang="0">
                    <a:pos x="T2" y="T3"/>
                  </a:cxn>
                  <a:cxn ang="0">
                    <a:pos x="T4" y="T5"/>
                  </a:cxn>
                  <a:cxn ang="0">
                    <a:pos x="T6" y="T7"/>
                  </a:cxn>
                  <a:cxn ang="0">
                    <a:pos x="T8" y="T9"/>
                  </a:cxn>
                </a:cxnLst>
                <a:rect l="0" t="0" r="r" b="b"/>
                <a:pathLst>
                  <a:path w="27" h="40">
                    <a:moveTo>
                      <a:pt x="5" y="40"/>
                    </a:moveTo>
                    <a:cubicBezTo>
                      <a:pt x="18" y="31"/>
                      <a:pt x="27" y="17"/>
                      <a:pt x="24" y="2"/>
                    </a:cubicBezTo>
                    <a:cubicBezTo>
                      <a:pt x="23" y="0"/>
                      <a:pt x="18" y="1"/>
                      <a:pt x="19" y="2"/>
                    </a:cubicBezTo>
                    <a:cubicBezTo>
                      <a:pt x="21" y="17"/>
                      <a:pt x="14" y="31"/>
                      <a:pt x="1" y="39"/>
                    </a:cubicBezTo>
                    <a:cubicBezTo>
                      <a:pt x="0" y="40"/>
                      <a:pt x="4" y="40"/>
                      <a:pt x="5"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5" name="Freeform 322"/>
              <p:cNvSpPr>
                <a:spLocks/>
              </p:cNvSpPr>
              <p:nvPr/>
            </p:nvSpPr>
            <p:spPr bwMode="auto">
              <a:xfrm>
                <a:off x="3182938" y="206375"/>
                <a:ext cx="358775" cy="592138"/>
              </a:xfrm>
              <a:custGeom>
                <a:avLst/>
                <a:gdLst>
                  <a:gd name="T0" fmla="*/ 1 w 95"/>
                  <a:gd name="T1" fmla="*/ 2 h 157"/>
                  <a:gd name="T2" fmla="*/ 89 w 95"/>
                  <a:gd name="T3" fmla="*/ 156 h 157"/>
                  <a:gd name="T4" fmla="*/ 94 w 95"/>
                  <a:gd name="T5" fmla="*/ 155 h 157"/>
                  <a:gd name="T6" fmla="*/ 5 w 95"/>
                  <a:gd name="T7" fmla="*/ 1 h 157"/>
                  <a:gd name="T8" fmla="*/ 1 w 95"/>
                  <a:gd name="T9" fmla="*/ 2 h 157"/>
                </a:gdLst>
                <a:ahLst/>
                <a:cxnLst>
                  <a:cxn ang="0">
                    <a:pos x="T0" y="T1"/>
                  </a:cxn>
                  <a:cxn ang="0">
                    <a:pos x="T2" y="T3"/>
                  </a:cxn>
                  <a:cxn ang="0">
                    <a:pos x="T4" y="T5"/>
                  </a:cxn>
                  <a:cxn ang="0">
                    <a:pos x="T6" y="T7"/>
                  </a:cxn>
                  <a:cxn ang="0">
                    <a:pos x="T8" y="T9"/>
                  </a:cxn>
                </a:cxnLst>
                <a:rect l="0" t="0" r="r" b="b"/>
                <a:pathLst>
                  <a:path w="95" h="157">
                    <a:moveTo>
                      <a:pt x="1" y="2"/>
                    </a:moveTo>
                    <a:cubicBezTo>
                      <a:pt x="31" y="53"/>
                      <a:pt x="62" y="104"/>
                      <a:pt x="89" y="156"/>
                    </a:cubicBezTo>
                    <a:cubicBezTo>
                      <a:pt x="90" y="157"/>
                      <a:pt x="95" y="156"/>
                      <a:pt x="94" y="155"/>
                    </a:cubicBezTo>
                    <a:cubicBezTo>
                      <a:pt x="66" y="103"/>
                      <a:pt x="35" y="52"/>
                      <a:pt x="5" y="1"/>
                    </a:cubicBezTo>
                    <a:cubicBezTo>
                      <a:pt x="5" y="0"/>
                      <a:pt x="0" y="1"/>
                      <a:pt x="1" y="2"/>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323"/>
              <p:cNvSpPr>
                <a:spLocks/>
              </p:cNvSpPr>
              <p:nvPr/>
            </p:nvSpPr>
            <p:spPr bwMode="auto">
              <a:xfrm>
                <a:off x="3168651" y="180975"/>
                <a:ext cx="41275" cy="41275"/>
              </a:xfrm>
              <a:custGeom>
                <a:avLst/>
                <a:gdLst>
                  <a:gd name="T0" fmla="*/ 9 w 11"/>
                  <a:gd name="T1" fmla="*/ 4 h 11"/>
                  <a:gd name="T2" fmla="*/ 7 w 11"/>
                  <a:gd name="T3" fmla="*/ 10 h 11"/>
                  <a:gd name="T4" fmla="*/ 1 w 11"/>
                  <a:gd name="T5" fmla="*/ 8 h 11"/>
                  <a:gd name="T6" fmla="*/ 3 w 11"/>
                  <a:gd name="T7" fmla="*/ 2 h 11"/>
                  <a:gd name="T8" fmla="*/ 9 w 11"/>
                  <a:gd name="T9" fmla="*/ 4 h 11"/>
                </a:gdLst>
                <a:ahLst/>
                <a:cxnLst>
                  <a:cxn ang="0">
                    <a:pos x="T0" y="T1"/>
                  </a:cxn>
                  <a:cxn ang="0">
                    <a:pos x="T2" y="T3"/>
                  </a:cxn>
                  <a:cxn ang="0">
                    <a:pos x="T4" y="T5"/>
                  </a:cxn>
                  <a:cxn ang="0">
                    <a:pos x="T6" y="T7"/>
                  </a:cxn>
                  <a:cxn ang="0">
                    <a:pos x="T8" y="T9"/>
                  </a:cxn>
                </a:cxnLst>
                <a:rect l="0" t="0" r="r" b="b"/>
                <a:pathLst>
                  <a:path w="11" h="11">
                    <a:moveTo>
                      <a:pt x="9" y="4"/>
                    </a:moveTo>
                    <a:cubicBezTo>
                      <a:pt x="11" y="6"/>
                      <a:pt x="10" y="9"/>
                      <a:pt x="7" y="10"/>
                    </a:cubicBezTo>
                    <a:cubicBezTo>
                      <a:pt x="5" y="11"/>
                      <a:pt x="2" y="10"/>
                      <a:pt x="1" y="8"/>
                    </a:cubicBezTo>
                    <a:cubicBezTo>
                      <a:pt x="0" y="6"/>
                      <a:pt x="1" y="3"/>
                      <a:pt x="3" y="2"/>
                    </a:cubicBezTo>
                    <a:cubicBezTo>
                      <a:pt x="5" y="0"/>
                      <a:pt x="8" y="1"/>
                      <a:pt x="9" y="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7" name="Oval 324"/>
              <p:cNvSpPr>
                <a:spLocks noChangeArrowheads="1"/>
              </p:cNvSpPr>
              <p:nvPr/>
            </p:nvSpPr>
            <p:spPr bwMode="auto">
              <a:xfrm>
                <a:off x="3424238" y="661987"/>
                <a:ext cx="268288" cy="268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pic>
        <p:nvPicPr>
          <p:cNvPr id="344" name="图片 34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185704" y="3091552"/>
            <a:ext cx="1593868" cy="1555376"/>
          </a:xfrm>
          <a:custGeom>
            <a:avLst/>
            <a:gdLst>
              <a:gd name="connsiteX0" fmla="*/ 1855693 w 2366056"/>
              <a:gd name="connsiteY0" fmla="*/ 0 h 2308916"/>
              <a:gd name="connsiteX1" fmla="*/ 2366056 w 2366056"/>
              <a:gd name="connsiteY1" fmla="*/ 2268751 h 2308916"/>
              <a:gd name="connsiteX2" fmla="*/ 2366056 w 2366056"/>
              <a:gd name="connsiteY2" fmla="*/ 2308916 h 2308916"/>
              <a:gd name="connsiteX3" fmla="*/ 425493 w 2366056"/>
              <a:gd name="connsiteY3" fmla="*/ 2308916 h 2308916"/>
              <a:gd name="connsiteX4" fmla="*/ 0 w 2366056"/>
              <a:gd name="connsiteY4" fmla="*/ 417444 h 23089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6056" h="2308916">
                <a:moveTo>
                  <a:pt x="1855693" y="0"/>
                </a:moveTo>
                <a:lnTo>
                  <a:pt x="2366056" y="2268751"/>
                </a:lnTo>
                <a:lnTo>
                  <a:pt x="2366056" y="2308916"/>
                </a:lnTo>
                <a:lnTo>
                  <a:pt x="425493" y="2308916"/>
                </a:lnTo>
                <a:lnTo>
                  <a:pt x="0" y="417444"/>
                </a:lnTo>
                <a:close/>
              </a:path>
            </a:pathLst>
          </a:custGeom>
        </p:spPr>
      </p:pic>
      <p:pic>
        <p:nvPicPr>
          <p:cNvPr id="337" name="图片 336"/>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964369" y="670416"/>
            <a:ext cx="2891428" cy="2210794"/>
          </a:xfrm>
          <a:custGeom>
            <a:avLst/>
            <a:gdLst>
              <a:gd name="connsiteX0" fmla="*/ 0 w 4292252"/>
              <a:gd name="connsiteY0" fmla="*/ 0 h 3281868"/>
              <a:gd name="connsiteX1" fmla="*/ 3735207 w 4292252"/>
              <a:gd name="connsiteY1" fmla="*/ 0 h 3281868"/>
              <a:gd name="connsiteX2" fmla="*/ 4292252 w 4292252"/>
              <a:gd name="connsiteY2" fmla="*/ 2476271 h 3281868"/>
              <a:gd name="connsiteX3" fmla="*/ 802827 w 4292252"/>
              <a:gd name="connsiteY3" fmla="*/ 3281868 h 3281868"/>
              <a:gd name="connsiteX4" fmla="*/ 738267 w 4292252"/>
              <a:gd name="connsiteY4" fmla="*/ 3281868 h 3281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92252" h="3281868">
                <a:moveTo>
                  <a:pt x="0" y="0"/>
                </a:moveTo>
                <a:lnTo>
                  <a:pt x="3735207" y="0"/>
                </a:lnTo>
                <a:lnTo>
                  <a:pt x="4292252" y="2476271"/>
                </a:lnTo>
                <a:lnTo>
                  <a:pt x="802827" y="3281868"/>
                </a:lnTo>
                <a:lnTo>
                  <a:pt x="738267" y="3281868"/>
                </a:lnTo>
                <a:close/>
              </a:path>
            </a:pathLst>
          </a:custGeom>
        </p:spPr>
      </p:pic>
      <p:pic>
        <p:nvPicPr>
          <p:cNvPr id="341" name="图片 34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3814603" y="3196491"/>
            <a:ext cx="1577248" cy="1454435"/>
          </a:xfrm>
          <a:custGeom>
            <a:avLst/>
            <a:gdLst>
              <a:gd name="connsiteX0" fmla="*/ 1855693 w 2341384"/>
              <a:gd name="connsiteY0" fmla="*/ 0 h 2159073"/>
              <a:gd name="connsiteX1" fmla="*/ 2341384 w 2341384"/>
              <a:gd name="connsiteY1" fmla="*/ 2159073 h 2159073"/>
              <a:gd name="connsiteX2" fmla="*/ 391785 w 2341384"/>
              <a:gd name="connsiteY2" fmla="*/ 2159073 h 2159073"/>
              <a:gd name="connsiteX3" fmla="*/ 0 w 2341384"/>
              <a:gd name="connsiteY3" fmla="*/ 417445 h 2159073"/>
            </a:gdLst>
            <a:ahLst/>
            <a:cxnLst>
              <a:cxn ang="0">
                <a:pos x="connsiteX0" y="connsiteY0"/>
              </a:cxn>
              <a:cxn ang="0">
                <a:pos x="connsiteX1" y="connsiteY1"/>
              </a:cxn>
              <a:cxn ang="0">
                <a:pos x="connsiteX2" y="connsiteY2"/>
              </a:cxn>
              <a:cxn ang="0">
                <a:pos x="connsiteX3" y="connsiteY3"/>
              </a:cxn>
            </a:cxnLst>
            <a:rect l="l" t="t" r="r" b="b"/>
            <a:pathLst>
              <a:path w="2341384" h="2159073">
                <a:moveTo>
                  <a:pt x="1855693" y="0"/>
                </a:moveTo>
                <a:lnTo>
                  <a:pt x="2341384" y="2159073"/>
                </a:lnTo>
                <a:lnTo>
                  <a:pt x="391785" y="2159073"/>
                </a:lnTo>
                <a:lnTo>
                  <a:pt x="0" y="417445"/>
                </a:lnTo>
                <a:close/>
              </a:path>
            </a:pathLst>
          </a:custGeom>
        </p:spPr>
      </p:pic>
      <p:pic>
        <p:nvPicPr>
          <p:cNvPr id="339" name="图片 338"/>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475681" y="2391163"/>
            <a:ext cx="2668319" cy="2252891"/>
          </a:xfrm>
          <a:custGeom>
            <a:avLst/>
            <a:gdLst>
              <a:gd name="connsiteX0" fmla="*/ 3550798 w 3961052"/>
              <a:gd name="connsiteY0" fmla="*/ 0 h 3344359"/>
              <a:gd name="connsiteX1" fmla="*/ 3961052 w 3961052"/>
              <a:gd name="connsiteY1" fmla="*/ 1823723 h 3344359"/>
              <a:gd name="connsiteX2" fmla="*/ 3961051 w 3961052"/>
              <a:gd name="connsiteY2" fmla="*/ 3344358 h 3344359"/>
              <a:gd name="connsiteX3" fmla="*/ 567916 w 3961052"/>
              <a:gd name="connsiteY3" fmla="*/ 3344359 h 3344359"/>
              <a:gd name="connsiteX4" fmla="*/ 0 w 3961052"/>
              <a:gd name="connsiteY4" fmla="*/ 819766 h 33443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1052" h="3344359">
                <a:moveTo>
                  <a:pt x="3550798" y="0"/>
                </a:moveTo>
                <a:lnTo>
                  <a:pt x="3961052" y="1823723"/>
                </a:lnTo>
                <a:lnTo>
                  <a:pt x="3961051" y="3344358"/>
                </a:lnTo>
                <a:lnTo>
                  <a:pt x="567916" y="3344359"/>
                </a:lnTo>
                <a:lnTo>
                  <a:pt x="0" y="819766"/>
                </a:lnTo>
                <a:close/>
              </a:path>
            </a:pathLst>
          </a:custGeom>
        </p:spPr>
      </p:pic>
      <p:sp>
        <p:nvSpPr>
          <p:cNvPr id="347" name="任意多边形 346"/>
          <p:cNvSpPr/>
          <p:nvPr/>
        </p:nvSpPr>
        <p:spPr>
          <a:xfrm rot="20820000">
            <a:off x="4841101" y="492574"/>
            <a:ext cx="1274375" cy="2692634"/>
          </a:xfrm>
          <a:custGeom>
            <a:avLst/>
            <a:gdLst>
              <a:gd name="connsiteX0" fmla="*/ 0 w 1891778"/>
              <a:gd name="connsiteY0" fmla="*/ 0 h 3997147"/>
              <a:gd name="connsiteX1" fmla="*/ 1891778 w 1891778"/>
              <a:gd name="connsiteY1" fmla="*/ 436752 h 3997147"/>
              <a:gd name="connsiteX2" fmla="*/ 1891778 w 1891778"/>
              <a:gd name="connsiteY2" fmla="*/ 3997147 h 3997147"/>
              <a:gd name="connsiteX3" fmla="*/ 0 w 1891778"/>
              <a:gd name="connsiteY3" fmla="*/ 3997147 h 3997147"/>
            </a:gdLst>
            <a:ahLst/>
            <a:cxnLst>
              <a:cxn ang="0">
                <a:pos x="connsiteX0" y="connsiteY0"/>
              </a:cxn>
              <a:cxn ang="0">
                <a:pos x="connsiteX1" y="connsiteY1"/>
              </a:cxn>
              <a:cxn ang="0">
                <a:pos x="connsiteX2" y="connsiteY2"/>
              </a:cxn>
              <a:cxn ang="0">
                <a:pos x="connsiteX3" y="connsiteY3"/>
              </a:cxn>
            </a:cxnLst>
            <a:rect l="l" t="t" r="r" b="b"/>
            <a:pathLst>
              <a:path w="1891778" h="3997147">
                <a:moveTo>
                  <a:pt x="0" y="0"/>
                </a:moveTo>
                <a:lnTo>
                  <a:pt x="1891778" y="436752"/>
                </a:lnTo>
                <a:lnTo>
                  <a:pt x="1891778" y="3997147"/>
                </a:lnTo>
                <a:lnTo>
                  <a:pt x="0" y="3997147"/>
                </a:lnTo>
                <a:close/>
              </a:path>
            </a:pathLst>
          </a:cu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52" name="任意多边形 351"/>
          <p:cNvSpPr/>
          <p:nvPr/>
        </p:nvSpPr>
        <p:spPr>
          <a:xfrm rot="20820000">
            <a:off x="8846666" y="571204"/>
            <a:ext cx="565310" cy="2579139"/>
          </a:xfrm>
          <a:custGeom>
            <a:avLst/>
            <a:gdLst>
              <a:gd name="connsiteX0" fmla="*/ 0 w 753747"/>
              <a:gd name="connsiteY0" fmla="*/ 0 h 3438852"/>
              <a:gd name="connsiteX1" fmla="*/ 753747 w 753747"/>
              <a:gd name="connsiteY1" fmla="*/ 174017 h 3438852"/>
              <a:gd name="connsiteX2" fmla="*/ 0 w 753747"/>
              <a:gd name="connsiteY2" fmla="*/ 3438852 h 3438852"/>
            </a:gdLst>
            <a:ahLst/>
            <a:cxnLst>
              <a:cxn ang="0">
                <a:pos x="connsiteX0" y="connsiteY0"/>
              </a:cxn>
              <a:cxn ang="0">
                <a:pos x="connsiteX1" y="connsiteY1"/>
              </a:cxn>
              <a:cxn ang="0">
                <a:pos x="connsiteX2" y="connsiteY2"/>
              </a:cxn>
            </a:cxnLst>
            <a:rect l="l" t="t" r="r" b="b"/>
            <a:pathLst>
              <a:path w="753747" h="3438852">
                <a:moveTo>
                  <a:pt x="0" y="0"/>
                </a:moveTo>
                <a:lnTo>
                  <a:pt x="753747" y="174017"/>
                </a:lnTo>
                <a:lnTo>
                  <a:pt x="0" y="3438852"/>
                </a:lnTo>
                <a:close/>
              </a:path>
            </a:pathLst>
          </a:cu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53" name="矩形 352"/>
          <p:cNvSpPr/>
          <p:nvPr/>
        </p:nvSpPr>
        <p:spPr>
          <a:xfrm>
            <a:off x="1" y="4428030"/>
            <a:ext cx="658355" cy="216024"/>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54" name="矩形 353"/>
          <p:cNvSpPr/>
          <p:nvPr/>
        </p:nvSpPr>
        <p:spPr>
          <a:xfrm flipV="1">
            <a:off x="575557" y="2571750"/>
            <a:ext cx="3699471" cy="34290"/>
          </a:xfrm>
          <a:prstGeom prst="rect">
            <a:avLst/>
          </a:prstGeom>
          <a:solidFill>
            <a:srgbClr val="0098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extLst>
      <p:ext uri="{BB962C8B-B14F-4D97-AF65-F5344CB8AC3E}">
        <p14:creationId xmlns:p14="http://schemas.microsoft.com/office/powerpoint/2010/main" val="259361857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3000">
        <p15:prstTrans prst="drape"/>
      </p:transition>
    </mc:Choice>
    <mc:Fallback>
      <p:transition spd="slow" advTm="300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Picture"/>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TuWHP#"/>
  <p:tag name="MH_LAYOUT" val="SubTitleText"/>
  <p:tag name="MH" val="20160708114401"/>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0708114401"/>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708114401"/>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708114401"/>
  <p:tag name="MH_LIBRARY" val="GRAPHIC"/>
  <p:tag name="MH_TYPE" val="Other"/>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60708114401"/>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60708114401"/>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0708114401"/>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60708114401"/>
  <p:tag name="MH_LIBRARY" val="GRAPHIC"/>
  <p:tag name="MH_TYPE" val="Other"/>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Pictur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708122824"/>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708151723"/>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708151723"/>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60708151723"/>
  <p:tag name="MH_LIBRARY" val="GRAPHIC"/>
  <p:tag name="MH_TYPE" val="Other"/>
  <p:tag name="MH_ORDER" val="4"/>
</p:tagLst>
</file>

<file path=ppt/tags/tag24.xml><?xml version="1.0" encoding="utf-8"?>
<p:tagLst xmlns:a="http://schemas.openxmlformats.org/drawingml/2006/main" xmlns:r="http://schemas.openxmlformats.org/officeDocument/2006/relationships" xmlns:p="http://schemas.openxmlformats.org/presentationml/2006/main">
  <p:tag name="MH" val="20160708154106"/>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708154106"/>
  <p:tag name="MH_LIBRARY" val="GRAPHIC"/>
  <p:tag name="MH_TYPE" val="SubTitle"/>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0708154106"/>
  <p:tag name="MH_LIBRARY" val="GRAPHIC"/>
  <p:tag name="MH_TYPE" val="SubTitl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Picture"/>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Picture"/>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Pictur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Picture"/>
  <p:tag name="MH_ORDER" val="6"/>
</p:tagLst>
</file>

<file path=ppt/tags/tag8.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Picture"/>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60707212004"/>
  <p:tag name="MH_LIBRARY" val="GRAPHIC"/>
  <p:tag name="MH_TYPE" val="Other"/>
  <p:tag name="MH_ORDER" val="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rgbClr val="009899"/>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862</TotalTime>
  <Words>3372</Words>
  <Application>Microsoft Office PowerPoint</Application>
  <PresentationFormat>全屏显示(16:9)</PresentationFormat>
  <Paragraphs>155</Paragraphs>
  <Slides>33</Slides>
  <Notes>10</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Sinopec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教育培训</dc:title>
  <dc:creator>第一PPT</dc:creator>
  <cp:keywords>www.1ppt.com</cp:keywords>
  <cp:lastModifiedBy>Windows User</cp:lastModifiedBy>
  <cp:revision>266</cp:revision>
  <dcterms:created xsi:type="dcterms:W3CDTF">2016-07-07T11:25:03Z</dcterms:created>
  <dcterms:modified xsi:type="dcterms:W3CDTF">2018-05-23T15:07:07Z</dcterms:modified>
</cp:coreProperties>
</file>